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oboto Black"/>
      <p:bold r:id="rId21"/>
      <p:boldItalic r:id="rId22"/>
    </p:embeddedFont>
    <p:embeddedFont>
      <p:font typeface="Libre Baskerville"/>
      <p:regular r:id="rId23"/>
      <p:bold r:id="rId24"/>
      <p:italic r:id="rId25"/>
    </p:embeddedFont>
    <p:embeddedFont>
      <p:font typeface="Open Sans ExtraBold"/>
      <p:bold r:id="rId26"/>
      <p:boldItalic r:id="rId27"/>
    </p:embeddedFont>
    <p:embeddedFont>
      <p:font typeface="Roboto Mono"/>
      <p:regular r:id="rId28"/>
      <p:bold r:id="rId29"/>
      <p:italic r:id="rId30"/>
      <p:boldItalic r:id="rId31"/>
    </p:embeddedFont>
    <p:embeddedFont>
      <p:font typeface="Open Sans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Black-boldItalic.fntdata"/><Relationship Id="rId21" Type="http://schemas.openxmlformats.org/officeDocument/2006/relationships/font" Target="fonts/RobotoBlack-bold.fntdata"/><Relationship Id="rId24" Type="http://schemas.openxmlformats.org/officeDocument/2006/relationships/font" Target="fonts/LibreBaskerville-bold.fntdata"/><Relationship Id="rId23" Type="http://schemas.openxmlformats.org/officeDocument/2006/relationships/font" Target="fonts/LibreBaskerville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ExtraBold-bold.fntdata"/><Relationship Id="rId25" Type="http://schemas.openxmlformats.org/officeDocument/2006/relationships/font" Target="fonts/LibreBaskerville-italic.fntdata"/><Relationship Id="rId28" Type="http://schemas.openxmlformats.org/officeDocument/2006/relationships/font" Target="fonts/RobotoMono-regular.fntdata"/><Relationship Id="rId27" Type="http://schemas.openxmlformats.org/officeDocument/2006/relationships/font" Target="fonts/OpenSansExtraBold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Mon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Mono-boldItalic.fntdata"/><Relationship Id="rId30" Type="http://schemas.openxmlformats.org/officeDocument/2006/relationships/font" Target="fonts/RobotoMono-italic.fntdata"/><Relationship Id="rId11" Type="http://schemas.openxmlformats.org/officeDocument/2006/relationships/slide" Target="slides/slide6.xml"/><Relationship Id="rId33" Type="http://schemas.openxmlformats.org/officeDocument/2006/relationships/font" Target="fonts/OpenSans-bold.fntdata"/><Relationship Id="rId10" Type="http://schemas.openxmlformats.org/officeDocument/2006/relationships/slide" Target="slides/slide5.xml"/><Relationship Id="rId32" Type="http://schemas.openxmlformats.org/officeDocument/2006/relationships/font" Target="fonts/OpenSans-regular.fntdata"/><Relationship Id="rId13" Type="http://schemas.openxmlformats.org/officeDocument/2006/relationships/slide" Target="slides/slide8.xml"/><Relationship Id="rId35" Type="http://schemas.openxmlformats.org/officeDocument/2006/relationships/font" Target="fonts/OpenSans-boldItalic.fntdata"/><Relationship Id="rId12" Type="http://schemas.openxmlformats.org/officeDocument/2006/relationships/slide" Target="slides/slide7.xml"/><Relationship Id="rId34" Type="http://schemas.openxmlformats.org/officeDocument/2006/relationships/font" Target="fonts/OpenSans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0" name="Shape 1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1" name="Google Shape;1461;gfe81acef23_0_14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2" name="Google Shape;1462;gfe81acef23_0_14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5" name="Shape 1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6" name="Google Shape;1526;gfe81acef23_0_45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7" name="Google Shape;1527;gfe81acef23_0_45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1" name="Shape 1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2" name="Google Shape;1532;g13d32d36b51_0_27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3" name="Google Shape;1533;g13d32d36b51_0_27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how we can track the program using boxes (frames) that have labeled boxes inside to </a:t>
            </a:r>
            <a:r>
              <a:rPr lang="en"/>
              <a:t>represent</a:t>
            </a:r>
            <a:r>
              <a:rPr lang="en"/>
              <a:t> the variables and values. We cross out values when they change, and cross out boxes when their function ends.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8" name="Shape 1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9" name="Google Shape;1539;gfe81acef23_0_30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0" name="Google Shape;1540;gfe81acef23_0_30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5" name="Shape 1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" name="Google Shape;1546;gfe81acef23_0_30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7" name="Google Shape;1547;gfe81acef23_0_30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2" name="Shape 1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3" name="Google Shape;1553;gfe81acef23_0_30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4" name="Google Shape;1554;gfe81acef23_0_30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8" name="Shape 1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9" name="Google Shape;1559;g13dc4580f14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0" name="Google Shape;1560;g13dc4580f14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8" name="Shape 1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9" name="Google Shape;1469;g13dc4580f1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0" name="Google Shape;1470;g13dc4580f1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4" name="Shape 1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5" name="Google Shape;1475;g13dc4580f14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6" name="Google Shape;1476;g13dc4580f1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are two poll everywhere questions for this!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0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gfe81acef23_0_14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2" name="Google Shape;1482;gfe81acef23_0_14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1" name="Shape 1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" name="Google Shape;1492;gfe81acef23_0_30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3" name="Google Shape;1493;gfe81acef23_0_30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0" name="Shape 1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1" name="Google Shape;1501;gfe81acef23_0_30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2" name="Google Shape;1502;gfe81acef23_0_30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6" name="Shape 1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7" name="Google Shape;1507;gfe81acef23_0_29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8" name="Google Shape;1508;gfe81acef23_0_29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3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4" name="Google Shape;1514;gfe81acef23_0_30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5" name="Google Shape;1515;gfe81acef23_0_30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9" name="Shape 1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0" name="Google Shape;1520;gfe81acef2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1" name="Google Shape;1521;gfe81acef2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have previously seen decomposition when we talked </a:t>
            </a:r>
            <a:r>
              <a:rPr lang="en"/>
              <a:t>about</a:t>
            </a:r>
            <a:r>
              <a:rPr lang="en"/>
              <a:t> data flow of functions, and had functions calling other functions.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10" name="Google Shape;10;p2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" name="Google Shape;11;p2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" name="Google Shape;12;p2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" name="Google Shape;13;p2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" name="Google Shape;15;p2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" name="Google Shape;16;p2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" name="Google Shape;18;p2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" name="Google Shape;19;p2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" name="Google Shape;20;p2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" name="Google Shape;21;p2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" name="Google Shape;22;p2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" name="Google Shape;23;p2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" name="Google Shape;24;p2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" name="Google Shape;25;p2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" name="Google Shape;26;p2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" name="Google Shape;27;p2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" name="Google Shape;28;p2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" name="Google Shape;29;p2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" name="Google Shape;30;p2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" name="Google Shape;31;p2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" name="Google Shape;32;p2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" name="Google Shape;33;p2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" name="Google Shape;34;p2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" name="Google Shape;35;p2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" name="Google Shape;36;p2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" name="Google Shape;37;p2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8" name="Google Shape;38;p2"/>
          <p:cNvSpPr/>
          <p:nvPr/>
        </p:nvSpPr>
        <p:spPr>
          <a:xfrm>
            <a:off x="4310800" y="539398"/>
            <a:ext cx="2244374" cy="807143"/>
          </a:xfrm>
          <a:custGeom>
            <a:rect b="b" l="l" r="r" t="t"/>
            <a:pathLst>
              <a:path extrusionOk="0" fill="none" h="18896" w="52543">
                <a:moveTo>
                  <a:pt x="52543" y="0"/>
                </a:moveTo>
                <a:lnTo>
                  <a:pt x="52543" y="9895"/>
                </a:lnTo>
                <a:cubicBezTo>
                  <a:pt x="52543" y="14859"/>
                  <a:pt x="48507" y="18896"/>
                  <a:pt x="43530" y="18896"/>
                </a:cubicBezTo>
                <a:lnTo>
                  <a:pt x="0" y="18896"/>
                </a:ln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6456599" y="384550"/>
            <a:ext cx="204300" cy="204300"/>
          </a:xfrm>
          <a:prstGeom prst="ellipse">
            <a:avLst/>
          </a:prstGeom>
          <a:solidFill>
            <a:schemeClr val="accent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" name="Google Shape;40;p2"/>
          <p:cNvGrpSpPr/>
          <p:nvPr/>
        </p:nvGrpSpPr>
        <p:grpSpPr>
          <a:xfrm>
            <a:off x="598327" y="2799877"/>
            <a:ext cx="2128619" cy="2781103"/>
            <a:chOff x="554456" y="2624159"/>
            <a:chExt cx="2397903" cy="3132932"/>
          </a:xfrm>
        </p:grpSpPr>
        <p:sp>
          <p:nvSpPr>
            <p:cNvPr id="41" name="Google Shape;41;p2"/>
            <p:cNvSpPr/>
            <p:nvPr/>
          </p:nvSpPr>
          <p:spPr>
            <a:xfrm rot="-1521129">
              <a:off x="1059247" y="2939797"/>
              <a:ext cx="1338196" cy="2658831"/>
            </a:xfrm>
            <a:custGeom>
              <a:rect b="b" l="l" r="r" t="t"/>
              <a:pathLst>
                <a:path extrusionOk="0" h="41637" w="20956">
                  <a:moveTo>
                    <a:pt x="18943" y="0"/>
                  </a:moveTo>
                  <a:lnTo>
                    <a:pt x="1834" y="71"/>
                  </a:lnTo>
                  <a:cubicBezTo>
                    <a:pt x="822" y="71"/>
                    <a:pt x="1" y="905"/>
                    <a:pt x="1" y="1917"/>
                  </a:cubicBezTo>
                  <a:lnTo>
                    <a:pt x="155" y="39814"/>
                  </a:lnTo>
                  <a:cubicBezTo>
                    <a:pt x="155" y="40826"/>
                    <a:pt x="989" y="41636"/>
                    <a:pt x="1989" y="41636"/>
                  </a:cubicBezTo>
                  <a:lnTo>
                    <a:pt x="19110" y="41565"/>
                  </a:lnTo>
                  <a:cubicBezTo>
                    <a:pt x="20134" y="41565"/>
                    <a:pt x="20956" y="40731"/>
                    <a:pt x="20944" y="39719"/>
                  </a:cubicBezTo>
                  <a:lnTo>
                    <a:pt x="20789" y="1834"/>
                  </a:lnTo>
                  <a:cubicBezTo>
                    <a:pt x="20789" y="822"/>
                    <a:pt x="19955" y="0"/>
                    <a:pt x="18943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 rot="-1521129">
              <a:off x="1109372" y="2782622"/>
              <a:ext cx="1338196" cy="2658831"/>
            </a:xfrm>
            <a:custGeom>
              <a:rect b="b" l="l" r="r" t="t"/>
              <a:pathLst>
                <a:path extrusionOk="0" h="41637" w="20956">
                  <a:moveTo>
                    <a:pt x="18943" y="0"/>
                  </a:moveTo>
                  <a:lnTo>
                    <a:pt x="1834" y="71"/>
                  </a:lnTo>
                  <a:cubicBezTo>
                    <a:pt x="822" y="71"/>
                    <a:pt x="1" y="905"/>
                    <a:pt x="1" y="1917"/>
                  </a:cubicBezTo>
                  <a:lnTo>
                    <a:pt x="155" y="39814"/>
                  </a:lnTo>
                  <a:cubicBezTo>
                    <a:pt x="155" y="40826"/>
                    <a:pt x="989" y="41636"/>
                    <a:pt x="1989" y="41636"/>
                  </a:cubicBezTo>
                  <a:lnTo>
                    <a:pt x="19110" y="41565"/>
                  </a:lnTo>
                  <a:cubicBezTo>
                    <a:pt x="20134" y="41565"/>
                    <a:pt x="20956" y="40731"/>
                    <a:pt x="20944" y="39719"/>
                  </a:cubicBezTo>
                  <a:lnTo>
                    <a:pt x="20789" y="1834"/>
                  </a:lnTo>
                  <a:cubicBezTo>
                    <a:pt x="20789" y="822"/>
                    <a:pt x="19955" y="0"/>
                    <a:pt x="18943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-1521129">
              <a:off x="1166872" y="3097272"/>
              <a:ext cx="1210481" cy="2002696"/>
            </a:xfrm>
            <a:custGeom>
              <a:rect b="b" l="l" r="r" t="t"/>
              <a:pathLst>
                <a:path extrusionOk="0" h="31362" w="18956">
                  <a:moveTo>
                    <a:pt x="18824" y="0"/>
                  </a:moveTo>
                  <a:lnTo>
                    <a:pt x="1" y="84"/>
                  </a:lnTo>
                  <a:lnTo>
                    <a:pt x="72" y="20122"/>
                  </a:lnTo>
                  <a:lnTo>
                    <a:pt x="120" y="31361"/>
                  </a:lnTo>
                  <a:lnTo>
                    <a:pt x="18955" y="31290"/>
                  </a:lnTo>
                  <a:lnTo>
                    <a:pt x="18836" y="2894"/>
                  </a:lnTo>
                  <a:lnTo>
                    <a:pt x="188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 rot="-1521129">
              <a:off x="2180227" y="5057410"/>
              <a:ext cx="194701" cy="194701"/>
            </a:xfrm>
            <a:custGeom>
              <a:rect b="b" l="l" r="r" t="t"/>
              <a:pathLst>
                <a:path extrusionOk="0" h="3049" w="3049">
                  <a:moveTo>
                    <a:pt x="1513" y="0"/>
                  </a:moveTo>
                  <a:cubicBezTo>
                    <a:pt x="679" y="0"/>
                    <a:pt x="0" y="691"/>
                    <a:pt x="0" y="1536"/>
                  </a:cubicBezTo>
                  <a:cubicBezTo>
                    <a:pt x="0" y="2370"/>
                    <a:pt x="679" y="3048"/>
                    <a:pt x="1524" y="3048"/>
                  </a:cubicBezTo>
                  <a:cubicBezTo>
                    <a:pt x="2382" y="3037"/>
                    <a:pt x="3048" y="2370"/>
                    <a:pt x="3048" y="1524"/>
                  </a:cubicBezTo>
                  <a:cubicBezTo>
                    <a:pt x="3048" y="691"/>
                    <a:pt x="2358" y="0"/>
                    <a:pt x="1513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1521129">
              <a:off x="1165914" y="3064541"/>
              <a:ext cx="229695" cy="19030"/>
            </a:xfrm>
            <a:custGeom>
              <a:rect b="b" l="l" r="r" t="t"/>
              <a:pathLst>
                <a:path extrusionOk="0" h="298" w="3597">
                  <a:moveTo>
                    <a:pt x="3442" y="0"/>
                  </a:moveTo>
                  <a:lnTo>
                    <a:pt x="144" y="24"/>
                  </a:lnTo>
                  <a:cubicBezTo>
                    <a:pt x="60" y="24"/>
                    <a:pt x="1" y="95"/>
                    <a:pt x="1" y="167"/>
                  </a:cubicBezTo>
                  <a:cubicBezTo>
                    <a:pt x="1" y="238"/>
                    <a:pt x="84" y="298"/>
                    <a:pt x="156" y="298"/>
                  </a:cubicBezTo>
                  <a:lnTo>
                    <a:pt x="3466" y="286"/>
                  </a:lnTo>
                  <a:cubicBezTo>
                    <a:pt x="3537" y="286"/>
                    <a:pt x="3597" y="226"/>
                    <a:pt x="3597" y="143"/>
                  </a:cubicBezTo>
                  <a:cubicBezTo>
                    <a:pt x="3597" y="60"/>
                    <a:pt x="3513" y="0"/>
                    <a:pt x="34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 rot="-1521129">
              <a:off x="1070183" y="3141425"/>
              <a:ext cx="45658" cy="45722"/>
            </a:xfrm>
            <a:custGeom>
              <a:rect b="b" l="l" r="r" t="t"/>
              <a:pathLst>
                <a:path extrusionOk="0" h="716" w="715">
                  <a:moveTo>
                    <a:pt x="357" y="1"/>
                  </a:moveTo>
                  <a:cubicBezTo>
                    <a:pt x="167" y="1"/>
                    <a:pt x="0" y="167"/>
                    <a:pt x="0" y="358"/>
                  </a:cubicBezTo>
                  <a:cubicBezTo>
                    <a:pt x="0" y="548"/>
                    <a:pt x="167" y="715"/>
                    <a:pt x="357" y="715"/>
                  </a:cubicBezTo>
                  <a:cubicBezTo>
                    <a:pt x="548" y="715"/>
                    <a:pt x="715" y="548"/>
                    <a:pt x="715" y="358"/>
                  </a:cubicBezTo>
                  <a:cubicBezTo>
                    <a:pt x="715" y="167"/>
                    <a:pt x="548" y="1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 rot="-1521129">
              <a:off x="1705454" y="3185375"/>
              <a:ext cx="571077" cy="1260673"/>
            </a:xfrm>
            <a:custGeom>
              <a:rect b="b" l="l" r="r" t="t"/>
              <a:pathLst>
                <a:path extrusionOk="0" h="19742" w="8943">
                  <a:moveTo>
                    <a:pt x="8597" y="1"/>
                  </a:moveTo>
                  <a:cubicBezTo>
                    <a:pt x="8228" y="1"/>
                    <a:pt x="7930" y="322"/>
                    <a:pt x="7930" y="691"/>
                  </a:cubicBezTo>
                  <a:lnTo>
                    <a:pt x="7930" y="1751"/>
                  </a:lnTo>
                  <a:cubicBezTo>
                    <a:pt x="7026" y="1953"/>
                    <a:pt x="6192" y="2310"/>
                    <a:pt x="5430" y="2799"/>
                  </a:cubicBezTo>
                  <a:lnTo>
                    <a:pt x="4668" y="2060"/>
                  </a:lnTo>
                  <a:cubicBezTo>
                    <a:pt x="4537" y="1923"/>
                    <a:pt x="4362" y="1855"/>
                    <a:pt x="4187" y="1855"/>
                  </a:cubicBezTo>
                  <a:cubicBezTo>
                    <a:pt x="4013" y="1855"/>
                    <a:pt x="3841" y="1923"/>
                    <a:pt x="3716" y="2060"/>
                  </a:cubicBezTo>
                  <a:lnTo>
                    <a:pt x="1989" y="3799"/>
                  </a:lnTo>
                  <a:cubicBezTo>
                    <a:pt x="1727" y="4073"/>
                    <a:pt x="1727" y="4501"/>
                    <a:pt x="1989" y="4751"/>
                  </a:cubicBezTo>
                  <a:lnTo>
                    <a:pt x="2751" y="5501"/>
                  </a:lnTo>
                  <a:cubicBezTo>
                    <a:pt x="2275" y="6251"/>
                    <a:pt x="1930" y="7109"/>
                    <a:pt x="1727" y="8013"/>
                  </a:cubicBezTo>
                  <a:lnTo>
                    <a:pt x="668" y="8013"/>
                  </a:lnTo>
                  <a:cubicBezTo>
                    <a:pt x="299" y="8013"/>
                    <a:pt x="1" y="8323"/>
                    <a:pt x="1" y="8692"/>
                  </a:cubicBezTo>
                  <a:lnTo>
                    <a:pt x="13" y="11133"/>
                  </a:lnTo>
                  <a:cubicBezTo>
                    <a:pt x="13" y="11514"/>
                    <a:pt x="322" y="11812"/>
                    <a:pt x="703" y="11812"/>
                  </a:cubicBezTo>
                  <a:lnTo>
                    <a:pt x="1751" y="11812"/>
                  </a:lnTo>
                  <a:cubicBezTo>
                    <a:pt x="1965" y="12716"/>
                    <a:pt x="2323" y="13550"/>
                    <a:pt x="2811" y="14312"/>
                  </a:cubicBezTo>
                  <a:lnTo>
                    <a:pt x="2073" y="15062"/>
                  </a:lnTo>
                  <a:cubicBezTo>
                    <a:pt x="1799" y="15336"/>
                    <a:pt x="1799" y="15764"/>
                    <a:pt x="2073" y="16014"/>
                  </a:cubicBezTo>
                  <a:lnTo>
                    <a:pt x="3811" y="17741"/>
                  </a:lnTo>
                  <a:cubicBezTo>
                    <a:pt x="3942" y="17878"/>
                    <a:pt x="4117" y="17946"/>
                    <a:pt x="4292" y="17946"/>
                  </a:cubicBezTo>
                  <a:cubicBezTo>
                    <a:pt x="4466" y="17946"/>
                    <a:pt x="4638" y="17878"/>
                    <a:pt x="4763" y="17741"/>
                  </a:cubicBezTo>
                  <a:lnTo>
                    <a:pt x="5502" y="16991"/>
                  </a:lnTo>
                  <a:cubicBezTo>
                    <a:pt x="6264" y="17467"/>
                    <a:pt x="7109" y="17800"/>
                    <a:pt x="8026" y="18015"/>
                  </a:cubicBezTo>
                  <a:lnTo>
                    <a:pt x="8026" y="19074"/>
                  </a:lnTo>
                  <a:cubicBezTo>
                    <a:pt x="8026" y="19443"/>
                    <a:pt x="8323" y="19741"/>
                    <a:pt x="8704" y="19741"/>
                  </a:cubicBezTo>
                  <a:lnTo>
                    <a:pt x="8942" y="19741"/>
                  </a:lnTo>
                  <a:lnTo>
                    <a:pt x="8895" y="13157"/>
                  </a:lnTo>
                  <a:cubicBezTo>
                    <a:pt x="7490" y="12740"/>
                    <a:pt x="6454" y="11454"/>
                    <a:pt x="6442" y="9907"/>
                  </a:cubicBezTo>
                  <a:cubicBezTo>
                    <a:pt x="6442" y="8359"/>
                    <a:pt x="7454" y="7049"/>
                    <a:pt x="8871" y="6609"/>
                  </a:cubicBezTo>
                  <a:lnTo>
                    <a:pt x="8835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 rot="-1521129">
              <a:off x="2005664" y="3440549"/>
              <a:ext cx="254727" cy="618204"/>
            </a:xfrm>
            <a:custGeom>
              <a:rect b="b" l="l" r="r" t="t"/>
              <a:pathLst>
                <a:path extrusionOk="0" h="9681" w="3989">
                  <a:moveTo>
                    <a:pt x="3941" y="1"/>
                  </a:moveTo>
                  <a:cubicBezTo>
                    <a:pt x="1691" y="465"/>
                    <a:pt x="0" y="2477"/>
                    <a:pt x="12" y="4859"/>
                  </a:cubicBezTo>
                  <a:cubicBezTo>
                    <a:pt x="24" y="7252"/>
                    <a:pt x="1726" y="9228"/>
                    <a:pt x="3989" y="9681"/>
                  </a:cubicBezTo>
                  <a:lnTo>
                    <a:pt x="3965" y="8109"/>
                  </a:lnTo>
                  <a:cubicBezTo>
                    <a:pt x="2560" y="7692"/>
                    <a:pt x="1524" y="6406"/>
                    <a:pt x="1512" y="4859"/>
                  </a:cubicBezTo>
                  <a:cubicBezTo>
                    <a:pt x="1512" y="3311"/>
                    <a:pt x="2524" y="2001"/>
                    <a:pt x="3941" y="1561"/>
                  </a:cubicBezTo>
                  <a:lnTo>
                    <a:pt x="3941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 rot="-1521129">
              <a:off x="1377583" y="4011353"/>
              <a:ext cx="808243" cy="1132958"/>
            </a:xfrm>
            <a:custGeom>
              <a:rect b="b" l="l" r="r" t="t"/>
              <a:pathLst>
                <a:path extrusionOk="0" h="17742" w="12657">
                  <a:moveTo>
                    <a:pt x="3977" y="1"/>
                  </a:moveTo>
                  <a:lnTo>
                    <a:pt x="1536" y="13"/>
                  </a:lnTo>
                  <a:cubicBezTo>
                    <a:pt x="1167" y="13"/>
                    <a:pt x="869" y="322"/>
                    <a:pt x="869" y="691"/>
                  </a:cubicBezTo>
                  <a:lnTo>
                    <a:pt x="869" y="1751"/>
                  </a:lnTo>
                  <a:cubicBezTo>
                    <a:pt x="572" y="1822"/>
                    <a:pt x="286" y="1918"/>
                    <a:pt x="0" y="2001"/>
                  </a:cubicBezTo>
                  <a:lnTo>
                    <a:pt x="12" y="6490"/>
                  </a:lnTo>
                  <a:lnTo>
                    <a:pt x="12" y="7883"/>
                  </a:lnTo>
                  <a:cubicBezTo>
                    <a:pt x="643" y="7025"/>
                    <a:pt x="1643" y="6466"/>
                    <a:pt x="2774" y="6466"/>
                  </a:cubicBezTo>
                  <a:cubicBezTo>
                    <a:pt x="2781" y="6466"/>
                    <a:pt x="2789" y="6466"/>
                    <a:pt x="2796" y="6466"/>
                  </a:cubicBezTo>
                  <a:cubicBezTo>
                    <a:pt x="4667" y="6466"/>
                    <a:pt x="6191" y="7997"/>
                    <a:pt x="6203" y="9883"/>
                  </a:cubicBezTo>
                  <a:cubicBezTo>
                    <a:pt x="6227" y="11764"/>
                    <a:pt x="4691" y="13300"/>
                    <a:pt x="2798" y="13312"/>
                  </a:cubicBezTo>
                  <a:cubicBezTo>
                    <a:pt x="1667" y="13312"/>
                    <a:pt x="655" y="12764"/>
                    <a:pt x="36" y="11919"/>
                  </a:cubicBezTo>
                  <a:lnTo>
                    <a:pt x="36" y="11919"/>
                  </a:lnTo>
                  <a:lnTo>
                    <a:pt x="60" y="17741"/>
                  </a:lnTo>
                  <a:lnTo>
                    <a:pt x="5727" y="17705"/>
                  </a:lnTo>
                  <a:cubicBezTo>
                    <a:pt x="6251" y="17515"/>
                    <a:pt x="6763" y="17265"/>
                    <a:pt x="7215" y="16967"/>
                  </a:cubicBezTo>
                  <a:lnTo>
                    <a:pt x="7965" y="17693"/>
                  </a:lnTo>
                  <a:lnTo>
                    <a:pt x="8942" y="17693"/>
                  </a:lnTo>
                  <a:lnTo>
                    <a:pt x="10656" y="15955"/>
                  </a:lnTo>
                  <a:cubicBezTo>
                    <a:pt x="10930" y="15681"/>
                    <a:pt x="10930" y="15253"/>
                    <a:pt x="10656" y="15003"/>
                  </a:cubicBezTo>
                  <a:lnTo>
                    <a:pt x="9894" y="14253"/>
                  </a:lnTo>
                  <a:cubicBezTo>
                    <a:pt x="10370" y="13491"/>
                    <a:pt x="10716" y="12645"/>
                    <a:pt x="10930" y="11740"/>
                  </a:cubicBezTo>
                  <a:lnTo>
                    <a:pt x="11978" y="11740"/>
                  </a:lnTo>
                  <a:cubicBezTo>
                    <a:pt x="12359" y="11740"/>
                    <a:pt x="12656" y="11443"/>
                    <a:pt x="12656" y="11050"/>
                  </a:cubicBezTo>
                  <a:lnTo>
                    <a:pt x="12633" y="8609"/>
                  </a:lnTo>
                  <a:cubicBezTo>
                    <a:pt x="12633" y="8240"/>
                    <a:pt x="12323" y="7942"/>
                    <a:pt x="11954" y="7942"/>
                  </a:cubicBezTo>
                  <a:lnTo>
                    <a:pt x="10894" y="7942"/>
                  </a:lnTo>
                  <a:cubicBezTo>
                    <a:pt x="10692" y="7037"/>
                    <a:pt x="10335" y="6204"/>
                    <a:pt x="9835" y="5442"/>
                  </a:cubicBezTo>
                  <a:lnTo>
                    <a:pt x="10585" y="4680"/>
                  </a:lnTo>
                  <a:cubicBezTo>
                    <a:pt x="10847" y="4418"/>
                    <a:pt x="10847" y="3989"/>
                    <a:pt x="10585" y="3727"/>
                  </a:cubicBezTo>
                  <a:lnTo>
                    <a:pt x="8870" y="1989"/>
                  </a:lnTo>
                  <a:cubicBezTo>
                    <a:pt x="8739" y="1858"/>
                    <a:pt x="8564" y="1793"/>
                    <a:pt x="8390" y="1793"/>
                  </a:cubicBezTo>
                  <a:cubicBezTo>
                    <a:pt x="8215" y="1793"/>
                    <a:pt x="8043" y="1858"/>
                    <a:pt x="7918" y="1989"/>
                  </a:cubicBezTo>
                  <a:lnTo>
                    <a:pt x="7180" y="2751"/>
                  </a:lnTo>
                  <a:cubicBezTo>
                    <a:pt x="6418" y="2275"/>
                    <a:pt x="5572" y="1930"/>
                    <a:pt x="4655" y="1727"/>
                  </a:cubicBezTo>
                  <a:lnTo>
                    <a:pt x="4655" y="668"/>
                  </a:lnTo>
                  <a:cubicBezTo>
                    <a:pt x="4655" y="298"/>
                    <a:pt x="4346" y="1"/>
                    <a:pt x="3977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 rot="-1521129">
              <a:off x="1419831" y="4388165"/>
              <a:ext cx="494256" cy="631869"/>
            </a:xfrm>
            <a:custGeom>
              <a:rect b="b" l="l" r="r" t="t"/>
              <a:pathLst>
                <a:path extrusionOk="0" h="9895" w="7740">
                  <a:moveTo>
                    <a:pt x="2806" y="1"/>
                  </a:moveTo>
                  <a:cubicBezTo>
                    <a:pt x="2792" y="1"/>
                    <a:pt x="2777" y="1"/>
                    <a:pt x="2762" y="1"/>
                  </a:cubicBezTo>
                  <a:cubicBezTo>
                    <a:pt x="1738" y="1"/>
                    <a:pt x="786" y="322"/>
                    <a:pt x="0" y="858"/>
                  </a:cubicBezTo>
                  <a:lnTo>
                    <a:pt x="0" y="1549"/>
                  </a:lnTo>
                  <a:lnTo>
                    <a:pt x="0" y="2942"/>
                  </a:lnTo>
                  <a:cubicBezTo>
                    <a:pt x="619" y="2084"/>
                    <a:pt x="1619" y="1525"/>
                    <a:pt x="2751" y="1525"/>
                  </a:cubicBezTo>
                  <a:cubicBezTo>
                    <a:pt x="2758" y="1525"/>
                    <a:pt x="2765" y="1525"/>
                    <a:pt x="2772" y="1525"/>
                  </a:cubicBezTo>
                  <a:cubicBezTo>
                    <a:pt x="4655" y="1525"/>
                    <a:pt x="6180" y="3056"/>
                    <a:pt x="6191" y="4930"/>
                  </a:cubicBezTo>
                  <a:cubicBezTo>
                    <a:pt x="6203" y="6823"/>
                    <a:pt x="4667" y="8359"/>
                    <a:pt x="2786" y="8371"/>
                  </a:cubicBezTo>
                  <a:cubicBezTo>
                    <a:pt x="1655" y="8371"/>
                    <a:pt x="643" y="7823"/>
                    <a:pt x="12" y="6978"/>
                  </a:cubicBezTo>
                  <a:lnTo>
                    <a:pt x="12" y="6978"/>
                  </a:lnTo>
                  <a:lnTo>
                    <a:pt x="24" y="9062"/>
                  </a:lnTo>
                  <a:cubicBezTo>
                    <a:pt x="822" y="9597"/>
                    <a:pt x="1774" y="9895"/>
                    <a:pt x="2798" y="9895"/>
                  </a:cubicBezTo>
                  <a:cubicBezTo>
                    <a:pt x="5537" y="9847"/>
                    <a:pt x="7739" y="7633"/>
                    <a:pt x="7727" y="4906"/>
                  </a:cubicBezTo>
                  <a:cubicBezTo>
                    <a:pt x="7704" y="2194"/>
                    <a:pt x="5513" y="1"/>
                    <a:pt x="2806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 rot="-1521129">
              <a:off x="934994" y="3240995"/>
              <a:ext cx="806774" cy="827273"/>
            </a:xfrm>
            <a:custGeom>
              <a:rect b="b" l="l" r="r" t="t"/>
              <a:pathLst>
                <a:path extrusionOk="0" h="12955" w="12634">
                  <a:moveTo>
                    <a:pt x="10514" y="0"/>
                  </a:moveTo>
                  <a:lnTo>
                    <a:pt x="4323" y="36"/>
                  </a:lnTo>
                  <a:cubicBezTo>
                    <a:pt x="5418" y="596"/>
                    <a:pt x="6156" y="1750"/>
                    <a:pt x="6168" y="3060"/>
                  </a:cubicBezTo>
                  <a:cubicBezTo>
                    <a:pt x="6192" y="4953"/>
                    <a:pt x="4656" y="6477"/>
                    <a:pt x="2763" y="6489"/>
                  </a:cubicBezTo>
                  <a:cubicBezTo>
                    <a:pt x="1632" y="6489"/>
                    <a:pt x="620" y="5941"/>
                    <a:pt x="1" y="5096"/>
                  </a:cubicBezTo>
                  <a:lnTo>
                    <a:pt x="1" y="5096"/>
                  </a:lnTo>
                  <a:lnTo>
                    <a:pt x="24" y="10978"/>
                  </a:lnTo>
                  <a:cubicBezTo>
                    <a:pt x="310" y="11085"/>
                    <a:pt x="596" y="11156"/>
                    <a:pt x="894" y="11228"/>
                  </a:cubicBezTo>
                  <a:lnTo>
                    <a:pt x="906" y="12288"/>
                  </a:lnTo>
                  <a:cubicBezTo>
                    <a:pt x="906" y="12657"/>
                    <a:pt x="1203" y="12954"/>
                    <a:pt x="1596" y="12954"/>
                  </a:cubicBezTo>
                  <a:lnTo>
                    <a:pt x="4037" y="12942"/>
                  </a:lnTo>
                  <a:cubicBezTo>
                    <a:pt x="4406" y="12942"/>
                    <a:pt x="4704" y="12633"/>
                    <a:pt x="4704" y="12252"/>
                  </a:cubicBezTo>
                  <a:lnTo>
                    <a:pt x="4704" y="11204"/>
                  </a:lnTo>
                  <a:cubicBezTo>
                    <a:pt x="5608" y="10990"/>
                    <a:pt x="6442" y="10633"/>
                    <a:pt x="7204" y="10144"/>
                  </a:cubicBezTo>
                  <a:lnTo>
                    <a:pt x="7966" y="10883"/>
                  </a:lnTo>
                  <a:cubicBezTo>
                    <a:pt x="8097" y="11019"/>
                    <a:pt x="8270" y="11088"/>
                    <a:pt x="8442" y="11088"/>
                  </a:cubicBezTo>
                  <a:cubicBezTo>
                    <a:pt x="8615" y="11088"/>
                    <a:pt x="8787" y="11019"/>
                    <a:pt x="8918" y="10883"/>
                  </a:cubicBezTo>
                  <a:lnTo>
                    <a:pt x="10645" y="9144"/>
                  </a:lnTo>
                  <a:cubicBezTo>
                    <a:pt x="10907" y="8870"/>
                    <a:pt x="10907" y="8442"/>
                    <a:pt x="10645" y="8192"/>
                  </a:cubicBezTo>
                  <a:lnTo>
                    <a:pt x="9883" y="7442"/>
                  </a:lnTo>
                  <a:cubicBezTo>
                    <a:pt x="10359" y="6692"/>
                    <a:pt x="10704" y="5846"/>
                    <a:pt x="10907" y="4929"/>
                  </a:cubicBezTo>
                  <a:lnTo>
                    <a:pt x="11966" y="4929"/>
                  </a:lnTo>
                  <a:cubicBezTo>
                    <a:pt x="12336" y="4929"/>
                    <a:pt x="12633" y="4632"/>
                    <a:pt x="12633" y="4251"/>
                  </a:cubicBezTo>
                  <a:lnTo>
                    <a:pt x="12621" y="1810"/>
                  </a:lnTo>
                  <a:cubicBezTo>
                    <a:pt x="12621" y="1429"/>
                    <a:pt x="12300" y="1131"/>
                    <a:pt x="11931" y="1131"/>
                  </a:cubicBezTo>
                  <a:lnTo>
                    <a:pt x="10871" y="1131"/>
                  </a:lnTo>
                  <a:cubicBezTo>
                    <a:pt x="10788" y="750"/>
                    <a:pt x="10669" y="381"/>
                    <a:pt x="10514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 rot="-1521129">
              <a:off x="883902" y="3325186"/>
              <a:ext cx="492724" cy="510285"/>
            </a:xfrm>
            <a:custGeom>
              <a:rect b="b" l="l" r="r" t="t"/>
              <a:pathLst>
                <a:path extrusionOk="0" h="7991" w="7716">
                  <a:moveTo>
                    <a:pt x="6632" y="1"/>
                  </a:moveTo>
                  <a:lnTo>
                    <a:pt x="4334" y="13"/>
                  </a:lnTo>
                  <a:cubicBezTo>
                    <a:pt x="5418" y="584"/>
                    <a:pt x="6156" y="1727"/>
                    <a:pt x="6180" y="3037"/>
                  </a:cubicBezTo>
                  <a:cubicBezTo>
                    <a:pt x="6192" y="4930"/>
                    <a:pt x="4656" y="6466"/>
                    <a:pt x="2763" y="6478"/>
                  </a:cubicBezTo>
                  <a:cubicBezTo>
                    <a:pt x="1632" y="6478"/>
                    <a:pt x="632" y="5930"/>
                    <a:pt x="1" y="5073"/>
                  </a:cubicBezTo>
                  <a:lnTo>
                    <a:pt x="1" y="5073"/>
                  </a:lnTo>
                  <a:lnTo>
                    <a:pt x="12" y="7157"/>
                  </a:lnTo>
                  <a:cubicBezTo>
                    <a:pt x="798" y="7692"/>
                    <a:pt x="1763" y="7990"/>
                    <a:pt x="2787" y="7990"/>
                  </a:cubicBezTo>
                  <a:cubicBezTo>
                    <a:pt x="5513" y="7978"/>
                    <a:pt x="7716" y="5764"/>
                    <a:pt x="7692" y="3025"/>
                  </a:cubicBezTo>
                  <a:cubicBezTo>
                    <a:pt x="7692" y="1882"/>
                    <a:pt x="7287" y="834"/>
                    <a:pt x="6632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 rot="-1521129">
              <a:off x="1166872" y="3097272"/>
              <a:ext cx="1210481" cy="2002696"/>
            </a:xfrm>
            <a:custGeom>
              <a:rect b="b" l="l" r="r" t="t"/>
              <a:pathLst>
                <a:path extrusionOk="0" h="31362" w="18956">
                  <a:moveTo>
                    <a:pt x="18824" y="0"/>
                  </a:moveTo>
                  <a:lnTo>
                    <a:pt x="1" y="84"/>
                  </a:lnTo>
                  <a:lnTo>
                    <a:pt x="72" y="20122"/>
                  </a:lnTo>
                  <a:lnTo>
                    <a:pt x="120" y="31361"/>
                  </a:lnTo>
                  <a:lnTo>
                    <a:pt x="18955" y="31290"/>
                  </a:lnTo>
                  <a:lnTo>
                    <a:pt x="18836" y="2894"/>
                  </a:lnTo>
                  <a:lnTo>
                    <a:pt x="18824" y="0"/>
                  </a:ln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" name="Google Shape;54;p2"/>
          <p:cNvGrpSpPr/>
          <p:nvPr/>
        </p:nvGrpSpPr>
        <p:grpSpPr>
          <a:xfrm>
            <a:off x="2559150" y="3817275"/>
            <a:ext cx="1014400" cy="430500"/>
            <a:chOff x="2559150" y="3516550"/>
            <a:chExt cx="1014400" cy="430500"/>
          </a:xfrm>
        </p:grpSpPr>
        <p:cxnSp>
          <p:nvCxnSpPr>
            <p:cNvPr id="55" name="Google Shape;55;p2"/>
            <p:cNvCxnSpPr/>
            <p:nvPr/>
          </p:nvCxnSpPr>
          <p:spPr>
            <a:xfrm>
              <a:off x="2559150" y="3516550"/>
              <a:ext cx="226200" cy="4305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" name="Google Shape;56;p2"/>
            <p:cNvCxnSpPr/>
            <p:nvPr/>
          </p:nvCxnSpPr>
          <p:spPr>
            <a:xfrm>
              <a:off x="2821883" y="3516550"/>
              <a:ext cx="226200" cy="4305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" name="Google Shape;57;p2"/>
            <p:cNvCxnSpPr/>
            <p:nvPr/>
          </p:nvCxnSpPr>
          <p:spPr>
            <a:xfrm>
              <a:off x="3084617" y="3516550"/>
              <a:ext cx="226200" cy="4305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" name="Google Shape;58;p2"/>
            <p:cNvCxnSpPr/>
            <p:nvPr/>
          </p:nvCxnSpPr>
          <p:spPr>
            <a:xfrm>
              <a:off x="3347350" y="3516550"/>
              <a:ext cx="226200" cy="4305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9" name="Google Shape;59;p2"/>
          <p:cNvGrpSpPr/>
          <p:nvPr/>
        </p:nvGrpSpPr>
        <p:grpSpPr>
          <a:xfrm>
            <a:off x="-161467" y="3817275"/>
            <a:ext cx="751667" cy="430500"/>
            <a:chOff x="2821883" y="3516550"/>
            <a:chExt cx="751667" cy="430500"/>
          </a:xfrm>
        </p:grpSpPr>
        <p:cxnSp>
          <p:nvCxnSpPr>
            <p:cNvPr id="60" name="Google Shape;60;p2"/>
            <p:cNvCxnSpPr/>
            <p:nvPr/>
          </p:nvCxnSpPr>
          <p:spPr>
            <a:xfrm>
              <a:off x="2821883" y="3516550"/>
              <a:ext cx="226200" cy="4305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" name="Google Shape;61;p2"/>
            <p:cNvCxnSpPr/>
            <p:nvPr/>
          </p:nvCxnSpPr>
          <p:spPr>
            <a:xfrm>
              <a:off x="3084617" y="3516550"/>
              <a:ext cx="226200" cy="4305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" name="Google Shape;62;p2"/>
            <p:cNvCxnSpPr/>
            <p:nvPr/>
          </p:nvCxnSpPr>
          <p:spPr>
            <a:xfrm>
              <a:off x="3347350" y="3516550"/>
              <a:ext cx="226200" cy="4305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3" name="Google Shape;63;p2"/>
          <p:cNvSpPr/>
          <p:nvPr/>
        </p:nvSpPr>
        <p:spPr>
          <a:xfrm>
            <a:off x="-444787" y="-472075"/>
            <a:ext cx="1405843" cy="1405915"/>
          </a:xfrm>
          <a:custGeom>
            <a:rect b="b" l="l" r="r" t="t"/>
            <a:pathLst>
              <a:path extrusionOk="0" h="19635" w="19634">
                <a:moveTo>
                  <a:pt x="9811" y="5847"/>
                </a:moveTo>
                <a:cubicBezTo>
                  <a:pt x="12002" y="5847"/>
                  <a:pt x="13764" y="7621"/>
                  <a:pt x="13764" y="9811"/>
                </a:cubicBezTo>
                <a:cubicBezTo>
                  <a:pt x="13764" y="12002"/>
                  <a:pt x="12002" y="13764"/>
                  <a:pt x="9811" y="13764"/>
                </a:cubicBezTo>
                <a:cubicBezTo>
                  <a:pt x="7621" y="13764"/>
                  <a:pt x="5847" y="12002"/>
                  <a:pt x="5847" y="9811"/>
                </a:cubicBezTo>
                <a:cubicBezTo>
                  <a:pt x="5847" y="7621"/>
                  <a:pt x="7621" y="5847"/>
                  <a:pt x="9811" y="5847"/>
                </a:cubicBezTo>
                <a:close/>
                <a:moveTo>
                  <a:pt x="8704" y="1"/>
                </a:moveTo>
                <a:cubicBezTo>
                  <a:pt x="8275" y="1"/>
                  <a:pt x="7930" y="346"/>
                  <a:pt x="7930" y="775"/>
                </a:cubicBezTo>
                <a:lnTo>
                  <a:pt x="7930" y="1775"/>
                </a:lnTo>
                <a:cubicBezTo>
                  <a:pt x="7037" y="1977"/>
                  <a:pt x="6216" y="2322"/>
                  <a:pt x="5466" y="2799"/>
                </a:cubicBezTo>
                <a:lnTo>
                  <a:pt x="4763" y="2096"/>
                </a:lnTo>
                <a:cubicBezTo>
                  <a:pt x="4614" y="1947"/>
                  <a:pt x="4412" y="1873"/>
                  <a:pt x="4209" y="1873"/>
                </a:cubicBezTo>
                <a:cubicBezTo>
                  <a:pt x="4007" y="1873"/>
                  <a:pt x="3805" y="1947"/>
                  <a:pt x="3656" y="2096"/>
                </a:cubicBezTo>
                <a:lnTo>
                  <a:pt x="2096" y="3668"/>
                </a:lnTo>
                <a:cubicBezTo>
                  <a:pt x="1798" y="3966"/>
                  <a:pt x="1798" y="4466"/>
                  <a:pt x="2096" y="4763"/>
                </a:cubicBezTo>
                <a:lnTo>
                  <a:pt x="2799" y="5466"/>
                </a:lnTo>
                <a:cubicBezTo>
                  <a:pt x="2334" y="6204"/>
                  <a:pt x="1977" y="7037"/>
                  <a:pt x="1775" y="7930"/>
                </a:cubicBezTo>
                <a:lnTo>
                  <a:pt x="775" y="7930"/>
                </a:lnTo>
                <a:cubicBezTo>
                  <a:pt x="346" y="7930"/>
                  <a:pt x="1" y="8276"/>
                  <a:pt x="1" y="8704"/>
                </a:cubicBezTo>
                <a:lnTo>
                  <a:pt x="1" y="10931"/>
                </a:lnTo>
                <a:cubicBezTo>
                  <a:pt x="1" y="11359"/>
                  <a:pt x="346" y="11705"/>
                  <a:pt x="775" y="11705"/>
                </a:cubicBezTo>
                <a:lnTo>
                  <a:pt x="1775" y="11705"/>
                </a:lnTo>
                <a:cubicBezTo>
                  <a:pt x="1977" y="12598"/>
                  <a:pt x="2322" y="13407"/>
                  <a:pt x="2799" y="14169"/>
                </a:cubicBezTo>
                <a:lnTo>
                  <a:pt x="2096" y="14872"/>
                </a:lnTo>
                <a:cubicBezTo>
                  <a:pt x="1798" y="15169"/>
                  <a:pt x="1798" y="15669"/>
                  <a:pt x="2096" y="15967"/>
                </a:cubicBezTo>
                <a:lnTo>
                  <a:pt x="3656" y="17539"/>
                </a:lnTo>
                <a:cubicBezTo>
                  <a:pt x="3805" y="17687"/>
                  <a:pt x="4007" y="17762"/>
                  <a:pt x="4209" y="17762"/>
                </a:cubicBezTo>
                <a:cubicBezTo>
                  <a:pt x="4412" y="17762"/>
                  <a:pt x="4614" y="17687"/>
                  <a:pt x="4763" y="17539"/>
                </a:cubicBezTo>
                <a:lnTo>
                  <a:pt x="5466" y="16836"/>
                </a:lnTo>
                <a:cubicBezTo>
                  <a:pt x="6204" y="17300"/>
                  <a:pt x="7037" y="17658"/>
                  <a:pt x="7930" y="17860"/>
                </a:cubicBezTo>
                <a:lnTo>
                  <a:pt x="7930" y="18860"/>
                </a:lnTo>
                <a:cubicBezTo>
                  <a:pt x="7930" y="19289"/>
                  <a:pt x="8275" y="19634"/>
                  <a:pt x="8704" y="19634"/>
                </a:cubicBezTo>
                <a:lnTo>
                  <a:pt x="10919" y="19634"/>
                </a:lnTo>
                <a:cubicBezTo>
                  <a:pt x="11359" y="19634"/>
                  <a:pt x="11704" y="19289"/>
                  <a:pt x="11704" y="18860"/>
                </a:cubicBezTo>
                <a:lnTo>
                  <a:pt x="11704" y="17860"/>
                </a:lnTo>
                <a:cubicBezTo>
                  <a:pt x="12597" y="17658"/>
                  <a:pt x="13407" y="17312"/>
                  <a:pt x="14169" y="16836"/>
                </a:cubicBezTo>
                <a:lnTo>
                  <a:pt x="14872" y="17539"/>
                </a:lnTo>
                <a:cubicBezTo>
                  <a:pt x="15020" y="17687"/>
                  <a:pt x="15220" y="17762"/>
                  <a:pt x="15419" y="17762"/>
                </a:cubicBezTo>
                <a:cubicBezTo>
                  <a:pt x="15619" y="17762"/>
                  <a:pt x="15818" y="17687"/>
                  <a:pt x="15967" y="17539"/>
                </a:cubicBezTo>
                <a:lnTo>
                  <a:pt x="17539" y="15967"/>
                </a:lnTo>
                <a:cubicBezTo>
                  <a:pt x="17836" y="15669"/>
                  <a:pt x="17836" y="15169"/>
                  <a:pt x="17539" y="14872"/>
                </a:cubicBezTo>
                <a:lnTo>
                  <a:pt x="16836" y="14169"/>
                </a:lnTo>
                <a:cubicBezTo>
                  <a:pt x="17300" y="13431"/>
                  <a:pt x="17658" y="12598"/>
                  <a:pt x="17860" y="11705"/>
                </a:cubicBezTo>
                <a:lnTo>
                  <a:pt x="18860" y="11705"/>
                </a:lnTo>
                <a:cubicBezTo>
                  <a:pt x="19289" y="11705"/>
                  <a:pt x="19634" y="11359"/>
                  <a:pt x="19634" y="10931"/>
                </a:cubicBezTo>
                <a:lnTo>
                  <a:pt x="19634" y="8704"/>
                </a:lnTo>
                <a:cubicBezTo>
                  <a:pt x="19634" y="8276"/>
                  <a:pt x="19289" y="7930"/>
                  <a:pt x="18860" y="7930"/>
                </a:cubicBezTo>
                <a:lnTo>
                  <a:pt x="17860" y="7930"/>
                </a:lnTo>
                <a:cubicBezTo>
                  <a:pt x="17658" y="7037"/>
                  <a:pt x="17312" y="6228"/>
                  <a:pt x="16836" y="5466"/>
                </a:cubicBezTo>
                <a:lnTo>
                  <a:pt x="17539" y="4763"/>
                </a:lnTo>
                <a:cubicBezTo>
                  <a:pt x="17836" y="4466"/>
                  <a:pt x="17836" y="3966"/>
                  <a:pt x="17539" y="3668"/>
                </a:cubicBezTo>
                <a:lnTo>
                  <a:pt x="15967" y="2096"/>
                </a:lnTo>
                <a:cubicBezTo>
                  <a:pt x="15818" y="1947"/>
                  <a:pt x="15619" y="1873"/>
                  <a:pt x="15419" y="1873"/>
                </a:cubicBezTo>
                <a:cubicBezTo>
                  <a:pt x="15220" y="1873"/>
                  <a:pt x="15020" y="1947"/>
                  <a:pt x="14872" y="2096"/>
                </a:cubicBezTo>
                <a:lnTo>
                  <a:pt x="14169" y="2799"/>
                </a:lnTo>
                <a:cubicBezTo>
                  <a:pt x="13431" y="2334"/>
                  <a:pt x="12597" y="1977"/>
                  <a:pt x="11704" y="1775"/>
                </a:cubicBezTo>
                <a:lnTo>
                  <a:pt x="11704" y="775"/>
                </a:lnTo>
                <a:cubicBezTo>
                  <a:pt x="11704" y="346"/>
                  <a:pt x="11359" y="1"/>
                  <a:pt x="10919" y="1"/>
                </a:cubicBezTo>
                <a:close/>
              </a:path>
            </a:pathLst>
          </a:cu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2"/>
          <p:cNvSpPr/>
          <p:nvPr/>
        </p:nvSpPr>
        <p:spPr>
          <a:xfrm>
            <a:off x="7832400" y="4036100"/>
            <a:ext cx="598200" cy="5982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2"/>
          <p:cNvSpPr/>
          <p:nvPr/>
        </p:nvSpPr>
        <p:spPr>
          <a:xfrm>
            <a:off x="7572975" y="4282600"/>
            <a:ext cx="598200" cy="598200"/>
          </a:xfrm>
          <a:prstGeom prst="rect">
            <a:avLst/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2"/>
          <p:cNvSpPr/>
          <p:nvPr/>
        </p:nvSpPr>
        <p:spPr>
          <a:xfrm>
            <a:off x="-546937" y="-581525"/>
            <a:ext cx="1405843" cy="1405915"/>
          </a:xfrm>
          <a:custGeom>
            <a:rect b="b" l="l" r="r" t="t"/>
            <a:pathLst>
              <a:path extrusionOk="0" h="19635" w="19634">
                <a:moveTo>
                  <a:pt x="9811" y="5847"/>
                </a:moveTo>
                <a:cubicBezTo>
                  <a:pt x="12002" y="5847"/>
                  <a:pt x="13764" y="7621"/>
                  <a:pt x="13764" y="9811"/>
                </a:cubicBezTo>
                <a:cubicBezTo>
                  <a:pt x="13764" y="12002"/>
                  <a:pt x="12002" y="13764"/>
                  <a:pt x="9811" y="13764"/>
                </a:cubicBezTo>
                <a:cubicBezTo>
                  <a:pt x="7621" y="13764"/>
                  <a:pt x="5847" y="12002"/>
                  <a:pt x="5847" y="9811"/>
                </a:cubicBezTo>
                <a:cubicBezTo>
                  <a:pt x="5847" y="7621"/>
                  <a:pt x="7621" y="5847"/>
                  <a:pt x="9811" y="5847"/>
                </a:cubicBezTo>
                <a:close/>
                <a:moveTo>
                  <a:pt x="8704" y="1"/>
                </a:moveTo>
                <a:cubicBezTo>
                  <a:pt x="8275" y="1"/>
                  <a:pt x="7930" y="346"/>
                  <a:pt x="7930" y="775"/>
                </a:cubicBezTo>
                <a:lnTo>
                  <a:pt x="7930" y="1775"/>
                </a:lnTo>
                <a:cubicBezTo>
                  <a:pt x="7037" y="1977"/>
                  <a:pt x="6216" y="2322"/>
                  <a:pt x="5466" y="2799"/>
                </a:cubicBezTo>
                <a:lnTo>
                  <a:pt x="4763" y="2096"/>
                </a:lnTo>
                <a:cubicBezTo>
                  <a:pt x="4614" y="1947"/>
                  <a:pt x="4412" y="1873"/>
                  <a:pt x="4209" y="1873"/>
                </a:cubicBezTo>
                <a:cubicBezTo>
                  <a:pt x="4007" y="1873"/>
                  <a:pt x="3805" y="1947"/>
                  <a:pt x="3656" y="2096"/>
                </a:cubicBezTo>
                <a:lnTo>
                  <a:pt x="2096" y="3668"/>
                </a:lnTo>
                <a:cubicBezTo>
                  <a:pt x="1798" y="3966"/>
                  <a:pt x="1798" y="4466"/>
                  <a:pt x="2096" y="4763"/>
                </a:cubicBezTo>
                <a:lnTo>
                  <a:pt x="2799" y="5466"/>
                </a:lnTo>
                <a:cubicBezTo>
                  <a:pt x="2334" y="6204"/>
                  <a:pt x="1977" y="7037"/>
                  <a:pt x="1775" y="7930"/>
                </a:cubicBezTo>
                <a:lnTo>
                  <a:pt x="775" y="7930"/>
                </a:lnTo>
                <a:cubicBezTo>
                  <a:pt x="346" y="7930"/>
                  <a:pt x="1" y="8276"/>
                  <a:pt x="1" y="8704"/>
                </a:cubicBezTo>
                <a:lnTo>
                  <a:pt x="1" y="10931"/>
                </a:lnTo>
                <a:cubicBezTo>
                  <a:pt x="1" y="11359"/>
                  <a:pt x="346" y="11705"/>
                  <a:pt x="775" y="11705"/>
                </a:cubicBezTo>
                <a:lnTo>
                  <a:pt x="1775" y="11705"/>
                </a:lnTo>
                <a:cubicBezTo>
                  <a:pt x="1977" y="12598"/>
                  <a:pt x="2322" y="13407"/>
                  <a:pt x="2799" y="14169"/>
                </a:cubicBezTo>
                <a:lnTo>
                  <a:pt x="2096" y="14872"/>
                </a:lnTo>
                <a:cubicBezTo>
                  <a:pt x="1798" y="15169"/>
                  <a:pt x="1798" y="15669"/>
                  <a:pt x="2096" y="15967"/>
                </a:cubicBezTo>
                <a:lnTo>
                  <a:pt x="3656" y="17539"/>
                </a:lnTo>
                <a:cubicBezTo>
                  <a:pt x="3805" y="17687"/>
                  <a:pt x="4007" y="17762"/>
                  <a:pt x="4209" y="17762"/>
                </a:cubicBezTo>
                <a:cubicBezTo>
                  <a:pt x="4412" y="17762"/>
                  <a:pt x="4614" y="17687"/>
                  <a:pt x="4763" y="17539"/>
                </a:cubicBezTo>
                <a:lnTo>
                  <a:pt x="5466" y="16836"/>
                </a:lnTo>
                <a:cubicBezTo>
                  <a:pt x="6204" y="17300"/>
                  <a:pt x="7037" y="17658"/>
                  <a:pt x="7930" y="17860"/>
                </a:cubicBezTo>
                <a:lnTo>
                  <a:pt x="7930" y="18860"/>
                </a:lnTo>
                <a:cubicBezTo>
                  <a:pt x="7930" y="19289"/>
                  <a:pt x="8275" y="19634"/>
                  <a:pt x="8704" y="19634"/>
                </a:cubicBezTo>
                <a:lnTo>
                  <a:pt x="10919" y="19634"/>
                </a:lnTo>
                <a:cubicBezTo>
                  <a:pt x="11359" y="19634"/>
                  <a:pt x="11704" y="19289"/>
                  <a:pt x="11704" y="18860"/>
                </a:cubicBezTo>
                <a:lnTo>
                  <a:pt x="11704" y="17860"/>
                </a:lnTo>
                <a:cubicBezTo>
                  <a:pt x="12597" y="17658"/>
                  <a:pt x="13407" y="17312"/>
                  <a:pt x="14169" y="16836"/>
                </a:cubicBezTo>
                <a:lnTo>
                  <a:pt x="14872" y="17539"/>
                </a:lnTo>
                <a:cubicBezTo>
                  <a:pt x="15020" y="17687"/>
                  <a:pt x="15220" y="17762"/>
                  <a:pt x="15419" y="17762"/>
                </a:cubicBezTo>
                <a:cubicBezTo>
                  <a:pt x="15619" y="17762"/>
                  <a:pt x="15818" y="17687"/>
                  <a:pt x="15967" y="17539"/>
                </a:cubicBezTo>
                <a:lnTo>
                  <a:pt x="17539" y="15967"/>
                </a:lnTo>
                <a:cubicBezTo>
                  <a:pt x="17836" y="15669"/>
                  <a:pt x="17836" y="15169"/>
                  <a:pt x="17539" y="14872"/>
                </a:cubicBezTo>
                <a:lnTo>
                  <a:pt x="16836" y="14169"/>
                </a:lnTo>
                <a:cubicBezTo>
                  <a:pt x="17300" y="13431"/>
                  <a:pt x="17658" y="12598"/>
                  <a:pt x="17860" y="11705"/>
                </a:cubicBezTo>
                <a:lnTo>
                  <a:pt x="18860" y="11705"/>
                </a:lnTo>
                <a:cubicBezTo>
                  <a:pt x="19289" y="11705"/>
                  <a:pt x="19634" y="11359"/>
                  <a:pt x="19634" y="10931"/>
                </a:cubicBezTo>
                <a:lnTo>
                  <a:pt x="19634" y="8704"/>
                </a:lnTo>
                <a:cubicBezTo>
                  <a:pt x="19634" y="8276"/>
                  <a:pt x="19289" y="7930"/>
                  <a:pt x="18860" y="7930"/>
                </a:cubicBezTo>
                <a:lnTo>
                  <a:pt x="17860" y="7930"/>
                </a:lnTo>
                <a:cubicBezTo>
                  <a:pt x="17658" y="7037"/>
                  <a:pt x="17312" y="6228"/>
                  <a:pt x="16836" y="5466"/>
                </a:cubicBezTo>
                <a:lnTo>
                  <a:pt x="17539" y="4763"/>
                </a:lnTo>
                <a:cubicBezTo>
                  <a:pt x="17836" y="4466"/>
                  <a:pt x="17836" y="3966"/>
                  <a:pt x="17539" y="3668"/>
                </a:cubicBezTo>
                <a:lnTo>
                  <a:pt x="15967" y="2096"/>
                </a:lnTo>
                <a:cubicBezTo>
                  <a:pt x="15818" y="1947"/>
                  <a:pt x="15619" y="1873"/>
                  <a:pt x="15419" y="1873"/>
                </a:cubicBezTo>
                <a:cubicBezTo>
                  <a:pt x="15220" y="1873"/>
                  <a:pt x="15020" y="1947"/>
                  <a:pt x="14872" y="2096"/>
                </a:cubicBezTo>
                <a:lnTo>
                  <a:pt x="14169" y="2799"/>
                </a:lnTo>
                <a:cubicBezTo>
                  <a:pt x="13431" y="2334"/>
                  <a:pt x="12597" y="1977"/>
                  <a:pt x="11704" y="1775"/>
                </a:cubicBezTo>
                <a:lnTo>
                  <a:pt x="11704" y="775"/>
                </a:lnTo>
                <a:cubicBezTo>
                  <a:pt x="11704" y="346"/>
                  <a:pt x="11359" y="1"/>
                  <a:pt x="10919" y="1"/>
                </a:cubicBezTo>
                <a:close/>
              </a:path>
            </a:pathLst>
          </a:cu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2"/>
          <p:cNvSpPr/>
          <p:nvPr/>
        </p:nvSpPr>
        <p:spPr>
          <a:xfrm rot="-5400000">
            <a:off x="8071528" y="3"/>
            <a:ext cx="1072469" cy="1072469"/>
          </a:xfrm>
          <a:custGeom>
            <a:rect b="b" l="l" r="r" t="t"/>
            <a:pathLst>
              <a:path extrusionOk="0" fill="none" h="26409" w="26409">
                <a:moveTo>
                  <a:pt x="0" y="26408"/>
                </a:moveTo>
                <a:cubicBezTo>
                  <a:pt x="0" y="11823"/>
                  <a:pt x="11823" y="0"/>
                  <a:pt x="26408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2"/>
          <p:cNvSpPr/>
          <p:nvPr/>
        </p:nvSpPr>
        <p:spPr>
          <a:xfrm>
            <a:off x="8609238" y="1813250"/>
            <a:ext cx="1405843" cy="1405915"/>
          </a:xfrm>
          <a:custGeom>
            <a:rect b="b" l="l" r="r" t="t"/>
            <a:pathLst>
              <a:path extrusionOk="0" h="19635" w="19634">
                <a:moveTo>
                  <a:pt x="9811" y="5847"/>
                </a:moveTo>
                <a:cubicBezTo>
                  <a:pt x="12002" y="5847"/>
                  <a:pt x="13764" y="7621"/>
                  <a:pt x="13764" y="9811"/>
                </a:cubicBezTo>
                <a:cubicBezTo>
                  <a:pt x="13764" y="12002"/>
                  <a:pt x="12002" y="13764"/>
                  <a:pt x="9811" y="13764"/>
                </a:cubicBezTo>
                <a:cubicBezTo>
                  <a:pt x="7621" y="13764"/>
                  <a:pt x="5847" y="12002"/>
                  <a:pt x="5847" y="9811"/>
                </a:cubicBezTo>
                <a:cubicBezTo>
                  <a:pt x="5847" y="7621"/>
                  <a:pt x="7621" y="5847"/>
                  <a:pt x="9811" y="5847"/>
                </a:cubicBezTo>
                <a:close/>
                <a:moveTo>
                  <a:pt x="8704" y="1"/>
                </a:moveTo>
                <a:cubicBezTo>
                  <a:pt x="8275" y="1"/>
                  <a:pt x="7930" y="346"/>
                  <a:pt x="7930" y="775"/>
                </a:cubicBezTo>
                <a:lnTo>
                  <a:pt x="7930" y="1775"/>
                </a:lnTo>
                <a:cubicBezTo>
                  <a:pt x="7037" y="1977"/>
                  <a:pt x="6216" y="2322"/>
                  <a:pt x="5466" y="2799"/>
                </a:cubicBezTo>
                <a:lnTo>
                  <a:pt x="4763" y="2096"/>
                </a:lnTo>
                <a:cubicBezTo>
                  <a:pt x="4614" y="1947"/>
                  <a:pt x="4412" y="1873"/>
                  <a:pt x="4209" y="1873"/>
                </a:cubicBezTo>
                <a:cubicBezTo>
                  <a:pt x="4007" y="1873"/>
                  <a:pt x="3805" y="1947"/>
                  <a:pt x="3656" y="2096"/>
                </a:cubicBezTo>
                <a:lnTo>
                  <a:pt x="2096" y="3668"/>
                </a:lnTo>
                <a:cubicBezTo>
                  <a:pt x="1798" y="3966"/>
                  <a:pt x="1798" y="4466"/>
                  <a:pt x="2096" y="4763"/>
                </a:cubicBezTo>
                <a:lnTo>
                  <a:pt x="2799" y="5466"/>
                </a:lnTo>
                <a:cubicBezTo>
                  <a:pt x="2334" y="6204"/>
                  <a:pt x="1977" y="7037"/>
                  <a:pt x="1775" y="7930"/>
                </a:cubicBezTo>
                <a:lnTo>
                  <a:pt x="775" y="7930"/>
                </a:lnTo>
                <a:cubicBezTo>
                  <a:pt x="346" y="7930"/>
                  <a:pt x="1" y="8276"/>
                  <a:pt x="1" y="8704"/>
                </a:cubicBezTo>
                <a:lnTo>
                  <a:pt x="1" y="10931"/>
                </a:lnTo>
                <a:cubicBezTo>
                  <a:pt x="1" y="11359"/>
                  <a:pt x="346" y="11705"/>
                  <a:pt x="775" y="11705"/>
                </a:cubicBezTo>
                <a:lnTo>
                  <a:pt x="1775" y="11705"/>
                </a:lnTo>
                <a:cubicBezTo>
                  <a:pt x="1977" y="12598"/>
                  <a:pt x="2322" y="13407"/>
                  <a:pt x="2799" y="14169"/>
                </a:cubicBezTo>
                <a:lnTo>
                  <a:pt x="2096" y="14872"/>
                </a:lnTo>
                <a:cubicBezTo>
                  <a:pt x="1798" y="15169"/>
                  <a:pt x="1798" y="15669"/>
                  <a:pt x="2096" y="15967"/>
                </a:cubicBezTo>
                <a:lnTo>
                  <a:pt x="3656" y="17539"/>
                </a:lnTo>
                <a:cubicBezTo>
                  <a:pt x="3805" y="17687"/>
                  <a:pt x="4007" y="17762"/>
                  <a:pt x="4209" y="17762"/>
                </a:cubicBezTo>
                <a:cubicBezTo>
                  <a:pt x="4412" y="17762"/>
                  <a:pt x="4614" y="17687"/>
                  <a:pt x="4763" y="17539"/>
                </a:cubicBezTo>
                <a:lnTo>
                  <a:pt x="5466" y="16836"/>
                </a:lnTo>
                <a:cubicBezTo>
                  <a:pt x="6204" y="17300"/>
                  <a:pt x="7037" y="17658"/>
                  <a:pt x="7930" y="17860"/>
                </a:cubicBezTo>
                <a:lnTo>
                  <a:pt x="7930" y="18860"/>
                </a:lnTo>
                <a:cubicBezTo>
                  <a:pt x="7930" y="19289"/>
                  <a:pt x="8275" y="19634"/>
                  <a:pt x="8704" y="19634"/>
                </a:cubicBezTo>
                <a:lnTo>
                  <a:pt x="10919" y="19634"/>
                </a:lnTo>
                <a:cubicBezTo>
                  <a:pt x="11359" y="19634"/>
                  <a:pt x="11704" y="19289"/>
                  <a:pt x="11704" y="18860"/>
                </a:cubicBezTo>
                <a:lnTo>
                  <a:pt x="11704" y="17860"/>
                </a:lnTo>
                <a:cubicBezTo>
                  <a:pt x="12597" y="17658"/>
                  <a:pt x="13407" y="17312"/>
                  <a:pt x="14169" y="16836"/>
                </a:cubicBezTo>
                <a:lnTo>
                  <a:pt x="14872" y="17539"/>
                </a:lnTo>
                <a:cubicBezTo>
                  <a:pt x="15020" y="17687"/>
                  <a:pt x="15220" y="17762"/>
                  <a:pt x="15419" y="17762"/>
                </a:cubicBezTo>
                <a:cubicBezTo>
                  <a:pt x="15619" y="17762"/>
                  <a:pt x="15818" y="17687"/>
                  <a:pt x="15967" y="17539"/>
                </a:cubicBezTo>
                <a:lnTo>
                  <a:pt x="17539" y="15967"/>
                </a:lnTo>
                <a:cubicBezTo>
                  <a:pt x="17836" y="15669"/>
                  <a:pt x="17836" y="15169"/>
                  <a:pt x="17539" y="14872"/>
                </a:cubicBezTo>
                <a:lnTo>
                  <a:pt x="16836" y="14169"/>
                </a:lnTo>
                <a:cubicBezTo>
                  <a:pt x="17300" y="13431"/>
                  <a:pt x="17658" y="12598"/>
                  <a:pt x="17860" y="11705"/>
                </a:cubicBezTo>
                <a:lnTo>
                  <a:pt x="18860" y="11705"/>
                </a:lnTo>
                <a:cubicBezTo>
                  <a:pt x="19289" y="11705"/>
                  <a:pt x="19634" y="11359"/>
                  <a:pt x="19634" y="10931"/>
                </a:cubicBezTo>
                <a:lnTo>
                  <a:pt x="19634" y="8704"/>
                </a:lnTo>
                <a:cubicBezTo>
                  <a:pt x="19634" y="8276"/>
                  <a:pt x="19289" y="7930"/>
                  <a:pt x="18860" y="7930"/>
                </a:cubicBezTo>
                <a:lnTo>
                  <a:pt x="17860" y="7930"/>
                </a:lnTo>
                <a:cubicBezTo>
                  <a:pt x="17658" y="7037"/>
                  <a:pt x="17312" y="6228"/>
                  <a:pt x="16836" y="5466"/>
                </a:cubicBezTo>
                <a:lnTo>
                  <a:pt x="17539" y="4763"/>
                </a:lnTo>
                <a:cubicBezTo>
                  <a:pt x="17836" y="4466"/>
                  <a:pt x="17836" y="3966"/>
                  <a:pt x="17539" y="3668"/>
                </a:cubicBezTo>
                <a:lnTo>
                  <a:pt x="15967" y="2096"/>
                </a:lnTo>
                <a:cubicBezTo>
                  <a:pt x="15818" y="1947"/>
                  <a:pt x="15619" y="1873"/>
                  <a:pt x="15419" y="1873"/>
                </a:cubicBezTo>
                <a:cubicBezTo>
                  <a:pt x="15220" y="1873"/>
                  <a:pt x="15020" y="1947"/>
                  <a:pt x="14872" y="2096"/>
                </a:cubicBezTo>
                <a:lnTo>
                  <a:pt x="14169" y="2799"/>
                </a:lnTo>
                <a:cubicBezTo>
                  <a:pt x="13431" y="2334"/>
                  <a:pt x="12597" y="1977"/>
                  <a:pt x="11704" y="1775"/>
                </a:cubicBezTo>
                <a:lnTo>
                  <a:pt x="11704" y="775"/>
                </a:lnTo>
                <a:cubicBezTo>
                  <a:pt x="11704" y="346"/>
                  <a:pt x="11359" y="1"/>
                  <a:pt x="10919" y="1"/>
                </a:cubicBezTo>
                <a:close/>
              </a:path>
            </a:pathLst>
          </a:cu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2"/>
          <p:cNvSpPr/>
          <p:nvPr/>
        </p:nvSpPr>
        <p:spPr>
          <a:xfrm>
            <a:off x="8507088" y="1703800"/>
            <a:ext cx="1405843" cy="1405915"/>
          </a:xfrm>
          <a:custGeom>
            <a:rect b="b" l="l" r="r" t="t"/>
            <a:pathLst>
              <a:path extrusionOk="0" h="19635" w="19634">
                <a:moveTo>
                  <a:pt x="9811" y="5847"/>
                </a:moveTo>
                <a:cubicBezTo>
                  <a:pt x="12002" y="5847"/>
                  <a:pt x="13764" y="7621"/>
                  <a:pt x="13764" y="9811"/>
                </a:cubicBezTo>
                <a:cubicBezTo>
                  <a:pt x="13764" y="12002"/>
                  <a:pt x="12002" y="13764"/>
                  <a:pt x="9811" y="13764"/>
                </a:cubicBezTo>
                <a:cubicBezTo>
                  <a:pt x="7621" y="13764"/>
                  <a:pt x="5847" y="12002"/>
                  <a:pt x="5847" y="9811"/>
                </a:cubicBezTo>
                <a:cubicBezTo>
                  <a:pt x="5847" y="7621"/>
                  <a:pt x="7621" y="5847"/>
                  <a:pt x="9811" y="5847"/>
                </a:cubicBezTo>
                <a:close/>
                <a:moveTo>
                  <a:pt x="8704" y="1"/>
                </a:moveTo>
                <a:cubicBezTo>
                  <a:pt x="8275" y="1"/>
                  <a:pt x="7930" y="346"/>
                  <a:pt x="7930" y="775"/>
                </a:cubicBezTo>
                <a:lnTo>
                  <a:pt x="7930" y="1775"/>
                </a:lnTo>
                <a:cubicBezTo>
                  <a:pt x="7037" y="1977"/>
                  <a:pt x="6216" y="2322"/>
                  <a:pt x="5466" y="2799"/>
                </a:cubicBezTo>
                <a:lnTo>
                  <a:pt x="4763" y="2096"/>
                </a:lnTo>
                <a:cubicBezTo>
                  <a:pt x="4614" y="1947"/>
                  <a:pt x="4412" y="1873"/>
                  <a:pt x="4209" y="1873"/>
                </a:cubicBezTo>
                <a:cubicBezTo>
                  <a:pt x="4007" y="1873"/>
                  <a:pt x="3805" y="1947"/>
                  <a:pt x="3656" y="2096"/>
                </a:cubicBezTo>
                <a:lnTo>
                  <a:pt x="2096" y="3668"/>
                </a:lnTo>
                <a:cubicBezTo>
                  <a:pt x="1798" y="3966"/>
                  <a:pt x="1798" y="4466"/>
                  <a:pt x="2096" y="4763"/>
                </a:cubicBezTo>
                <a:lnTo>
                  <a:pt x="2799" y="5466"/>
                </a:lnTo>
                <a:cubicBezTo>
                  <a:pt x="2334" y="6204"/>
                  <a:pt x="1977" y="7037"/>
                  <a:pt x="1775" y="7930"/>
                </a:cubicBezTo>
                <a:lnTo>
                  <a:pt x="775" y="7930"/>
                </a:lnTo>
                <a:cubicBezTo>
                  <a:pt x="346" y="7930"/>
                  <a:pt x="1" y="8276"/>
                  <a:pt x="1" y="8704"/>
                </a:cubicBezTo>
                <a:lnTo>
                  <a:pt x="1" y="10931"/>
                </a:lnTo>
                <a:cubicBezTo>
                  <a:pt x="1" y="11359"/>
                  <a:pt x="346" y="11705"/>
                  <a:pt x="775" y="11705"/>
                </a:cubicBezTo>
                <a:lnTo>
                  <a:pt x="1775" y="11705"/>
                </a:lnTo>
                <a:cubicBezTo>
                  <a:pt x="1977" y="12598"/>
                  <a:pt x="2322" y="13407"/>
                  <a:pt x="2799" y="14169"/>
                </a:cubicBezTo>
                <a:lnTo>
                  <a:pt x="2096" y="14872"/>
                </a:lnTo>
                <a:cubicBezTo>
                  <a:pt x="1798" y="15169"/>
                  <a:pt x="1798" y="15669"/>
                  <a:pt x="2096" y="15967"/>
                </a:cubicBezTo>
                <a:lnTo>
                  <a:pt x="3656" y="17539"/>
                </a:lnTo>
                <a:cubicBezTo>
                  <a:pt x="3805" y="17687"/>
                  <a:pt x="4007" y="17762"/>
                  <a:pt x="4209" y="17762"/>
                </a:cubicBezTo>
                <a:cubicBezTo>
                  <a:pt x="4412" y="17762"/>
                  <a:pt x="4614" y="17687"/>
                  <a:pt x="4763" y="17539"/>
                </a:cubicBezTo>
                <a:lnTo>
                  <a:pt x="5466" y="16836"/>
                </a:lnTo>
                <a:cubicBezTo>
                  <a:pt x="6204" y="17300"/>
                  <a:pt x="7037" y="17658"/>
                  <a:pt x="7930" y="17860"/>
                </a:cubicBezTo>
                <a:lnTo>
                  <a:pt x="7930" y="18860"/>
                </a:lnTo>
                <a:cubicBezTo>
                  <a:pt x="7930" y="19289"/>
                  <a:pt x="8275" y="19634"/>
                  <a:pt x="8704" y="19634"/>
                </a:cubicBezTo>
                <a:lnTo>
                  <a:pt x="10919" y="19634"/>
                </a:lnTo>
                <a:cubicBezTo>
                  <a:pt x="11359" y="19634"/>
                  <a:pt x="11704" y="19289"/>
                  <a:pt x="11704" y="18860"/>
                </a:cubicBezTo>
                <a:lnTo>
                  <a:pt x="11704" y="17860"/>
                </a:lnTo>
                <a:cubicBezTo>
                  <a:pt x="12597" y="17658"/>
                  <a:pt x="13407" y="17312"/>
                  <a:pt x="14169" y="16836"/>
                </a:cubicBezTo>
                <a:lnTo>
                  <a:pt x="14872" y="17539"/>
                </a:lnTo>
                <a:cubicBezTo>
                  <a:pt x="15020" y="17687"/>
                  <a:pt x="15220" y="17762"/>
                  <a:pt x="15419" y="17762"/>
                </a:cubicBezTo>
                <a:cubicBezTo>
                  <a:pt x="15619" y="17762"/>
                  <a:pt x="15818" y="17687"/>
                  <a:pt x="15967" y="17539"/>
                </a:cubicBezTo>
                <a:lnTo>
                  <a:pt x="17539" y="15967"/>
                </a:lnTo>
                <a:cubicBezTo>
                  <a:pt x="17836" y="15669"/>
                  <a:pt x="17836" y="15169"/>
                  <a:pt x="17539" y="14872"/>
                </a:cubicBezTo>
                <a:lnTo>
                  <a:pt x="16836" y="14169"/>
                </a:lnTo>
                <a:cubicBezTo>
                  <a:pt x="17300" y="13431"/>
                  <a:pt x="17658" y="12598"/>
                  <a:pt x="17860" y="11705"/>
                </a:cubicBezTo>
                <a:lnTo>
                  <a:pt x="18860" y="11705"/>
                </a:lnTo>
                <a:cubicBezTo>
                  <a:pt x="19289" y="11705"/>
                  <a:pt x="19634" y="11359"/>
                  <a:pt x="19634" y="10931"/>
                </a:cubicBezTo>
                <a:lnTo>
                  <a:pt x="19634" y="8704"/>
                </a:lnTo>
                <a:cubicBezTo>
                  <a:pt x="19634" y="8276"/>
                  <a:pt x="19289" y="7930"/>
                  <a:pt x="18860" y="7930"/>
                </a:cubicBezTo>
                <a:lnTo>
                  <a:pt x="17860" y="7930"/>
                </a:lnTo>
                <a:cubicBezTo>
                  <a:pt x="17658" y="7037"/>
                  <a:pt x="17312" y="6228"/>
                  <a:pt x="16836" y="5466"/>
                </a:cubicBezTo>
                <a:lnTo>
                  <a:pt x="17539" y="4763"/>
                </a:lnTo>
                <a:cubicBezTo>
                  <a:pt x="17836" y="4466"/>
                  <a:pt x="17836" y="3966"/>
                  <a:pt x="17539" y="3668"/>
                </a:cubicBezTo>
                <a:lnTo>
                  <a:pt x="15967" y="2096"/>
                </a:lnTo>
                <a:cubicBezTo>
                  <a:pt x="15818" y="1947"/>
                  <a:pt x="15619" y="1873"/>
                  <a:pt x="15419" y="1873"/>
                </a:cubicBezTo>
                <a:cubicBezTo>
                  <a:pt x="15220" y="1873"/>
                  <a:pt x="15020" y="1947"/>
                  <a:pt x="14872" y="2096"/>
                </a:cubicBezTo>
                <a:lnTo>
                  <a:pt x="14169" y="2799"/>
                </a:lnTo>
                <a:cubicBezTo>
                  <a:pt x="13431" y="2334"/>
                  <a:pt x="12597" y="1977"/>
                  <a:pt x="11704" y="1775"/>
                </a:cubicBezTo>
                <a:lnTo>
                  <a:pt x="11704" y="775"/>
                </a:lnTo>
                <a:cubicBezTo>
                  <a:pt x="11704" y="346"/>
                  <a:pt x="11359" y="1"/>
                  <a:pt x="10919" y="1"/>
                </a:cubicBezTo>
                <a:close/>
              </a:path>
            </a:pathLst>
          </a:cu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2"/>
          <p:cNvSpPr txBox="1"/>
          <p:nvPr>
            <p:ph idx="1" type="subTitle"/>
          </p:nvPr>
        </p:nvSpPr>
        <p:spPr>
          <a:xfrm>
            <a:off x="3842025" y="3671475"/>
            <a:ext cx="2789700" cy="7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1" name="Google Shape;71;p2"/>
          <p:cNvSpPr txBox="1"/>
          <p:nvPr>
            <p:ph idx="2" type="subTitle"/>
          </p:nvPr>
        </p:nvSpPr>
        <p:spPr>
          <a:xfrm>
            <a:off x="6383376" y="2820175"/>
            <a:ext cx="1499700" cy="40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 ExtraBold"/>
              <a:buNone/>
              <a:defRPr sz="2400"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 ExtraBold"/>
              <a:buNone/>
              <a:defRPr sz="2400"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 ExtraBold"/>
              <a:buNone/>
              <a:defRPr sz="2400"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 ExtraBold"/>
              <a:buNone/>
              <a:defRPr sz="2400"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 ExtraBold"/>
              <a:buNone/>
              <a:defRPr sz="2400"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 ExtraBold"/>
              <a:buNone/>
              <a:defRPr sz="2400"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 ExtraBold"/>
              <a:buNone/>
              <a:defRPr sz="2400"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 ExtraBold"/>
              <a:buNone/>
              <a:defRPr sz="2400"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 ExtraBold"/>
              <a:buNone/>
              <a:defRPr sz="2400"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grpSp>
        <p:nvGrpSpPr>
          <p:cNvPr id="72" name="Google Shape;72;p2"/>
          <p:cNvGrpSpPr/>
          <p:nvPr/>
        </p:nvGrpSpPr>
        <p:grpSpPr>
          <a:xfrm>
            <a:off x="1867464" y="3578475"/>
            <a:ext cx="3131561" cy="1338875"/>
            <a:chOff x="2626239" y="3550"/>
            <a:chExt cx="3131561" cy="1338875"/>
          </a:xfrm>
        </p:grpSpPr>
        <p:sp>
          <p:nvSpPr>
            <p:cNvPr id="73" name="Google Shape;73;p2"/>
            <p:cNvSpPr/>
            <p:nvPr/>
          </p:nvSpPr>
          <p:spPr>
            <a:xfrm flipH="1">
              <a:off x="2626239" y="3550"/>
              <a:ext cx="1899692" cy="682193"/>
            </a:xfrm>
            <a:custGeom>
              <a:rect b="b" l="l" r="r" t="t"/>
              <a:pathLst>
                <a:path extrusionOk="0" fill="none" h="18896" w="52543">
                  <a:moveTo>
                    <a:pt x="52543" y="0"/>
                  </a:moveTo>
                  <a:lnTo>
                    <a:pt x="52543" y="9895"/>
                  </a:lnTo>
                  <a:cubicBezTo>
                    <a:pt x="52543" y="14859"/>
                    <a:pt x="48507" y="18896"/>
                    <a:pt x="43530" y="18896"/>
                  </a:cubicBezTo>
                  <a:lnTo>
                    <a:pt x="0" y="18896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dash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 rot="10800000">
              <a:off x="4525922" y="685766"/>
              <a:ext cx="1231877" cy="656659"/>
            </a:xfrm>
            <a:custGeom>
              <a:rect b="b" l="l" r="r" t="t"/>
              <a:pathLst>
                <a:path extrusionOk="0" fill="none" h="38994" w="73141">
                  <a:moveTo>
                    <a:pt x="73140" y="38993"/>
                  </a:moveTo>
                  <a:lnTo>
                    <a:pt x="9323" y="38993"/>
                  </a:lnTo>
                  <a:cubicBezTo>
                    <a:pt x="4167" y="38993"/>
                    <a:pt x="0" y="34826"/>
                    <a:pt x="0" y="29671"/>
                  </a:cubicBezTo>
                  <a:lnTo>
                    <a:pt x="0" y="9311"/>
                  </a:lnTo>
                  <a:cubicBezTo>
                    <a:pt x="0" y="4168"/>
                    <a:pt x="4167" y="0"/>
                    <a:pt x="9323" y="0"/>
                  </a:cubicBezTo>
                  <a:lnTo>
                    <a:pt x="36433" y="0"/>
                  </a:ln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dash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" name="Google Shape;75;p2"/>
          <p:cNvGrpSpPr/>
          <p:nvPr/>
        </p:nvGrpSpPr>
        <p:grpSpPr>
          <a:xfrm>
            <a:off x="761271" y="1044599"/>
            <a:ext cx="3270596" cy="1323878"/>
            <a:chOff x="713400" y="701325"/>
            <a:chExt cx="3853200" cy="1323878"/>
          </a:xfrm>
        </p:grpSpPr>
        <p:sp>
          <p:nvSpPr>
            <p:cNvPr id="76" name="Google Shape;76;p2"/>
            <p:cNvSpPr/>
            <p:nvPr/>
          </p:nvSpPr>
          <p:spPr>
            <a:xfrm>
              <a:off x="713400" y="845603"/>
              <a:ext cx="3853200" cy="11796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713400" y="701325"/>
              <a:ext cx="3853200" cy="11796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" name="Google Shape;78;p2"/>
          <p:cNvGrpSpPr/>
          <p:nvPr/>
        </p:nvGrpSpPr>
        <p:grpSpPr>
          <a:xfrm>
            <a:off x="2184103" y="2359421"/>
            <a:ext cx="3270596" cy="1323878"/>
            <a:chOff x="713400" y="701325"/>
            <a:chExt cx="3853200" cy="1323878"/>
          </a:xfrm>
        </p:grpSpPr>
        <p:sp>
          <p:nvSpPr>
            <p:cNvPr id="79" name="Google Shape;79;p2"/>
            <p:cNvSpPr/>
            <p:nvPr/>
          </p:nvSpPr>
          <p:spPr>
            <a:xfrm>
              <a:off x="713400" y="845603"/>
              <a:ext cx="3853200" cy="1179600"/>
            </a:xfrm>
            <a:prstGeom prst="roundRect">
              <a:avLst>
                <a:gd fmla="val 16667" name="adj"/>
              </a:avLst>
            </a:prstGeom>
            <a:solidFill>
              <a:schemeClr val="accent5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713400" y="701325"/>
              <a:ext cx="3853200" cy="1179600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" name="Google Shape;81;p2"/>
          <p:cNvSpPr txBox="1"/>
          <p:nvPr>
            <p:ph type="title"/>
          </p:nvPr>
        </p:nvSpPr>
        <p:spPr>
          <a:xfrm>
            <a:off x="884419" y="1142789"/>
            <a:ext cx="3024300" cy="96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2" name="Google Shape;82;p2"/>
          <p:cNvSpPr txBox="1"/>
          <p:nvPr>
            <p:ph idx="3" type="subTitle"/>
          </p:nvPr>
        </p:nvSpPr>
        <p:spPr>
          <a:xfrm>
            <a:off x="2307250" y="2479161"/>
            <a:ext cx="3026700" cy="96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700"/>
              <a:buFont typeface="Open Sans ExtraBold"/>
              <a:buNone/>
              <a:defRPr sz="57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700"/>
              <a:buFont typeface="Open Sans ExtraBold"/>
              <a:buNone/>
              <a:defRPr sz="57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700"/>
              <a:buFont typeface="Open Sans ExtraBold"/>
              <a:buNone/>
              <a:defRPr sz="57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700"/>
              <a:buFont typeface="Open Sans ExtraBold"/>
              <a:buNone/>
              <a:defRPr sz="57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700"/>
              <a:buFont typeface="Open Sans ExtraBold"/>
              <a:buNone/>
              <a:defRPr sz="57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700"/>
              <a:buFont typeface="Open Sans ExtraBold"/>
              <a:buNone/>
              <a:defRPr sz="57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700"/>
              <a:buFont typeface="Open Sans ExtraBold"/>
              <a:buNone/>
              <a:defRPr sz="57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700"/>
              <a:buFont typeface="Open Sans ExtraBold"/>
              <a:buNone/>
              <a:defRPr sz="57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700"/>
              <a:buFont typeface="Open Sans ExtraBold"/>
              <a:buNone/>
              <a:defRPr sz="57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6" name="Google Shape;426;p11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427" name="Google Shape;427;p11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8" name="Google Shape;428;p11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9" name="Google Shape;429;p11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0" name="Google Shape;430;p11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1" name="Google Shape;431;p11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2" name="Google Shape;432;p11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3" name="Google Shape;433;p11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4" name="Google Shape;434;p11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5" name="Google Shape;435;p11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6" name="Google Shape;436;p11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7" name="Google Shape;437;p11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8" name="Google Shape;438;p11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9" name="Google Shape;439;p11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0" name="Google Shape;440;p11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1" name="Google Shape;441;p11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2" name="Google Shape;442;p11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3" name="Google Shape;443;p11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4" name="Google Shape;444;p11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5" name="Google Shape;445;p11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6" name="Google Shape;446;p11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7" name="Google Shape;447;p11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8" name="Google Shape;448;p11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9" name="Google Shape;449;p11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0" name="Google Shape;450;p11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1" name="Google Shape;451;p11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2" name="Google Shape;452;p11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3" name="Google Shape;453;p11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4" name="Google Shape;454;p11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55" name="Google Shape;455;p11"/>
          <p:cNvSpPr/>
          <p:nvPr/>
        </p:nvSpPr>
        <p:spPr>
          <a:xfrm flipH="1">
            <a:off x="5757735" y="3880072"/>
            <a:ext cx="2672862" cy="959822"/>
          </a:xfrm>
          <a:custGeom>
            <a:rect b="b" l="l" r="r" t="t"/>
            <a:pathLst>
              <a:path extrusionOk="0" fill="none" h="18896" w="52543">
                <a:moveTo>
                  <a:pt x="52543" y="0"/>
                </a:moveTo>
                <a:lnTo>
                  <a:pt x="52543" y="9895"/>
                </a:lnTo>
                <a:cubicBezTo>
                  <a:pt x="52543" y="14859"/>
                  <a:pt x="48507" y="18896"/>
                  <a:pt x="43530" y="18896"/>
                </a:cubicBezTo>
                <a:lnTo>
                  <a:pt x="0" y="18896"/>
                </a:ln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6" name="Google Shape;456;p11"/>
          <p:cNvGrpSpPr/>
          <p:nvPr/>
        </p:nvGrpSpPr>
        <p:grpSpPr>
          <a:xfrm>
            <a:off x="2626239" y="3550"/>
            <a:ext cx="3131561" cy="1338875"/>
            <a:chOff x="2626239" y="3550"/>
            <a:chExt cx="3131561" cy="1338875"/>
          </a:xfrm>
        </p:grpSpPr>
        <p:sp>
          <p:nvSpPr>
            <p:cNvPr id="457" name="Google Shape;457;p11"/>
            <p:cNvSpPr/>
            <p:nvPr/>
          </p:nvSpPr>
          <p:spPr>
            <a:xfrm flipH="1">
              <a:off x="2626239" y="3550"/>
              <a:ext cx="1899692" cy="682193"/>
            </a:xfrm>
            <a:custGeom>
              <a:rect b="b" l="l" r="r" t="t"/>
              <a:pathLst>
                <a:path extrusionOk="0" fill="none" h="18896" w="52543">
                  <a:moveTo>
                    <a:pt x="52543" y="0"/>
                  </a:moveTo>
                  <a:lnTo>
                    <a:pt x="52543" y="9895"/>
                  </a:lnTo>
                  <a:cubicBezTo>
                    <a:pt x="52543" y="14859"/>
                    <a:pt x="48507" y="18896"/>
                    <a:pt x="43530" y="18896"/>
                  </a:cubicBezTo>
                  <a:lnTo>
                    <a:pt x="0" y="18896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dash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11"/>
            <p:cNvSpPr/>
            <p:nvPr/>
          </p:nvSpPr>
          <p:spPr>
            <a:xfrm rot="10800000">
              <a:off x="4525922" y="685766"/>
              <a:ext cx="1231877" cy="656659"/>
            </a:xfrm>
            <a:custGeom>
              <a:rect b="b" l="l" r="r" t="t"/>
              <a:pathLst>
                <a:path extrusionOk="0" fill="none" h="38994" w="73141">
                  <a:moveTo>
                    <a:pt x="73140" y="38993"/>
                  </a:moveTo>
                  <a:lnTo>
                    <a:pt x="9323" y="38993"/>
                  </a:lnTo>
                  <a:cubicBezTo>
                    <a:pt x="4167" y="38993"/>
                    <a:pt x="0" y="34826"/>
                    <a:pt x="0" y="29671"/>
                  </a:cubicBezTo>
                  <a:lnTo>
                    <a:pt x="0" y="9311"/>
                  </a:lnTo>
                  <a:cubicBezTo>
                    <a:pt x="0" y="4168"/>
                    <a:pt x="4167" y="0"/>
                    <a:pt x="9323" y="0"/>
                  </a:cubicBezTo>
                  <a:lnTo>
                    <a:pt x="36433" y="0"/>
                  </a:ln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dash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9" name="Google Shape;459;p11"/>
          <p:cNvSpPr/>
          <p:nvPr/>
        </p:nvSpPr>
        <p:spPr>
          <a:xfrm>
            <a:off x="-36475" y="890100"/>
            <a:ext cx="9221700" cy="33633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11"/>
          <p:cNvSpPr/>
          <p:nvPr/>
        </p:nvSpPr>
        <p:spPr>
          <a:xfrm>
            <a:off x="1136000" y="814042"/>
            <a:ext cx="563100" cy="1530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11"/>
          <p:cNvSpPr/>
          <p:nvPr/>
        </p:nvSpPr>
        <p:spPr>
          <a:xfrm>
            <a:off x="6418125" y="4162792"/>
            <a:ext cx="563100" cy="1530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11"/>
          <p:cNvSpPr/>
          <p:nvPr/>
        </p:nvSpPr>
        <p:spPr>
          <a:xfrm>
            <a:off x="8328451" y="4743325"/>
            <a:ext cx="204298" cy="204298"/>
          </a:xfrm>
          <a:custGeom>
            <a:rect b="b" l="l" r="r" t="t"/>
            <a:pathLst>
              <a:path extrusionOk="0" h="2978" w="2978">
                <a:moveTo>
                  <a:pt x="1" y="1"/>
                </a:moveTo>
                <a:lnTo>
                  <a:pt x="1" y="2977"/>
                </a:lnTo>
                <a:lnTo>
                  <a:pt x="2977" y="2977"/>
                </a:lnTo>
                <a:lnTo>
                  <a:pt x="2977" y="1"/>
                </a:lnTo>
                <a:close/>
              </a:path>
            </a:pathLst>
          </a:custGeom>
          <a:solidFill>
            <a:schemeClr val="accent1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11"/>
          <p:cNvSpPr txBox="1"/>
          <p:nvPr>
            <p:ph hasCustomPrompt="1" type="title"/>
          </p:nvPr>
        </p:nvSpPr>
        <p:spPr>
          <a:xfrm>
            <a:off x="1602288" y="1401819"/>
            <a:ext cx="5660100" cy="138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9pPr>
          </a:lstStyle>
          <a:p>
            <a:r>
              <a:t>xx%</a:t>
            </a:r>
          </a:p>
        </p:txBody>
      </p:sp>
      <p:sp>
        <p:nvSpPr>
          <p:cNvPr id="464" name="Google Shape;464;p11"/>
          <p:cNvSpPr txBox="1"/>
          <p:nvPr>
            <p:ph idx="1" type="subTitle"/>
          </p:nvPr>
        </p:nvSpPr>
        <p:spPr>
          <a:xfrm>
            <a:off x="1980863" y="3245825"/>
            <a:ext cx="5777400" cy="4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spcBef>
                <a:spcPts val="1200"/>
              </a:spcBef>
              <a:spcAft>
                <a:spcPts val="0"/>
              </a:spcAft>
              <a:buNone/>
              <a:defRPr b="1" sz="1600"/>
            </a:lvl2pPr>
            <a:lvl3pPr lvl="2" rtl="0" algn="ctr">
              <a:spcBef>
                <a:spcPts val="1200"/>
              </a:spcBef>
              <a:spcAft>
                <a:spcPts val="0"/>
              </a:spcAft>
              <a:buNone/>
              <a:defRPr b="1" sz="1600"/>
            </a:lvl3pPr>
            <a:lvl4pPr lvl="3" rtl="0" algn="ctr">
              <a:spcBef>
                <a:spcPts val="1200"/>
              </a:spcBef>
              <a:spcAft>
                <a:spcPts val="0"/>
              </a:spcAft>
              <a:buNone/>
              <a:defRPr b="1" sz="1600"/>
            </a:lvl4pPr>
            <a:lvl5pPr lvl="4" rtl="0" algn="ctr">
              <a:spcBef>
                <a:spcPts val="1200"/>
              </a:spcBef>
              <a:spcAft>
                <a:spcPts val="0"/>
              </a:spcAft>
              <a:buNone/>
              <a:defRPr b="1" sz="1600"/>
            </a:lvl5pPr>
            <a:lvl6pPr lvl="5" rtl="0" algn="ctr">
              <a:spcBef>
                <a:spcPts val="1200"/>
              </a:spcBef>
              <a:spcAft>
                <a:spcPts val="0"/>
              </a:spcAft>
              <a:buNone/>
              <a:defRPr b="1" sz="1600"/>
            </a:lvl6pPr>
            <a:lvl7pPr lvl="6" rtl="0" algn="ctr">
              <a:spcBef>
                <a:spcPts val="1200"/>
              </a:spcBef>
              <a:spcAft>
                <a:spcPts val="0"/>
              </a:spcAft>
              <a:buNone/>
              <a:defRPr b="1" sz="1600"/>
            </a:lvl7pPr>
            <a:lvl8pPr lvl="7" rtl="0" algn="ctr">
              <a:spcBef>
                <a:spcPts val="1200"/>
              </a:spcBef>
              <a:spcAft>
                <a:spcPts val="0"/>
              </a:spcAft>
              <a:buNone/>
              <a:defRPr b="1" sz="1600"/>
            </a:lvl8pPr>
            <a:lvl9pPr lvl="8" rtl="0" algn="ctr">
              <a:spcBef>
                <a:spcPts val="1200"/>
              </a:spcBef>
              <a:spcAft>
                <a:spcPts val="1200"/>
              </a:spcAft>
              <a:buNone/>
              <a:defRPr b="1" sz="1600"/>
            </a:lvl9pPr>
          </a:lstStyle>
          <a:p/>
        </p:txBody>
      </p:sp>
      <p:grpSp>
        <p:nvGrpSpPr>
          <p:cNvPr id="465" name="Google Shape;465;p11"/>
          <p:cNvGrpSpPr/>
          <p:nvPr/>
        </p:nvGrpSpPr>
        <p:grpSpPr>
          <a:xfrm>
            <a:off x="4290470" y="380163"/>
            <a:ext cx="563060" cy="651372"/>
            <a:chOff x="163270" y="-38612"/>
            <a:chExt cx="563060" cy="651372"/>
          </a:xfrm>
        </p:grpSpPr>
        <p:sp>
          <p:nvSpPr>
            <p:cNvPr id="466" name="Google Shape;466;p11"/>
            <p:cNvSpPr/>
            <p:nvPr/>
          </p:nvSpPr>
          <p:spPr>
            <a:xfrm>
              <a:off x="163270" y="48930"/>
              <a:ext cx="563060" cy="563830"/>
            </a:xfrm>
            <a:custGeom>
              <a:rect b="b" l="l" r="r" t="t"/>
              <a:pathLst>
                <a:path extrusionOk="0" h="8550" w="8538">
                  <a:moveTo>
                    <a:pt x="1370" y="1"/>
                  </a:moveTo>
                  <a:cubicBezTo>
                    <a:pt x="608" y="1"/>
                    <a:pt x="1" y="620"/>
                    <a:pt x="1" y="1370"/>
                  </a:cubicBezTo>
                  <a:lnTo>
                    <a:pt x="1" y="7180"/>
                  </a:lnTo>
                  <a:cubicBezTo>
                    <a:pt x="1" y="7942"/>
                    <a:pt x="608" y="8550"/>
                    <a:pt x="1370" y="8550"/>
                  </a:cubicBezTo>
                  <a:lnTo>
                    <a:pt x="7168" y="8550"/>
                  </a:lnTo>
                  <a:cubicBezTo>
                    <a:pt x="7930" y="8550"/>
                    <a:pt x="8537" y="7942"/>
                    <a:pt x="8537" y="7180"/>
                  </a:cubicBezTo>
                  <a:lnTo>
                    <a:pt x="8537" y="1370"/>
                  </a:lnTo>
                  <a:cubicBezTo>
                    <a:pt x="8537" y="620"/>
                    <a:pt x="7930" y="1"/>
                    <a:pt x="7168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11"/>
            <p:cNvSpPr/>
            <p:nvPr/>
          </p:nvSpPr>
          <p:spPr>
            <a:xfrm>
              <a:off x="163270" y="-38612"/>
              <a:ext cx="563060" cy="563830"/>
            </a:xfrm>
            <a:custGeom>
              <a:rect b="b" l="l" r="r" t="t"/>
              <a:pathLst>
                <a:path extrusionOk="0" h="8550" w="8538">
                  <a:moveTo>
                    <a:pt x="1370" y="1"/>
                  </a:moveTo>
                  <a:cubicBezTo>
                    <a:pt x="608" y="1"/>
                    <a:pt x="1" y="620"/>
                    <a:pt x="1" y="1370"/>
                  </a:cubicBezTo>
                  <a:lnTo>
                    <a:pt x="1" y="7180"/>
                  </a:lnTo>
                  <a:cubicBezTo>
                    <a:pt x="1" y="7942"/>
                    <a:pt x="608" y="8550"/>
                    <a:pt x="1370" y="8550"/>
                  </a:cubicBezTo>
                  <a:lnTo>
                    <a:pt x="7168" y="8550"/>
                  </a:lnTo>
                  <a:cubicBezTo>
                    <a:pt x="7930" y="8550"/>
                    <a:pt x="8537" y="7942"/>
                    <a:pt x="8537" y="7180"/>
                  </a:cubicBezTo>
                  <a:lnTo>
                    <a:pt x="8537" y="1370"/>
                  </a:lnTo>
                  <a:cubicBezTo>
                    <a:pt x="8537" y="620"/>
                    <a:pt x="7930" y="1"/>
                    <a:pt x="7168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11"/>
            <p:cNvSpPr/>
            <p:nvPr/>
          </p:nvSpPr>
          <p:spPr>
            <a:xfrm>
              <a:off x="287556" y="86051"/>
              <a:ext cx="314488" cy="314504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9" name="Google Shape;469;p11"/>
          <p:cNvGrpSpPr/>
          <p:nvPr/>
        </p:nvGrpSpPr>
        <p:grpSpPr>
          <a:xfrm>
            <a:off x="467186" y="3892357"/>
            <a:ext cx="690510" cy="693886"/>
            <a:chOff x="-546937" y="-581525"/>
            <a:chExt cx="1507993" cy="1515365"/>
          </a:xfrm>
        </p:grpSpPr>
        <p:sp>
          <p:nvSpPr>
            <p:cNvPr id="470" name="Google Shape;470;p11"/>
            <p:cNvSpPr/>
            <p:nvPr/>
          </p:nvSpPr>
          <p:spPr>
            <a:xfrm>
              <a:off x="-444787" y="-47207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11"/>
            <p:cNvSpPr/>
            <p:nvPr/>
          </p:nvSpPr>
          <p:spPr>
            <a:xfrm>
              <a:off x="-546937" y="-58152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2" name="Google Shape;472;p11"/>
          <p:cNvGrpSpPr/>
          <p:nvPr/>
        </p:nvGrpSpPr>
        <p:grpSpPr>
          <a:xfrm>
            <a:off x="7986311" y="543607"/>
            <a:ext cx="690510" cy="693886"/>
            <a:chOff x="-546937" y="-581525"/>
            <a:chExt cx="1507993" cy="1515365"/>
          </a:xfrm>
        </p:grpSpPr>
        <p:sp>
          <p:nvSpPr>
            <p:cNvPr id="473" name="Google Shape;473;p11"/>
            <p:cNvSpPr/>
            <p:nvPr/>
          </p:nvSpPr>
          <p:spPr>
            <a:xfrm>
              <a:off x="-444787" y="-47207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11"/>
            <p:cNvSpPr/>
            <p:nvPr/>
          </p:nvSpPr>
          <p:spPr>
            <a:xfrm>
              <a:off x="-546937" y="-58152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sz="1400"/>
            </a:lvl1pPr>
            <a:lvl2pPr lvl="1">
              <a:buNone/>
              <a:defRPr sz="1400"/>
            </a:lvl2pPr>
            <a:lvl3pPr lvl="2">
              <a:buNone/>
              <a:defRPr sz="1400"/>
            </a:lvl3pPr>
            <a:lvl4pPr lvl="3">
              <a:buNone/>
              <a:defRPr sz="1400"/>
            </a:lvl4pPr>
            <a:lvl5pPr lvl="4">
              <a:buNone/>
              <a:defRPr sz="1400"/>
            </a:lvl5pPr>
            <a:lvl6pPr lvl="5">
              <a:buNone/>
              <a:defRPr sz="1400"/>
            </a:lvl6pPr>
            <a:lvl7pPr lvl="6">
              <a:buNone/>
              <a:defRPr sz="1400"/>
            </a:lvl7pPr>
            <a:lvl8pPr lvl="7">
              <a:buNone/>
              <a:defRPr sz="1400"/>
            </a:lvl8pPr>
            <a:lvl9pPr lvl="8">
              <a:buNone/>
              <a:defRPr sz="1400"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7" name="Google Shape;477;p1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">
  <p:cSld name="CUSTOM">
    <p:bg>
      <p:bgPr>
        <a:solidFill>
          <a:schemeClr val="lt2"/>
        </a:solidFill>
      </p:bgPr>
    </p:bg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9" name="Google Shape;479;p13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480" name="Google Shape;480;p13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1" name="Google Shape;481;p13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2" name="Google Shape;482;p13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3" name="Google Shape;483;p13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4" name="Google Shape;484;p13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5" name="Google Shape;485;p13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6" name="Google Shape;486;p13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7" name="Google Shape;487;p13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8" name="Google Shape;488;p13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9" name="Google Shape;489;p13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0" name="Google Shape;490;p13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1" name="Google Shape;491;p13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2" name="Google Shape;492;p13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3" name="Google Shape;493;p13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4" name="Google Shape;494;p13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5" name="Google Shape;495;p13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6" name="Google Shape;496;p13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7" name="Google Shape;497;p13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8" name="Google Shape;498;p13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9" name="Google Shape;499;p13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0" name="Google Shape;500;p13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1" name="Google Shape;501;p13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2" name="Google Shape;502;p13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3" name="Google Shape;503;p13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4" name="Google Shape;504;p13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5" name="Google Shape;505;p13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6" name="Google Shape;506;p13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7" name="Google Shape;507;p13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08" name="Google Shape;508;p13"/>
          <p:cNvSpPr/>
          <p:nvPr/>
        </p:nvSpPr>
        <p:spPr>
          <a:xfrm>
            <a:off x="372732" y="1161875"/>
            <a:ext cx="8398535" cy="4346454"/>
          </a:xfrm>
          <a:custGeom>
            <a:rect b="b" l="l" r="r" t="t"/>
            <a:pathLst>
              <a:path extrusionOk="0" fill="none" h="58913" w="113836">
                <a:moveTo>
                  <a:pt x="22479" y="1"/>
                </a:moveTo>
                <a:lnTo>
                  <a:pt x="8394" y="1"/>
                </a:lnTo>
                <a:cubicBezTo>
                  <a:pt x="3751" y="1"/>
                  <a:pt x="0" y="3763"/>
                  <a:pt x="0" y="8395"/>
                </a:cubicBezTo>
                <a:lnTo>
                  <a:pt x="0" y="22254"/>
                </a:lnTo>
                <a:cubicBezTo>
                  <a:pt x="0" y="26897"/>
                  <a:pt x="3762" y="30648"/>
                  <a:pt x="8394" y="30648"/>
                </a:cubicBezTo>
                <a:lnTo>
                  <a:pt x="105442" y="30648"/>
                </a:lnTo>
                <a:cubicBezTo>
                  <a:pt x="110085" y="30648"/>
                  <a:pt x="113836" y="34410"/>
                  <a:pt x="113836" y="39042"/>
                </a:cubicBezTo>
                <a:lnTo>
                  <a:pt x="113836" y="50519"/>
                </a:lnTo>
                <a:cubicBezTo>
                  <a:pt x="113836" y="55163"/>
                  <a:pt x="110073" y="58913"/>
                  <a:pt x="105442" y="58913"/>
                </a:cubicBezTo>
                <a:lnTo>
                  <a:pt x="10716" y="58913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13"/>
          <p:cNvSpPr/>
          <p:nvPr/>
        </p:nvSpPr>
        <p:spPr>
          <a:xfrm>
            <a:off x="713426" y="1520064"/>
            <a:ext cx="3683400" cy="15138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13"/>
          <p:cNvSpPr/>
          <p:nvPr/>
        </p:nvSpPr>
        <p:spPr>
          <a:xfrm>
            <a:off x="713426" y="1365224"/>
            <a:ext cx="3683400" cy="15138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13"/>
          <p:cNvSpPr/>
          <p:nvPr/>
        </p:nvSpPr>
        <p:spPr>
          <a:xfrm>
            <a:off x="4747494" y="1520064"/>
            <a:ext cx="3683400" cy="15138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13"/>
          <p:cNvSpPr/>
          <p:nvPr/>
        </p:nvSpPr>
        <p:spPr>
          <a:xfrm>
            <a:off x="4747494" y="1365224"/>
            <a:ext cx="3683400" cy="15138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13"/>
          <p:cNvSpPr/>
          <p:nvPr/>
        </p:nvSpPr>
        <p:spPr>
          <a:xfrm>
            <a:off x="713426" y="3391241"/>
            <a:ext cx="3683400" cy="15138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13"/>
          <p:cNvSpPr/>
          <p:nvPr/>
        </p:nvSpPr>
        <p:spPr>
          <a:xfrm>
            <a:off x="713426" y="3236401"/>
            <a:ext cx="3683400" cy="15138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13"/>
          <p:cNvSpPr/>
          <p:nvPr/>
        </p:nvSpPr>
        <p:spPr>
          <a:xfrm>
            <a:off x="4747494" y="3391241"/>
            <a:ext cx="3683400" cy="15138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13"/>
          <p:cNvSpPr/>
          <p:nvPr/>
        </p:nvSpPr>
        <p:spPr>
          <a:xfrm>
            <a:off x="4747494" y="3236401"/>
            <a:ext cx="3683400" cy="15138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13"/>
          <p:cNvSpPr/>
          <p:nvPr/>
        </p:nvSpPr>
        <p:spPr>
          <a:xfrm>
            <a:off x="2013625" y="1079775"/>
            <a:ext cx="156300" cy="156300"/>
          </a:xfrm>
          <a:prstGeom prst="rect">
            <a:avLst/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18" name="Google Shape;518;p13"/>
          <p:cNvGrpSpPr/>
          <p:nvPr/>
        </p:nvGrpSpPr>
        <p:grpSpPr>
          <a:xfrm>
            <a:off x="7813972" y="605344"/>
            <a:ext cx="1031166" cy="1036207"/>
            <a:chOff x="-546937" y="-581525"/>
            <a:chExt cx="1507993" cy="1515365"/>
          </a:xfrm>
        </p:grpSpPr>
        <p:sp>
          <p:nvSpPr>
            <p:cNvPr id="519" name="Google Shape;519;p13"/>
            <p:cNvSpPr/>
            <p:nvPr/>
          </p:nvSpPr>
          <p:spPr>
            <a:xfrm>
              <a:off x="-444787" y="-47207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13"/>
            <p:cNvSpPr/>
            <p:nvPr/>
          </p:nvSpPr>
          <p:spPr>
            <a:xfrm>
              <a:off x="-546937" y="-58152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1" name="Google Shape;521;p13"/>
          <p:cNvSpPr txBox="1"/>
          <p:nvPr>
            <p:ph idx="1" type="subTitle"/>
          </p:nvPr>
        </p:nvSpPr>
        <p:spPr>
          <a:xfrm>
            <a:off x="2013463" y="1888113"/>
            <a:ext cx="2160000" cy="828000"/>
          </a:xfrm>
          <a:prstGeom prst="rect">
            <a:avLst/>
          </a:prstGeom>
        </p:spPr>
        <p:txBody>
          <a:bodyPr anchorCtr="0" anchor="t" bIns="91425" lIns="1260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2" name="Google Shape;522;p13"/>
          <p:cNvSpPr txBox="1"/>
          <p:nvPr>
            <p:ph hasCustomPrompt="1" type="title"/>
          </p:nvPr>
        </p:nvSpPr>
        <p:spPr>
          <a:xfrm>
            <a:off x="936663" y="1673313"/>
            <a:ext cx="1031100" cy="89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None/>
              <a:defRPr sz="4700">
                <a:solidFill>
                  <a:schemeClr val="accent4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Font typeface="Libre Baskerville"/>
              <a:buNone/>
              <a:defRPr sz="4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Font typeface="Libre Baskerville"/>
              <a:buNone/>
              <a:defRPr sz="4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Font typeface="Libre Baskerville"/>
              <a:buNone/>
              <a:defRPr sz="4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Font typeface="Libre Baskerville"/>
              <a:buNone/>
              <a:defRPr sz="4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Font typeface="Libre Baskerville"/>
              <a:buNone/>
              <a:defRPr sz="4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Font typeface="Libre Baskerville"/>
              <a:buNone/>
              <a:defRPr sz="4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Font typeface="Libre Baskerville"/>
              <a:buNone/>
              <a:defRPr sz="4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Font typeface="Libre Baskerville"/>
              <a:buNone/>
              <a:defRPr sz="4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r>
              <a:t>xx%</a:t>
            </a:r>
          </a:p>
        </p:txBody>
      </p:sp>
      <p:sp>
        <p:nvSpPr>
          <p:cNvPr id="523" name="Google Shape;523;p13"/>
          <p:cNvSpPr txBox="1"/>
          <p:nvPr>
            <p:ph idx="2" type="subTitle"/>
          </p:nvPr>
        </p:nvSpPr>
        <p:spPr>
          <a:xfrm>
            <a:off x="6046277" y="1888113"/>
            <a:ext cx="2160000" cy="828000"/>
          </a:xfrm>
          <a:prstGeom prst="rect">
            <a:avLst/>
          </a:prstGeom>
        </p:spPr>
        <p:txBody>
          <a:bodyPr anchorCtr="0" anchor="t" bIns="91425" lIns="1260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4" name="Google Shape;524;p13"/>
          <p:cNvSpPr txBox="1"/>
          <p:nvPr>
            <p:ph hasCustomPrompt="1" idx="3" type="title"/>
          </p:nvPr>
        </p:nvSpPr>
        <p:spPr>
          <a:xfrm>
            <a:off x="4971982" y="1673313"/>
            <a:ext cx="1031100" cy="89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None/>
              <a:defRPr sz="4700">
                <a:solidFill>
                  <a:schemeClr val="accent5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Font typeface="Libre Baskerville"/>
              <a:buNone/>
              <a:defRPr sz="4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Font typeface="Libre Baskerville"/>
              <a:buNone/>
              <a:defRPr sz="4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Font typeface="Libre Baskerville"/>
              <a:buNone/>
              <a:defRPr sz="4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Font typeface="Libre Baskerville"/>
              <a:buNone/>
              <a:defRPr sz="4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Font typeface="Libre Baskerville"/>
              <a:buNone/>
              <a:defRPr sz="4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Font typeface="Libre Baskerville"/>
              <a:buNone/>
              <a:defRPr sz="4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Font typeface="Libre Baskerville"/>
              <a:buNone/>
              <a:defRPr sz="4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Font typeface="Libre Baskerville"/>
              <a:buNone/>
              <a:defRPr sz="4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r>
              <a:t>xx%</a:t>
            </a:r>
          </a:p>
        </p:txBody>
      </p:sp>
      <p:sp>
        <p:nvSpPr>
          <p:cNvPr id="525" name="Google Shape;525;p13"/>
          <p:cNvSpPr txBox="1"/>
          <p:nvPr>
            <p:ph idx="4" type="ctrTitle"/>
          </p:nvPr>
        </p:nvSpPr>
        <p:spPr>
          <a:xfrm>
            <a:off x="2013463" y="3397488"/>
            <a:ext cx="2160000" cy="42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526" name="Google Shape;526;p13"/>
          <p:cNvSpPr txBox="1"/>
          <p:nvPr>
            <p:ph idx="5" type="subTitle"/>
          </p:nvPr>
        </p:nvSpPr>
        <p:spPr>
          <a:xfrm>
            <a:off x="2013463" y="3761088"/>
            <a:ext cx="2160000" cy="828000"/>
          </a:xfrm>
          <a:prstGeom prst="rect">
            <a:avLst/>
          </a:prstGeom>
        </p:spPr>
        <p:txBody>
          <a:bodyPr anchorCtr="0" anchor="t" bIns="91425" lIns="1260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7" name="Google Shape;527;p13"/>
          <p:cNvSpPr txBox="1"/>
          <p:nvPr>
            <p:ph hasCustomPrompt="1" idx="6" type="title"/>
          </p:nvPr>
        </p:nvSpPr>
        <p:spPr>
          <a:xfrm>
            <a:off x="936663" y="3544488"/>
            <a:ext cx="1031100" cy="89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None/>
              <a:defRPr sz="4700">
                <a:solidFill>
                  <a:schemeClr val="accent5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Font typeface="Libre Baskerville"/>
              <a:buNone/>
              <a:defRPr sz="4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Font typeface="Libre Baskerville"/>
              <a:buNone/>
              <a:defRPr sz="4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Font typeface="Libre Baskerville"/>
              <a:buNone/>
              <a:defRPr sz="4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Font typeface="Libre Baskerville"/>
              <a:buNone/>
              <a:defRPr sz="4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Font typeface="Libre Baskerville"/>
              <a:buNone/>
              <a:defRPr sz="4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Font typeface="Libre Baskerville"/>
              <a:buNone/>
              <a:defRPr sz="4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Font typeface="Libre Baskerville"/>
              <a:buNone/>
              <a:defRPr sz="4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Font typeface="Libre Baskerville"/>
              <a:buNone/>
              <a:defRPr sz="4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r>
              <a:t>xx%</a:t>
            </a:r>
          </a:p>
        </p:txBody>
      </p:sp>
      <p:sp>
        <p:nvSpPr>
          <p:cNvPr id="528" name="Google Shape;528;p13"/>
          <p:cNvSpPr txBox="1"/>
          <p:nvPr>
            <p:ph idx="7" type="ctrTitle"/>
          </p:nvPr>
        </p:nvSpPr>
        <p:spPr>
          <a:xfrm>
            <a:off x="6046288" y="3397488"/>
            <a:ext cx="2160000" cy="42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529" name="Google Shape;529;p13"/>
          <p:cNvSpPr txBox="1"/>
          <p:nvPr>
            <p:ph idx="8" type="subTitle"/>
          </p:nvPr>
        </p:nvSpPr>
        <p:spPr>
          <a:xfrm>
            <a:off x="6046290" y="3761088"/>
            <a:ext cx="2160000" cy="828000"/>
          </a:xfrm>
          <a:prstGeom prst="rect">
            <a:avLst/>
          </a:prstGeom>
        </p:spPr>
        <p:txBody>
          <a:bodyPr anchorCtr="0" anchor="t" bIns="91425" lIns="1260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30" name="Google Shape;530;p13"/>
          <p:cNvSpPr txBox="1"/>
          <p:nvPr>
            <p:ph hasCustomPrompt="1" idx="9" type="title"/>
          </p:nvPr>
        </p:nvSpPr>
        <p:spPr>
          <a:xfrm>
            <a:off x="4971994" y="3544488"/>
            <a:ext cx="1031100" cy="89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None/>
              <a:defRPr sz="4700">
                <a:solidFill>
                  <a:schemeClr val="accent5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Font typeface="Libre Baskerville"/>
              <a:buNone/>
              <a:defRPr sz="4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Font typeface="Libre Baskerville"/>
              <a:buNone/>
              <a:defRPr sz="4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Font typeface="Libre Baskerville"/>
              <a:buNone/>
              <a:defRPr sz="4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Font typeface="Libre Baskerville"/>
              <a:buNone/>
              <a:defRPr sz="4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Font typeface="Libre Baskerville"/>
              <a:buNone/>
              <a:defRPr sz="4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Font typeface="Libre Baskerville"/>
              <a:buNone/>
              <a:defRPr sz="4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Font typeface="Libre Baskerville"/>
              <a:buNone/>
              <a:defRPr sz="4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Font typeface="Libre Baskerville"/>
              <a:buNone/>
              <a:defRPr sz="4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r>
              <a:t>xx%</a:t>
            </a:r>
          </a:p>
        </p:txBody>
      </p:sp>
      <p:sp>
        <p:nvSpPr>
          <p:cNvPr id="531" name="Google Shape;531;p13"/>
          <p:cNvSpPr txBox="1"/>
          <p:nvPr>
            <p:ph idx="13" type="ctrTitle"/>
          </p:nvPr>
        </p:nvSpPr>
        <p:spPr>
          <a:xfrm>
            <a:off x="2013460" y="1528113"/>
            <a:ext cx="2160000" cy="42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532" name="Google Shape;532;p13"/>
          <p:cNvSpPr txBox="1"/>
          <p:nvPr>
            <p:ph idx="14" type="ctrTitle"/>
          </p:nvPr>
        </p:nvSpPr>
        <p:spPr>
          <a:xfrm>
            <a:off x="6046277" y="1528113"/>
            <a:ext cx="2160000" cy="42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533" name="Google Shape;533;p13"/>
          <p:cNvSpPr txBox="1"/>
          <p:nvPr>
            <p:ph idx="15" type="title"/>
          </p:nvPr>
        </p:nvSpPr>
        <p:spPr>
          <a:xfrm>
            <a:off x="713400" y="381209"/>
            <a:ext cx="771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"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5" name="Google Shape;535;p14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536" name="Google Shape;536;p14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7" name="Google Shape;537;p14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8" name="Google Shape;538;p14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9" name="Google Shape;539;p14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0" name="Google Shape;540;p14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1" name="Google Shape;541;p14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2" name="Google Shape;542;p14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3" name="Google Shape;543;p14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4" name="Google Shape;544;p14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5" name="Google Shape;545;p14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6" name="Google Shape;546;p14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7" name="Google Shape;547;p14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8" name="Google Shape;548;p14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9" name="Google Shape;549;p14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0" name="Google Shape;550;p14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1" name="Google Shape;551;p14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2" name="Google Shape;552;p14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3" name="Google Shape;553;p14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4" name="Google Shape;554;p14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5" name="Google Shape;555;p14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6" name="Google Shape;556;p14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7" name="Google Shape;557;p14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8" name="Google Shape;558;p14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9" name="Google Shape;559;p14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0" name="Google Shape;560;p14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1" name="Google Shape;561;p14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2" name="Google Shape;562;p14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3" name="Google Shape;563;p14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64" name="Google Shape;564;p14"/>
          <p:cNvGrpSpPr/>
          <p:nvPr/>
        </p:nvGrpSpPr>
        <p:grpSpPr>
          <a:xfrm>
            <a:off x="954700" y="2093475"/>
            <a:ext cx="4517012" cy="2507700"/>
            <a:chOff x="954700" y="2093475"/>
            <a:chExt cx="4517012" cy="2507700"/>
          </a:xfrm>
        </p:grpSpPr>
        <p:sp>
          <p:nvSpPr>
            <p:cNvPr id="565" name="Google Shape;565;p14"/>
            <p:cNvSpPr/>
            <p:nvPr/>
          </p:nvSpPr>
          <p:spPr>
            <a:xfrm>
              <a:off x="954700" y="2093475"/>
              <a:ext cx="4517012" cy="2337668"/>
            </a:xfrm>
            <a:custGeom>
              <a:rect b="b" l="l" r="r" t="t"/>
              <a:pathLst>
                <a:path extrusionOk="0" fill="none" h="58913" w="113836">
                  <a:moveTo>
                    <a:pt x="22479" y="1"/>
                  </a:moveTo>
                  <a:lnTo>
                    <a:pt x="8394" y="1"/>
                  </a:lnTo>
                  <a:cubicBezTo>
                    <a:pt x="3751" y="1"/>
                    <a:pt x="0" y="3763"/>
                    <a:pt x="0" y="8395"/>
                  </a:cubicBezTo>
                  <a:lnTo>
                    <a:pt x="0" y="22254"/>
                  </a:lnTo>
                  <a:cubicBezTo>
                    <a:pt x="0" y="26897"/>
                    <a:pt x="3762" y="30648"/>
                    <a:pt x="8394" y="30648"/>
                  </a:cubicBezTo>
                  <a:lnTo>
                    <a:pt x="105442" y="30648"/>
                  </a:lnTo>
                  <a:cubicBezTo>
                    <a:pt x="110085" y="30648"/>
                    <a:pt x="113836" y="34410"/>
                    <a:pt x="113836" y="39042"/>
                  </a:cubicBezTo>
                  <a:lnTo>
                    <a:pt x="113836" y="50519"/>
                  </a:lnTo>
                  <a:cubicBezTo>
                    <a:pt x="113836" y="55163"/>
                    <a:pt x="110073" y="58913"/>
                    <a:pt x="105442" y="58913"/>
                  </a:cubicBezTo>
                  <a:lnTo>
                    <a:pt x="10716" y="58913"/>
                  </a:ln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dash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14"/>
            <p:cNvSpPr/>
            <p:nvPr/>
          </p:nvSpPr>
          <p:spPr>
            <a:xfrm>
              <a:off x="1192375" y="4280175"/>
              <a:ext cx="321000" cy="321000"/>
            </a:xfrm>
            <a:prstGeom prst="rect">
              <a:avLst/>
            </a:prstGeom>
            <a:solidFill>
              <a:schemeClr val="accent3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67" name="Google Shape;567;p14"/>
          <p:cNvCxnSpPr/>
          <p:nvPr/>
        </p:nvCxnSpPr>
        <p:spPr>
          <a:xfrm>
            <a:off x="6422700" y="2334650"/>
            <a:ext cx="27213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grpSp>
        <p:nvGrpSpPr>
          <p:cNvPr id="568" name="Google Shape;568;p14"/>
          <p:cNvGrpSpPr/>
          <p:nvPr/>
        </p:nvGrpSpPr>
        <p:grpSpPr>
          <a:xfrm>
            <a:off x="1592900" y="540075"/>
            <a:ext cx="6511475" cy="3058750"/>
            <a:chOff x="1592900" y="616275"/>
            <a:chExt cx="6511475" cy="3058750"/>
          </a:xfrm>
        </p:grpSpPr>
        <p:sp>
          <p:nvSpPr>
            <p:cNvPr id="569" name="Google Shape;569;p14"/>
            <p:cNvSpPr/>
            <p:nvPr/>
          </p:nvSpPr>
          <p:spPr>
            <a:xfrm>
              <a:off x="2146075" y="616275"/>
              <a:ext cx="5958300" cy="2531700"/>
            </a:xfrm>
            <a:prstGeom prst="roundRect">
              <a:avLst>
                <a:gd fmla="val 4228" name="adj"/>
              </a:avLst>
            </a:pr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14"/>
            <p:cNvSpPr/>
            <p:nvPr/>
          </p:nvSpPr>
          <p:spPr>
            <a:xfrm>
              <a:off x="1592900" y="1143325"/>
              <a:ext cx="5958300" cy="2531700"/>
            </a:xfrm>
            <a:prstGeom prst="roundRect">
              <a:avLst>
                <a:gd fmla="val 4228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1" name="Google Shape;571;p14"/>
          <p:cNvSpPr/>
          <p:nvPr/>
        </p:nvSpPr>
        <p:spPr>
          <a:xfrm>
            <a:off x="8328449" y="2232500"/>
            <a:ext cx="204300" cy="204300"/>
          </a:xfrm>
          <a:prstGeom prst="ellipse">
            <a:avLst/>
          </a:prstGeom>
          <a:solidFill>
            <a:schemeClr val="accent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14"/>
          <p:cNvSpPr txBox="1"/>
          <p:nvPr>
            <p:ph idx="1" type="subTitle"/>
          </p:nvPr>
        </p:nvSpPr>
        <p:spPr>
          <a:xfrm>
            <a:off x="1820400" y="1329933"/>
            <a:ext cx="5503200" cy="17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573" name="Google Shape;573;p14"/>
          <p:cNvSpPr txBox="1"/>
          <p:nvPr>
            <p:ph idx="2" type="subTitle"/>
          </p:nvPr>
        </p:nvSpPr>
        <p:spPr>
          <a:xfrm>
            <a:off x="3247200" y="3315558"/>
            <a:ext cx="264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 algn="ct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  <a:defRPr sz="18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CUSTOM_15"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5" name="Google Shape;575;p15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576" name="Google Shape;576;p15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7" name="Google Shape;577;p15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8" name="Google Shape;578;p15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9" name="Google Shape;579;p15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0" name="Google Shape;580;p15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1" name="Google Shape;581;p15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2" name="Google Shape;582;p15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3" name="Google Shape;583;p15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4" name="Google Shape;584;p15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5" name="Google Shape;585;p15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6" name="Google Shape;586;p15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7" name="Google Shape;587;p15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8" name="Google Shape;588;p15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9" name="Google Shape;589;p15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0" name="Google Shape;590;p15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1" name="Google Shape;591;p15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2" name="Google Shape;592;p15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3" name="Google Shape;593;p15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4" name="Google Shape;594;p15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5" name="Google Shape;595;p15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6" name="Google Shape;596;p15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7" name="Google Shape;597;p15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8" name="Google Shape;598;p15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9" name="Google Shape;599;p15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0" name="Google Shape;600;p15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1" name="Google Shape;601;p15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2" name="Google Shape;602;p15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3" name="Google Shape;603;p15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04" name="Google Shape;604;p15"/>
          <p:cNvSpPr/>
          <p:nvPr/>
        </p:nvSpPr>
        <p:spPr>
          <a:xfrm rot="10800000">
            <a:off x="7230121" y="4453147"/>
            <a:ext cx="1913879" cy="690365"/>
          </a:xfrm>
          <a:custGeom>
            <a:rect b="b" l="l" r="r" t="t"/>
            <a:pathLst>
              <a:path extrusionOk="0" fill="none" h="18896" w="52543">
                <a:moveTo>
                  <a:pt x="52543" y="0"/>
                </a:moveTo>
                <a:lnTo>
                  <a:pt x="52543" y="9895"/>
                </a:lnTo>
                <a:cubicBezTo>
                  <a:pt x="52543" y="14859"/>
                  <a:pt x="48507" y="18896"/>
                  <a:pt x="43530" y="18896"/>
                </a:cubicBezTo>
                <a:lnTo>
                  <a:pt x="0" y="18896"/>
                </a:ln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15"/>
          <p:cNvSpPr/>
          <p:nvPr/>
        </p:nvSpPr>
        <p:spPr>
          <a:xfrm rot="10800000">
            <a:off x="-42" y="-42"/>
            <a:ext cx="773388" cy="773388"/>
          </a:xfrm>
          <a:custGeom>
            <a:rect b="b" l="l" r="r" t="t"/>
            <a:pathLst>
              <a:path extrusionOk="0" fill="none" h="26409" w="26409">
                <a:moveTo>
                  <a:pt x="0" y="26408"/>
                </a:moveTo>
                <a:cubicBezTo>
                  <a:pt x="0" y="11823"/>
                  <a:pt x="11823" y="0"/>
                  <a:pt x="26408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15"/>
          <p:cNvSpPr/>
          <p:nvPr/>
        </p:nvSpPr>
        <p:spPr>
          <a:xfrm>
            <a:off x="190549" y="614838"/>
            <a:ext cx="204300" cy="204300"/>
          </a:xfrm>
          <a:prstGeom prst="ellipse">
            <a:avLst/>
          </a:prstGeom>
          <a:solidFill>
            <a:schemeClr val="accent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15"/>
          <p:cNvSpPr txBox="1"/>
          <p:nvPr>
            <p:ph type="title"/>
          </p:nvPr>
        </p:nvSpPr>
        <p:spPr>
          <a:xfrm>
            <a:off x="713400" y="381209"/>
            <a:ext cx="771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2"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9" name="Google Shape;609;p16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610" name="Google Shape;610;p16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1" name="Google Shape;611;p16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2" name="Google Shape;612;p16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3" name="Google Shape;613;p16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4" name="Google Shape;614;p16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5" name="Google Shape;615;p16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6" name="Google Shape;616;p16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7" name="Google Shape;617;p16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8" name="Google Shape;618;p16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9" name="Google Shape;619;p16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0" name="Google Shape;620;p16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1" name="Google Shape;621;p16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2" name="Google Shape;622;p16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3" name="Google Shape;623;p16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4" name="Google Shape;624;p16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5" name="Google Shape;625;p16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6" name="Google Shape;626;p16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7" name="Google Shape;627;p16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8" name="Google Shape;628;p16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9" name="Google Shape;629;p16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0" name="Google Shape;630;p16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1" name="Google Shape;631;p16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2" name="Google Shape;632;p16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3" name="Google Shape;633;p16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4" name="Google Shape;634;p16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5" name="Google Shape;635;p16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6" name="Google Shape;636;p16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7" name="Google Shape;637;p16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38" name="Google Shape;638;p16"/>
          <p:cNvGrpSpPr/>
          <p:nvPr/>
        </p:nvGrpSpPr>
        <p:grpSpPr>
          <a:xfrm>
            <a:off x="244916" y="1105600"/>
            <a:ext cx="838990" cy="530033"/>
            <a:chOff x="4384725" y="3932425"/>
            <a:chExt cx="1420813" cy="897600"/>
          </a:xfrm>
        </p:grpSpPr>
        <p:sp>
          <p:nvSpPr>
            <p:cNvPr id="639" name="Google Shape;639;p16"/>
            <p:cNvSpPr/>
            <p:nvPr/>
          </p:nvSpPr>
          <p:spPr>
            <a:xfrm>
              <a:off x="4384725" y="3932425"/>
              <a:ext cx="255300" cy="897600"/>
            </a:xfrm>
            <a:prstGeom prst="parallelogram">
              <a:avLst>
                <a:gd fmla="val 61872" name="adj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16"/>
            <p:cNvSpPr/>
            <p:nvPr/>
          </p:nvSpPr>
          <p:spPr>
            <a:xfrm>
              <a:off x="4676103" y="3932425"/>
              <a:ext cx="255300" cy="897600"/>
            </a:xfrm>
            <a:prstGeom prst="parallelogram">
              <a:avLst>
                <a:gd fmla="val 61872" name="adj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16"/>
            <p:cNvSpPr/>
            <p:nvPr/>
          </p:nvSpPr>
          <p:spPr>
            <a:xfrm>
              <a:off x="4967481" y="3932425"/>
              <a:ext cx="255300" cy="897600"/>
            </a:xfrm>
            <a:prstGeom prst="parallelogram">
              <a:avLst>
                <a:gd fmla="val 61872" name="adj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16"/>
            <p:cNvSpPr/>
            <p:nvPr/>
          </p:nvSpPr>
          <p:spPr>
            <a:xfrm>
              <a:off x="5258859" y="3932425"/>
              <a:ext cx="255300" cy="897600"/>
            </a:xfrm>
            <a:prstGeom prst="parallelogram">
              <a:avLst>
                <a:gd fmla="val 61872" name="adj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16"/>
            <p:cNvSpPr/>
            <p:nvPr/>
          </p:nvSpPr>
          <p:spPr>
            <a:xfrm>
              <a:off x="5550238" y="3932425"/>
              <a:ext cx="255300" cy="897600"/>
            </a:xfrm>
            <a:prstGeom prst="parallelogram">
              <a:avLst>
                <a:gd fmla="val 61872" name="adj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4" name="Google Shape;644;p16"/>
          <p:cNvSpPr/>
          <p:nvPr/>
        </p:nvSpPr>
        <p:spPr>
          <a:xfrm>
            <a:off x="954225" y="1583175"/>
            <a:ext cx="7717200" cy="3261600"/>
          </a:xfrm>
          <a:prstGeom prst="roundRect">
            <a:avLst>
              <a:gd fmla="val 2377" name="adj"/>
            </a:avLst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5" name="Google Shape;645;p16"/>
          <p:cNvSpPr/>
          <p:nvPr/>
        </p:nvSpPr>
        <p:spPr>
          <a:xfrm>
            <a:off x="713475" y="1349725"/>
            <a:ext cx="7717200" cy="3261600"/>
          </a:xfrm>
          <a:prstGeom prst="roundRect">
            <a:avLst>
              <a:gd fmla="val 237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" name="Google Shape;646;p16"/>
          <p:cNvSpPr/>
          <p:nvPr/>
        </p:nvSpPr>
        <p:spPr>
          <a:xfrm flipH="1">
            <a:off x="7223815" y="0"/>
            <a:ext cx="1920184" cy="690554"/>
          </a:xfrm>
          <a:custGeom>
            <a:rect b="b" l="l" r="r" t="t"/>
            <a:pathLst>
              <a:path extrusionOk="0" fill="none" h="18896" w="52543">
                <a:moveTo>
                  <a:pt x="52543" y="0"/>
                </a:moveTo>
                <a:lnTo>
                  <a:pt x="52543" y="9895"/>
                </a:lnTo>
                <a:cubicBezTo>
                  <a:pt x="52543" y="14859"/>
                  <a:pt x="48507" y="18896"/>
                  <a:pt x="43530" y="18896"/>
                </a:cubicBezTo>
                <a:lnTo>
                  <a:pt x="0" y="18896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Google Shape;647;p16"/>
          <p:cNvSpPr/>
          <p:nvPr/>
        </p:nvSpPr>
        <p:spPr>
          <a:xfrm>
            <a:off x="8623571" y="590900"/>
            <a:ext cx="153300" cy="153300"/>
          </a:xfrm>
          <a:prstGeom prst="rect">
            <a:avLst/>
          </a:prstGeom>
          <a:solidFill>
            <a:schemeClr val="accent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" name="Google Shape;648;p16"/>
          <p:cNvSpPr txBox="1"/>
          <p:nvPr>
            <p:ph type="title"/>
          </p:nvPr>
        </p:nvSpPr>
        <p:spPr>
          <a:xfrm>
            <a:off x="713400" y="381209"/>
            <a:ext cx="771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649" name="Google Shape;649;p16"/>
          <p:cNvSpPr txBox="1"/>
          <p:nvPr>
            <p:ph idx="1" type="body"/>
          </p:nvPr>
        </p:nvSpPr>
        <p:spPr>
          <a:xfrm>
            <a:off x="1083900" y="1721875"/>
            <a:ext cx="6976200" cy="25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grpSp>
        <p:nvGrpSpPr>
          <p:cNvPr id="650" name="Google Shape;650;p16"/>
          <p:cNvGrpSpPr/>
          <p:nvPr/>
        </p:nvGrpSpPr>
        <p:grpSpPr>
          <a:xfrm>
            <a:off x="8813127" y="1524690"/>
            <a:ext cx="758760" cy="762622"/>
            <a:chOff x="1286620" y="3669795"/>
            <a:chExt cx="1208986" cy="1214947"/>
          </a:xfrm>
        </p:grpSpPr>
        <p:sp>
          <p:nvSpPr>
            <p:cNvPr id="651" name="Google Shape;651;p16"/>
            <p:cNvSpPr/>
            <p:nvPr/>
          </p:nvSpPr>
          <p:spPr>
            <a:xfrm>
              <a:off x="1368516" y="3757545"/>
              <a:ext cx="1127090" cy="1127196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16"/>
            <p:cNvSpPr/>
            <p:nvPr/>
          </p:nvSpPr>
          <p:spPr>
            <a:xfrm>
              <a:off x="1286620" y="3669795"/>
              <a:ext cx="1127090" cy="1127196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3" name="Google Shape;653;p16"/>
          <p:cNvGrpSpPr/>
          <p:nvPr/>
        </p:nvGrpSpPr>
        <p:grpSpPr>
          <a:xfrm>
            <a:off x="-201254" y="4239177"/>
            <a:ext cx="1285152" cy="1291731"/>
            <a:chOff x="1286620" y="3669795"/>
            <a:chExt cx="1208986" cy="1214947"/>
          </a:xfrm>
        </p:grpSpPr>
        <p:sp>
          <p:nvSpPr>
            <p:cNvPr id="654" name="Google Shape;654;p16"/>
            <p:cNvSpPr/>
            <p:nvPr/>
          </p:nvSpPr>
          <p:spPr>
            <a:xfrm>
              <a:off x="1368516" y="3757545"/>
              <a:ext cx="1127090" cy="1127196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16"/>
            <p:cNvSpPr/>
            <p:nvPr/>
          </p:nvSpPr>
          <p:spPr>
            <a:xfrm>
              <a:off x="1286620" y="3669795"/>
              <a:ext cx="1127090" cy="1127196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3"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7" name="Google Shape;657;p17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658" name="Google Shape;658;p17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9" name="Google Shape;659;p17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0" name="Google Shape;660;p17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1" name="Google Shape;661;p17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2" name="Google Shape;662;p17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3" name="Google Shape;663;p17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4" name="Google Shape;664;p17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5" name="Google Shape;665;p17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6" name="Google Shape;666;p17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7" name="Google Shape;667;p17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8" name="Google Shape;668;p17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9" name="Google Shape;669;p17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0" name="Google Shape;670;p17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1" name="Google Shape;671;p17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2" name="Google Shape;672;p17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3" name="Google Shape;673;p17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4" name="Google Shape;674;p17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5" name="Google Shape;675;p17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6" name="Google Shape;676;p17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7" name="Google Shape;677;p17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8" name="Google Shape;678;p17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9" name="Google Shape;679;p17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0" name="Google Shape;680;p17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1" name="Google Shape;681;p17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2" name="Google Shape;682;p17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3" name="Google Shape;683;p17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4" name="Google Shape;684;p17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5" name="Google Shape;685;p17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86" name="Google Shape;686;p17"/>
          <p:cNvSpPr/>
          <p:nvPr/>
        </p:nvSpPr>
        <p:spPr>
          <a:xfrm>
            <a:off x="7083975" y="-320150"/>
            <a:ext cx="2441100" cy="2441100"/>
          </a:xfrm>
          <a:prstGeom prst="roundRect">
            <a:avLst>
              <a:gd fmla="val 15789" name="adj"/>
            </a:avLst>
          </a:prstGeom>
          <a:noFill/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7" name="Google Shape;687;p17"/>
          <p:cNvSpPr/>
          <p:nvPr/>
        </p:nvSpPr>
        <p:spPr>
          <a:xfrm>
            <a:off x="-94825" y="-320150"/>
            <a:ext cx="4638600" cy="4343400"/>
          </a:xfrm>
          <a:prstGeom prst="roundRect">
            <a:avLst>
              <a:gd fmla="val 8553" name="adj"/>
            </a:avLst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8" name="Google Shape;688;p17"/>
          <p:cNvSpPr/>
          <p:nvPr/>
        </p:nvSpPr>
        <p:spPr>
          <a:xfrm>
            <a:off x="-323850" y="-533400"/>
            <a:ext cx="4638600" cy="4343400"/>
          </a:xfrm>
          <a:prstGeom prst="roundRect">
            <a:avLst>
              <a:gd fmla="val 8553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89" name="Google Shape;689;p17"/>
          <p:cNvGrpSpPr/>
          <p:nvPr/>
        </p:nvGrpSpPr>
        <p:grpSpPr>
          <a:xfrm>
            <a:off x="5433013" y="825522"/>
            <a:ext cx="761713" cy="323262"/>
            <a:chOff x="2559150" y="3516550"/>
            <a:chExt cx="1014400" cy="430500"/>
          </a:xfrm>
        </p:grpSpPr>
        <p:cxnSp>
          <p:nvCxnSpPr>
            <p:cNvPr id="690" name="Google Shape;690;p17"/>
            <p:cNvCxnSpPr/>
            <p:nvPr/>
          </p:nvCxnSpPr>
          <p:spPr>
            <a:xfrm>
              <a:off x="2559150" y="3516550"/>
              <a:ext cx="226200" cy="4305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1" name="Google Shape;691;p17"/>
            <p:cNvCxnSpPr/>
            <p:nvPr/>
          </p:nvCxnSpPr>
          <p:spPr>
            <a:xfrm>
              <a:off x="2821883" y="3516550"/>
              <a:ext cx="226200" cy="4305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2" name="Google Shape;692;p17"/>
            <p:cNvCxnSpPr/>
            <p:nvPr/>
          </p:nvCxnSpPr>
          <p:spPr>
            <a:xfrm>
              <a:off x="3084617" y="3516550"/>
              <a:ext cx="226200" cy="4305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3" name="Google Shape;693;p17"/>
            <p:cNvCxnSpPr/>
            <p:nvPr/>
          </p:nvCxnSpPr>
          <p:spPr>
            <a:xfrm>
              <a:off x="3347350" y="3516550"/>
              <a:ext cx="226200" cy="4305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94" name="Google Shape;694;p17"/>
          <p:cNvSpPr/>
          <p:nvPr/>
        </p:nvSpPr>
        <p:spPr>
          <a:xfrm>
            <a:off x="6989149" y="731463"/>
            <a:ext cx="204300" cy="2043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95" name="Google Shape;695;p17"/>
          <p:cNvGrpSpPr/>
          <p:nvPr/>
        </p:nvGrpSpPr>
        <p:grpSpPr>
          <a:xfrm>
            <a:off x="1479860" y="3644094"/>
            <a:ext cx="1031166" cy="1036207"/>
            <a:chOff x="-546937" y="-581525"/>
            <a:chExt cx="1507993" cy="1515365"/>
          </a:xfrm>
        </p:grpSpPr>
        <p:sp>
          <p:nvSpPr>
            <p:cNvPr id="696" name="Google Shape;696;p17"/>
            <p:cNvSpPr/>
            <p:nvPr/>
          </p:nvSpPr>
          <p:spPr>
            <a:xfrm>
              <a:off x="-444787" y="-47207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17"/>
            <p:cNvSpPr/>
            <p:nvPr/>
          </p:nvSpPr>
          <p:spPr>
            <a:xfrm>
              <a:off x="-546937" y="-58152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</p:grpSp>
      <p:sp>
        <p:nvSpPr>
          <p:cNvPr id="698" name="Google Shape;698;p17"/>
          <p:cNvSpPr txBox="1"/>
          <p:nvPr>
            <p:ph type="title"/>
          </p:nvPr>
        </p:nvSpPr>
        <p:spPr>
          <a:xfrm>
            <a:off x="757175" y="539400"/>
            <a:ext cx="2657100" cy="89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99" name="Google Shape;699;p17"/>
          <p:cNvSpPr txBox="1"/>
          <p:nvPr>
            <p:ph idx="1" type="subTitle"/>
          </p:nvPr>
        </p:nvSpPr>
        <p:spPr>
          <a:xfrm>
            <a:off x="755675" y="1595200"/>
            <a:ext cx="2873400" cy="16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3_1"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1" name="Google Shape;701;p18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702" name="Google Shape;702;p18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3" name="Google Shape;703;p18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4" name="Google Shape;704;p18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5" name="Google Shape;705;p18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6" name="Google Shape;706;p18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7" name="Google Shape;707;p18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8" name="Google Shape;708;p18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9" name="Google Shape;709;p18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0" name="Google Shape;710;p18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1" name="Google Shape;711;p18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2" name="Google Shape;712;p18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3" name="Google Shape;713;p18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4" name="Google Shape;714;p18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5" name="Google Shape;715;p18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6" name="Google Shape;716;p18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7" name="Google Shape;717;p18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8" name="Google Shape;718;p18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9" name="Google Shape;719;p18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0" name="Google Shape;720;p18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1" name="Google Shape;721;p18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2" name="Google Shape;722;p18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3" name="Google Shape;723;p18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4" name="Google Shape;724;p18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5" name="Google Shape;725;p18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6" name="Google Shape;726;p18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7" name="Google Shape;727;p18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8" name="Google Shape;728;p18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9" name="Google Shape;729;p18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730" name="Google Shape;730;p18"/>
          <p:cNvSpPr/>
          <p:nvPr/>
        </p:nvSpPr>
        <p:spPr>
          <a:xfrm flipH="1" rot="5400000">
            <a:off x="3314681" y="4092031"/>
            <a:ext cx="1546735" cy="556204"/>
          </a:xfrm>
          <a:custGeom>
            <a:rect b="b" l="l" r="r" t="t"/>
            <a:pathLst>
              <a:path extrusionOk="0" fill="none" h="18896" w="52543">
                <a:moveTo>
                  <a:pt x="52543" y="0"/>
                </a:moveTo>
                <a:lnTo>
                  <a:pt x="52543" y="9895"/>
                </a:lnTo>
                <a:cubicBezTo>
                  <a:pt x="52543" y="14859"/>
                  <a:pt x="48507" y="18896"/>
                  <a:pt x="43530" y="18896"/>
                </a:cubicBezTo>
                <a:lnTo>
                  <a:pt x="0" y="18896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1" name="Google Shape;731;p18"/>
          <p:cNvSpPr/>
          <p:nvPr/>
        </p:nvSpPr>
        <p:spPr>
          <a:xfrm rot="10800000">
            <a:off x="-36" y="-36"/>
            <a:ext cx="1219238" cy="1219238"/>
          </a:xfrm>
          <a:custGeom>
            <a:rect b="b" l="l" r="r" t="t"/>
            <a:pathLst>
              <a:path extrusionOk="0" fill="none" h="26409" w="26409">
                <a:moveTo>
                  <a:pt x="0" y="26408"/>
                </a:moveTo>
                <a:cubicBezTo>
                  <a:pt x="0" y="11823"/>
                  <a:pt x="11823" y="0"/>
                  <a:pt x="26408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2" name="Google Shape;732;p18"/>
          <p:cNvSpPr/>
          <p:nvPr/>
        </p:nvSpPr>
        <p:spPr>
          <a:xfrm>
            <a:off x="883624" y="614838"/>
            <a:ext cx="204300" cy="204300"/>
          </a:xfrm>
          <a:prstGeom prst="ellipse">
            <a:avLst/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3" name="Google Shape;733;p18"/>
          <p:cNvSpPr txBox="1"/>
          <p:nvPr>
            <p:ph type="title"/>
          </p:nvPr>
        </p:nvSpPr>
        <p:spPr>
          <a:xfrm>
            <a:off x="969389" y="955874"/>
            <a:ext cx="2524500" cy="166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34" name="Google Shape;734;p18"/>
          <p:cNvSpPr txBox="1"/>
          <p:nvPr>
            <p:ph idx="1" type="subTitle"/>
          </p:nvPr>
        </p:nvSpPr>
        <p:spPr>
          <a:xfrm>
            <a:off x="969389" y="2616974"/>
            <a:ext cx="2524500" cy="142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13_1_1"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6" name="Google Shape;736;p19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737" name="Google Shape;737;p19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8" name="Google Shape;738;p19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9" name="Google Shape;739;p19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0" name="Google Shape;740;p19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1" name="Google Shape;741;p19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2" name="Google Shape;742;p19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3" name="Google Shape;743;p19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4" name="Google Shape;744;p19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5" name="Google Shape;745;p19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6" name="Google Shape;746;p19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7" name="Google Shape;747;p19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8" name="Google Shape;748;p19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9" name="Google Shape;749;p19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0" name="Google Shape;750;p19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1" name="Google Shape;751;p19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2" name="Google Shape;752;p19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3" name="Google Shape;753;p19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4" name="Google Shape;754;p19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5" name="Google Shape;755;p19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6" name="Google Shape;756;p19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7" name="Google Shape;757;p19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8" name="Google Shape;758;p19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9" name="Google Shape;759;p19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0" name="Google Shape;760;p19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1" name="Google Shape;761;p19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2" name="Google Shape;762;p19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3" name="Google Shape;763;p19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4" name="Google Shape;764;p19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765" name="Google Shape;765;p19"/>
          <p:cNvGrpSpPr/>
          <p:nvPr/>
        </p:nvGrpSpPr>
        <p:grpSpPr>
          <a:xfrm>
            <a:off x="6889770" y="92195"/>
            <a:ext cx="1208986" cy="1214947"/>
            <a:chOff x="6780320" y="132595"/>
            <a:chExt cx="1208986" cy="1214947"/>
          </a:xfrm>
        </p:grpSpPr>
        <p:sp>
          <p:nvSpPr>
            <p:cNvPr id="766" name="Google Shape;766;p19"/>
            <p:cNvSpPr/>
            <p:nvPr/>
          </p:nvSpPr>
          <p:spPr>
            <a:xfrm>
              <a:off x="6862216" y="220345"/>
              <a:ext cx="1127090" cy="1127196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19"/>
            <p:cNvSpPr/>
            <p:nvPr/>
          </p:nvSpPr>
          <p:spPr>
            <a:xfrm>
              <a:off x="6780320" y="132595"/>
              <a:ext cx="1127090" cy="1127196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8" name="Google Shape;768;p19"/>
          <p:cNvGrpSpPr/>
          <p:nvPr/>
        </p:nvGrpSpPr>
        <p:grpSpPr>
          <a:xfrm>
            <a:off x="7992250" y="842495"/>
            <a:ext cx="959209" cy="963939"/>
            <a:chOff x="7849815" y="1023153"/>
            <a:chExt cx="1208986" cy="1214947"/>
          </a:xfrm>
        </p:grpSpPr>
        <p:sp>
          <p:nvSpPr>
            <p:cNvPr id="769" name="Google Shape;769;p19"/>
            <p:cNvSpPr/>
            <p:nvPr/>
          </p:nvSpPr>
          <p:spPr>
            <a:xfrm>
              <a:off x="7931711" y="1110903"/>
              <a:ext cx="1127090" cy="1127196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19"/>
            <p:cNvSpPr/>
            <p:nvPr/>
          </p:nvSpPr>
          <p:spPr>
            <a:xfrm>
              <a:off x="7849815" y="1023153"/>
              <a:ext cx="1127090" cy="1127196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1" name="Google Shape;771;p19"/>
          <p:cNvSpPr/>
          <p:nvPr/>
        </p:nvSpPr>
        <p:spPr>
          <a:xfrm>
            <a:off x="1021375" y="284550"/>
            <a:ext cx="2714100" cy="27141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2" name="Google Shape;772;p19"/>
          <p:cNvSpPr/>
          <p:nvPr/>
        </p:nvSpPr>
        <p:spPr>
          <a:xfrm>
            <a:off x="6259725" y="3304975"/>
            <a:ext cx="1299000" cy="12990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3" name="Google Shape;773;p19"/>
          <p:cNvSpPr/>
          <p:nvPr/>
        </p:nvSpPr>
        <p:spPr>
          <a:xfrm>
            <a:off x="7455049" y="3931013"/>
            <a:ext cx="204300" cy="204300"/>
          </a:xfrm>
          <a:prstGeom prst="ellipse">
            <a:avLst/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4" name="Google Shape;774;p19"/>
          <p:cNvSpPr/>
          <p:nvPr/>
        </p:nvSpPr>
        <p:spPr>
          <a:xfrm>
            <a:off x="1719663" y="206954"/>
            <a:ext cx="563100" cy="1530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75" name="Google Shape;775;p19"/>
          <p:cNvGrpSpPr/>
          <p:nvPr/>
        </p:nvGrpSpPr>
        <p:grpSpPr>
          <a:xfrm>
            <a:off x="236677" y="2267190"/>
            <a:ext cx="2128654" cy="2781138"/>
            <a:chOff x="809902" y="2172440"/>
            <a:chExt cx="2128654" cy="2781138"/>
          </a:xfrm>
        </p:grpSpPr>
        <p:sp>
          <p:nvSpPr>
            <p:cNvPr id="776" name="Google Shape;776;p19"/>
            <p:cNvSpPr/>
            <p:nvPr/>
          </p:nvSpPr>
          <p:spPr>
            <a:xfrm rot="-1521146">
              <a:off x="1258015" y="2452634"/>
              <a:ext cx="1187932" cy="2360275"/>
            </a:xfrm>
            <a:custGeom>
              <a:rect b="b" l="l" r="r" t="t"/>
              <a:pathLst>
                <a:path extrusionOk="0" h="41637" w="20956">
                  <a:moveTo>
                    <a:pt x="18943" y="0"/>
                  </a:moveTo>
                  <a:lnTo>
                    <a:pt x="1834" y="71"/>
                  </a:lnTo>
                  <a:cubicBezTo>
                    <a:pt x="822" y="71"/>
                    <a:pt x="1" y="905"/>
                    <a:pt x="1" y="1917"/>
                  </a:cubicBezTo>
                  <a:lnTo>
                    <a:pt x="155" y="39814"/>
                  </a:lnTo>
                  <a:cubicBezTo>
                    <a:pt x="155" y="40826"/>
                    <a:pt x="989" y="41636"/>
                    <a:pt x="1989" y="41636"/>
                  </a:cubicBezTo>
                  <a:lnTo>
                    <a:pt x="19110" y="41565"/>
                  </a:lnTo>
                  <a:cubicBezTo>
                    <a:pt x="20134" y="41565"/>
                    <a:pt x="20956" y="40731"/>
                    <a:pt x="20944" y="39719"/>
                  </a:cubicBezTo>
                  <a:lnTo>
                    <a:pt x="20789" y="1834"/>
                  </a:lnTo>
                  <a:cubicBezTo>
                    <a:pt x="20789" y="822"/>
                    <a:pt x="19955" y="0"/>
                    <a:pt x="18943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19"/>
            <p:cNvSpPr/>
            <p:nvPr/>
          </p:nvSpPr>
          <p:spPr>
            <a:xfrm rot="-1521146">
              <a:off x="1302511" y="2313110"/>
              <a:ext cx="1187932" cy="2360275"/>
            </a:xfrm>
            <a:custGeom>
              <a:rect b="b" l="l" r="r" t="t"/>
              <a:pathLst>
                <a:path extrusionOk="0" h="41637" w="20956">
                  <a:moveTo>
                    <a:pt x="18943" y="0"/>
                  </a:moveTo>
                  <a:lnTo>
                    <a:pt x="1834" y="71"/>
                  </a:lnTo>
                  <a:cubicBezTo>
                    <a:pt x="822" y="71"/>
                    <a:pt x="1" y="905"/>
                    <a:pt x="1" y="1917"/>
                  </a:cubicBezTo>
                  <a:lnTo>
                    <a:pt x="155" y="39814"/>
                  </a:lnTo>
                  <a:cubicBezTo>
                    <a:pt x="155" y="40826"/>
                    <a:pt x="989" y="41636"/>
                    <a:pt x="1989" y="41636"/>
                  </a:cubicBezTo>
                  <a:lnTo>
                    <a:pt x="19110" y="41565"/>
                  </a:lnTo>
                  <a:cubicBezTo>
                    <a:pt x="20134" y="41565"/>
                    <a:pt x="20956" y="40731"/>
                    <a:pt x="20944" y="39719"/>
                  </a:cubicBezTo>
                  <a:lnTo>
                    <a:pt x="20789" y="1834"/>
                  </a:lnTo>
                  <a:cubicBezTo>
                    <a:pt x="20789" y="822"/>
                    <a:pt x="19955" y="0"/>
                    <a:pt x="18943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19"/>
            <p:cNvSpPr/>
            <p:nvPr/>
          </p:nvSpPr>
          <p:spPr>
            <a:xfrm rot="-1521146">
              <a:off x="1352693" y="2563379"/>
              <a:ext cx="203903" cy="16893"/>
            </a:xfrm>
            <a:custGeom>
              <a:rect b="b" l="l" r="r" t="t"/>
              <a:pathLst>
                <a:path extrusionOk="0" h="298" w="3597">
                  <a:moveTo>
                    <a:pt x="3442" y="0"/>
                  </a:moveTo>
                  <a:lnTo>
                    <a:pt x="144" y="24"/>
                  </a:lnTo>
                  <a:cubicBezTo>
                    <a:pt x="60" y="24"/>
                    <a:pt x="1" y="95"/>
                    <a:pt x="1" y="167"/>
                  </a:cubicBezTo>
                  <a:cubicBezTo>
                    <a:pt x="1" y="238"/>
                    <a:pt x="84" y="298"/>
                    <a:pt x="156" y="298"/>
                  </a:cubicBezTo>
                  <a:lnTo>
                    <a:pt x="3466" y="286"/>
                  </a:lnTo>
                  <a:cubicBezTo>
                    <a:pt x="3537" y="286"/>
                    <a:pt x="3597" y="226"/>
                    <a:pt x="3597" y="143"/>
                  </a:cubicBezTo>
                  <a:cubicBezTo>
                    <a:pt x="3597" y="60"/>
                    <a:pt x="3513" y="0"/>
                    <a:pt x="34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19"/>
            <p:cNvSpPr/>
            <p:nvPr/>
          </p:nvSpPr>
          <p:spPr>
            <a:xfrm rot="-1521146">
              <a:off x="1267713" y="2631629"/>
              <a:ext cx="40531" cy="40588"/>
            </a:xfrm>
            <a:custGeom>
              <a:rect b="b" l="l" r="r" t="t"/>
              <a:pathLst>
                <a:path extrusionOk="0" h="716" w="715">
                  <a:moveTo>
                    <a:pt x="357" y="1"/>
                  </a:moveTo>
                  <a:cubicBezTo>
                    <a:pt x="167" y="1"/>
                    <a:pt x="0" y="167"/>
                    <a:pt x="0" y="358"/>
                  </a:cubicBezTo>
                  <a:cubicBezTo>
                    <a:pt x="0" y="548"/>
                    <a:pt x="167" y="715"/>
                    <a:pt x="357" y="715"/>
                  </a:cubicBezTo>
                  <a:cubicBezTo>
                    <a:pt x="548" y="715"/>
                    <a:pt x="715" y="548"/>
                    <a:pt x="715" y="358"/>
                  </a:cubicBezTo>
                  <a:cubicBezTo>
                    <a:pt x="715" y="167"/>
                    <a:pt x="548" y="1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19"/>
            <p:cNvSpPr/>
            <p:nvPr/>
          </p:nvSpPr>
          <p:spPr>
            <a:xfrm rot="-1521146">
              <a:off x="1353551" y="2592427"/>
              <a:ext cx="1074558" cy="1777816"/>
            </a:xfrm>
            <a:custGeom>
              <a:rect b="b" l="l" r="r" t="t"/>
              <a:pathLst>
                <a:path extrusionOk="0" h="31362" w="18956">
                  <a:moveTo>
                    <a:pt x="18824" y="0"/>
                  </a:moveTo>
                  <a:lnTo>
                    <a:pt x="1" y="84"/>
                  </a:lnTo>
                  <a:lnTo>
                    <a:pt x="72" y="20122"/>
                  </a:lnTo>
                  <a:lnTo>
                    <a:pt x="120" y="31361"/>
                  </a:lnTo>
                  <a:lnTo>
                    <a:pt x="18955" y="31290"/>
                  </a:lnTo>
                  <a:lnTo>
                    <a:pt x="18836" y="2894"/>
                  </a:lnTo>
                  <a:lnTo>
                    <a:pt x="1882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19"/>
            <p:cNvSpPr/>
            <p:nvPr/>
          </p:nvSpPr>
          <p:spPr>
            <a:xfrm rot="-1521146">
              <a:off x="2253099" y="4332448"/>
              <a:ext cx="172839" cy="172839"/>
            </a:xfrm>
            <a:custGeom>
              <a:rect b="b" l="l" r="r" t="t"/>
              <a:pathLst>
                <a:path extrusionOk="0" h="3049" w="3049">
                  <a:moveTo>
                    <a:pt x="1513" y="0"/>
                  </a:moveTo>
                  <a:cubicBezTo>
                    <a:pt x="679" y="0"/>
                    <a:pt x="0" y="691"/>
                    <a:pt x="0" y="1536"/>
                  </a:cubicBezTo>
                  <a:cubicBezTo>
                    <a:pt x="0" y="2370"/>
                    <a:pt x="679" y="3048"/>
                    <a:pt x="1524" y="3048"/>
                  </a:cubicBezTo>
                  <a:cubicBezTo>
                    <a:pt x="2382" y="3037"/>
                    <a:pt x="3048" y="2370"/>
                    <a:pt x="3048" y="1524"/>
                  </a:cubicBezTo>
                  <a:cubicBezTo>
                    <a:pt x="3048" y="691"/>
                    <a:pt x="2358" y="0"/>
                    <a:pt x="1513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2" name="Google Shape;782;p19"/>
          <p:cNvGrpSpPr/>
          <p:nvPr/>
        </p:nvGrpSpPr>
        <p:grpSpPr>
          <a:xfrm rot="-1557361">
            <a:off x="1113401" y="2123116"/>
            <a:ext cx="804282" cy="897266"/>
            <a:chOff x="7849928" y="450523"/>
            <a:chExt cx="639337" cy="713251"/>
          </a:xfrm>
        </p:grpSpPr>
        <p:sp>
          <p:nvSpPr>
            <p:cNvPr id="783" name="Google Shape;783;p19"/>
            <p:cNvSpPr/>
            <p:nvPr/>
          </p:nvSpPr>
          <p:spPr>
            <a:xfrm>
              <a:off x="7849928" y="525282"/>
              <a:ext cx="639337" cy="638493"/>
            </a:xfrm>
            <a:custGeom>
              <a:rect b="b" l="l" r="r" t="t"/>
              <a:pathLst>
                <a:path extrusionOk="0" h="8538" w="8549">
                  <a:moveTo>
                    <a:pt x="1370" y="0"/>
                  </a:moveTo>
                  <a:cubicBezTo>
                    <a:pt x="608" y="0"/>
                    <a:pt x="0" y="608"/>
                    <a:pt x="0" y="1370"/>
                  </a:cubicBezTo>
                  <a:lnTo>
                    <a:pt x="0" y="7168"/>
                  </a:lnTo>
                  <a:cubicBezTo>
                    <a:pt x="0" y="7930"/>
                    <a:pt x="608" y="8537"/>
                    <a:pt x="1370" y="8537"/>
                  </a:cubicBezTo>
                  <a:lnTo>
                    <a:pt x="7180" y="8537"/>
                  </a:lnTo>
                  <a:cubicBezTo>
                    <a:pt x="7930" y="8537"/>
                    <a:pt x="8549" y="7930"/>
                    <a:pt x="8549" y="7168"/>
                  </a:cubicBezTo>
                  <a:lnTo>
                    <a:pt x="8549" y="1370"/>
                  </a:lnTo>
                  <a:cubicBezTo>
                    <a:pt x="8549" y="608"/>
                    <a:pt x="7930" y="0"/>
                    <a:pt x="7180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19"/>
            <p:cNvSpPr/>
            <p:nvPr/>
          </p:nvSpPr>
          <p:spPr>
            <a:xfrm>
              <a:off x="7849928" y="450523"/>
              <a:ext cx="639337" cy="638493"/>
            </a:xfrm>
            <a:custGeom>
              <a:rect b="b" l="l" r="r" t="t"/>
              <a:pathLst>
                <a:path extrusionOk="0" h="8538" w="8549">
                  <a:moveTo>
                    <a:pt x="1370" y="0"/>
                  </a:moveTo>
                  <a:cubicBezTo>
                    <a:pt x="608" y="0"/>
                    <a:pt x="0" y="608"/>
                    <a:pt x="0" y="1370"/>
                  </a:cubicBezTo>
                  <a:lnTo>
                    <a:pt x="0" y="7168"/>
                  </a:lnTo>
                  <a:cubicBezTo>
                    <a:pt x="0" y="7930"/>
                    <a:pt x="608" y="8537"/>
                    <a:pt x="1370" y="8537"/>
                  </a:cubicBezTo>
                  <a:lnTo>
                    <a:pt x="7180" y="8537"/>
                  </a:lnTo>
                  <a:cubicBezTo>
                    <a:pt x="7930" y="8537"/>
                    <a:pt x="8549" y="7930"/>
                    <a:pt x="8549" y="7168"/>
                  </a:cubicBezTo>
                  <a:lnTo>
                    <a:pt x="8549" y="1370"/>
                  </a:lnTo>
                  <a:cubicBezTo>
                    <a:pt x="8549" y="608"/>
                    <a:pt x="7930" y="0"/>
                    <a:pt x="7180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  <p:grpSp>
          <p:nvGrpSpPr>
            <p:cNvPr id="785" name="Google Shape;785;p19"/>
            <p:cNvGrpSpPr/>
            <p:nvPr/>
          </p:nvGrpSpPr>
          <p:grpSpPr>
            <a:xfrm>
              <a:off x="7966556" y="557387"/>
              <a:ext cx="406083" cy="424765"/>
              <a:chOff x="7634875" y="4670950"/>
              <a:chExt cx="135750" cy="142000"/>
            </a:xfrm>
          </p:grpSpPr>
          <p:sp>
            <p:nvSpPr>
              <p:cNvPr id="786" name="Google Shape;786;p19"/>
              <p:cNvSpPr/>
              <p:nvPr/>
            </p:nvSpPr>
            <p:spPr>
              <a:xfrm>
                <a:off x="7676850" y="4670950"/>
                <a:ext cx="93775" cy="89325"/>
              </a:xfrm>
              <a:custGeom>
                <a:rect b="b" l="l" r="r" t="t"/>
                <a:pathLst>
                  <a:path extrusionOk="0" h="3573" w="3751">
                    <a:moveTo>
                      <a:pt x="1881" y="0"/>
                    </a:moveTo>
                    <a:lnTo>
                      <a:pt x="0" y="1369"/>
                    </a:lnTo>
                    <a:lnTo>
                      <a:pt x="738" y="3572"/>
                    </a:lnTo>
                    <a:lnTo>
                      <a:pt x="3036" y="3572"/>
                    </a:lnTo>
                    <a:lnTo>
                      <a:pt x="3751" y="1369"/>
                    </a:lnTo>
                    <a:lnTo>
                      <a:pt x="1881" y="0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7" name="Google Shape;787;p19"/>
              <p:cNvSpPr/>
              <p:nvPr/>
            </p:nvSpPr>
            <p:spPr>
              <a:xfrm>
                <a:off x="7634875" y="4727500"/>
                <a:ext cx="85750" cy="85450"/>
              </a:xfrm>
              <a:custGeom>
                <a:rect b="b" l="l" r="r" t="t"/>
                <a:pathLst>
                  <a:path extrusionOk="0" h="3418" w="3430">
                    <a:moveTo>
                      <a:pt x="1715" y="0"/>
                    </a:moveTo>
                    <a:cubicBezTo>
                      <a:pt x="762" y="0"/>
                      <a:pt x="0" y="762"/>
                      <a:pt x="0" y="1703"/>
                    </a:cubicBezTo>
                    <a:cubicBezTo>
                      <a:pt x="0" y="2655"/>
                      <a:pt x="762" y="3417"/>
                      <a:pt x="1715" y="3417"/>
                    </a:cubicBezTo>
                    <a:cubicBezTo>
                      <a:pt x="2655" y="3417"/>
                      <a:pt x="3429" y="2655"/>
                      <a:pt x="3429" y="1703"/>
                    </a:cubicBezTo>
                    <a:cubicBezTo>
                      <a:pt x="3429" y="762"/>
                      <a:pt x="2655" y="0"/>
                      <a:pt x="171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88" name="Google Shape;788;p19"/>
          <p:cNvGrpSpPr/>
          <p:nvPr/>
        </p:nvGrpSpPr>
        <p:grpSpPr>
          <a:xfrm rot="-1560080">
            <a:off x="452845" y="3102717"/>
            <a:ext cx="639423" cy="713264"/>
            <a:chOff x="5982390" y="450523"/>
            <a:chExt cx="639412" cy="713251"/>
          </a:xfrm>
        </p:grpSpPr>
        <p:sp>
          <p:nvSpPr>
            <p:cNvPr id="789" name="Google Shape;789;p19"/>
            <p:cNvSpPr/>
            <p:nvPr/>
          </p:nvSpPr>
          <p:spPr>
            <a:xfrm>
              <a:off x="5982390" y="525282"/>
              <a:ext cx="639412" cy="638493"/>
            </a:xfrm>
            <a:custGeom>
              <a:rect b="b" l="l" r="r" t="t"/>
              <a:pathLst>
                <a:path extrusionOk="0" h="8538" w="8550">
                  <a:moveTo>
                    <a:pt x="1370" y="0"/>
                  </a:moveTo>
                  <a:cubicBezTo>
                    <a:pt x="608" y="0"/>
                    <a:pt x="1" y="608"/>
                    <a:pt x="1" y="1370"/>
                  </a:cubicBezTo>
                  <a:lnTo>
                    <a:pt x="1" y="7168"/>
                  </a:lnTo>
                  <a:cubicBezTo>
                    <a:pt x="1" y="7930"/>
                    <a:pt x="608" y="8537"/>
                    <a:pt x="1370" y="8537"/>
                  </a:cubicBezTo>
                  <a:lnTo>
                    <a:pt x="7180" y="8537"/>
                  </a:lnTo>
                  <a:cubicBezTo>
                    <a:pt x="7930" y="8537"/>
                    <a:pt x="8549" y="7930"/>
                    <a:pt x="8549" y="7168"/>
                  </a:cubicBezTo>
                  <a:lnTo>
                    <a:pt x="8549" y="1370"/>
                  </a:lnTo>
                  <a:cubicBezTo>
                    <a:pt x="8549" y="608"/>
                    <a:pt x="7930" y="0"/>
                    <a:pt x="7180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19"/>
            <p:cNvSpPr/>
            <p:nvPr/>
          </p:nvSpPr>
          <p:spPr>
            <a:xfrm>
              <a:off x="5982390" y="450523"/>
              <a:ext cx="639412" cy="638493"/>
            </a:xfrm>
            <a:custGeom>
              <a:rect b="b" l="l" r="r" t="t"/>
              <a:pathLst>
                <a:path extrusionOk="0" h="8538" w="8550">
                  <a:moveTo>
                    <a:pt x="1370" y="0"/>
                  </a:moveTo>
                  <a:cubicBezTo>
                    <a:pt x="608" y="0"/>
                    <a:pt x="1" y="608"/>
                    <a:pt x="1" y="1370"/>
                  </a:cubicBezTo>
                  <a:lnTo>
                    <a:pt x="1" y="7168"/>
                  </a:lnTo>
                  <a:cubicBezTo>
                    <a:pt x="1" y="7930"/>
                    <a:pt x="608" y="8537"/>
                    <a:pt x="1370" y="8537"/>
                  </a:cubicBezTo>
                  <a:lnTo>
                    <a:pt x="7180" y="8537"/>
                  </a:lnTo>
                  <a:cubicBezTo>
                    <a:pt x="7930" y="8537"/>
                    <a:pt x="8549" y="7930"/>
                    <a:pt x="8549" y="7168"/>
                  </a:cubicBezTo>
                  <a:lnTo>
                    <a:pt x="8549" y="1370"/>
                  </a:lnTo>
                  <a:cubicBezTo>
                    <a:pt x="8549" y="608"/>
                    <a:pt x="7930" y="0"/>
                    <a:pt x="7180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19"/>
            <p:cNvSpPr/>
            <p:nvPr/>
          </p:nvSpPr>
          <p:spPr>
            <a:xfrm>
              <a:off x="6161351" y="614372"/>
              <a:ext cx="280593" cy="267123"/>
            </a:xfrm>
            <a:custGeom>
              <a:rect b="b" l="l" r="r" t="t"/>
              <a:pathLst>
                <a:path extrusionOk="0" h="3572" w="3752">
                  <a:moveTo>
                    <a:pt x="1882" y="0"/>
                  </a:moveTo>
                  <a:lnTo>
                    <a:pt x="1" y="1369"/>
                  </a:lnTo>
                  <a:lnTo>
                    <a:pt x="739" y="3572"/>
                  </a:lnTo>
                  <a:lnTo>
                    <a:pt x="3037" y="3572"/>
                  </a:lnTo>
                  <a:lnTo>
                    <a:pt x="3751" y="1369"/>
                  </a:lnTo>
                  <a:lnTo>
                    <a:pt x="1882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2" name="Google Shape;792;p19"/>
          <p:cNvGrpSpPr/>
          <p:nvPr/>
        </p:nvGrpSpPr>
        <p:grpSpPr>
          <a:xfrm rot="-1560080">
            <a:off x="1386120" y="3303315"/>
            <a:ext cx="638526" cy="714162"/>
            <a:chOff x="6960509" y="450052"/>
            <a:chExt cx="638514" cy="714149"/>
          </a:xfrm>
        </p:grpSpPr>
        <p:sp>
          <p:nvSpPr>
            <p:cNvPr id="793" name="Google Shape;793;p19"/>
            <p:cNvSpPr/>
            <p:nvPr/>
          </p:nvSpPr>
          <p:spPr>
            <a:xfrm>
              <a:off x="6960509" y="524811"/>
              <a:ext cx="638514" cy="639390"/>
            </a:xfrm>
            <a:custGeom>
              <a:rect b="b" l="l" r="r" t="t"/>
              <a:pathLst>
                <a:path extrusionOk="0" h="8550" w="8538">
                  <a:moveTo>
                    <a:pt x="1370" y="1"/>
                  </a:moveTo>
                  <a:cubicBezTo>
                    <a:pt x="608" y="1"/>
                    <a:pt x="1" y="620"/>
                    <a:pt x="1" y="1370"/>
                  </a:cubicBezTo>
                  <a:lnTo>
                    <a:pt x="1" y="7180"/>
                  </a:lnTo>
                  <a:cubicBezTo>
                    <a:pt x="1" y="7942"/>
                    <a:pt x="608" y="8549"/>
                    <a:pt x="1370" y="8549"/>
                  </a:cubicBezTo>
                  <a:lnTo>
                    <a:pt x="7168" y="8549"/>
                  </a:lnTo>
                  <a:cubicBezTo>
                    <a:pt x="7930" y="8549"/>
                    <a:pt x="8537" y="7942"/>
                    <a:pt x="8537" y="7180"/>
                  </a:cubicBezTo>
                  <a:lnTo>
                    <a:pt x="8537" y="1370"/>
                  </a:lnTo>
                  <a:cubicBezTo>
                    <a:pt x="8537" y="608"/>
                    <a:pt x="7930" y="1"/>
                    <a:pt x="7168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19"/>
            <p:cNvSpPr/>
            <p:nvPr/>
          </p:nvSpPr>
          <p:spPr>
            <a:xfrm>
              <a:off x="6960509" y="450052"/>
              <a:ext cx="638514" cy="639390"/>
            </a:xfrm>
            <a:custGeom>
              <a:rect b="b" l="l" r="r" t="t"/>
              <a:pathLst>
                <a:path extrusionOk="0" h="8550" w="8538">
                  <a:moveTo>
                    <a:pt x="1370" y="1"/>
                  </a:moveTo>
                  <a:cubicBezTo>
                    <a:pt x="608" y="1"/>
                    <a:pt x="1" y="620"/>
                    <a:pt x="1" y="1370"/>
                  </a:cubicBezTo>
                  <a:lnTo>
                    <a:pt x="1" y="7180"/>
                  </a:lnTo>
                  <a:cubicBezTo>
                    <a:pt x="1" y="7942"/>
                    <a:pt x="608" y="8549"/>
                    <a:pt x="1370" y="8549"/>
                  </a:cubicBezTo>
                  <a:lnTo>
                    <a:pt x="7168" y="8549"/>
                  </a:lnTo>
                  <a:cubicBezTo>
                    <a:pt x="7930" y="8549"/>
                    <a:pt x="8537" y="7942"/>
                    <a:pt x="8537" y="7180"/>
                  </a:cubicBezTo>
                  <a:lnTo>
                    <a:pt x="8537" y="1370"/>
                  </a:lnTo>
                  <a:cubicBezTo>
                    <a:pt x="8537" y="608"/>
                    <a:pt x="7930" y="1"/>
                    <a:pt x="7168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95" name="Google Shape;795;p19"/>
            <p:cNvGrpSpPr/>
            <p:nvPr/>
          </p:nvGrpSpPr>
          <p:grpSpPr>
            <a:xfrm>
              <a:off x="7081174" y="579613"/>
              <a:ext cx="397183" cy="380269"/>
              <a:chOff x="7218150" y="5020675"/>
              <a:chExt cx="132775" cy="127125"/>
            </a:xfrm>
          </p:grpSpPr>
          <p:sp>
            <p:nvSpPr>
              <p:cNvPr id="796" name="Google Shape;796;p19"/>
              <p:cNvSpPr/>
              <p:nvPr/>
            </p:nvSpPr>
            <p:spPr>
              <a:xfrm>
                <a:off x="7256250" y="5020675"/>
                <a:ext cx="94675" cy="82200"/>
              </a:xfrm>
              <a:custGeom>
                <a:rect b="b" l="l" r="r" t="t"/>
                <a:pathLst>
                  <a:path extrusionOk="0" h="3288" w="3787">
                    <a:moveTo>
                      <a:pt x="953" y="1"/>
                    </a:moveTo>
                    <a:lnTo>
                      <a:pt x="1" y="1632"/>
                    </a:lnTo>
                    <a:lnTo>
                      <a:pt x="953" y="3287"/>
                    </a:lnTo>
                    <a:lnTo>
                      <a:pt x="2834" y="3287"/>
                    </a:lnTo>
                    <a:lnTo>
                      <a:pt x="3787" y="1632"/>
                    </a:lnTo>
                    <a:lnTo>
                      <a:pt x="2834" y="1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7" name="Google Shape;797;p19"/>
              <p:cNvSpPr/>
              <p:nvPr/>
            </p:nvSpPr>
            <p:spPr>
              <a:xfrm>
                <a:off x="7218150" y="5073375"/>
                <a:ext cx="74450" cy="74425"/>
              </a:xfrm>
              <a:custGeom>
                <a:rect b="b" l="l" r="r" t="t"/>
                <a:pathLst>
                  <a:path extrusionOk="0" h="2977" w="2978">
                    <a:moveTo>
                      <a:pt x="1" y="0"/>
                    </a:moveTo>
                    <a:lnTo>
                      <a:pt x="1" y="2977"/>
                    </a:lnTo>
                    <a:lnTo>
                      <a:pt x="2977" y="2977"/>
                    </a:lnTo>
                    <a:lnTo>
                      <a:pt x="2977" y="0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98" name="Google Shape;798;p19"/>
          <p:cNvSpPr/>
          <p:nvPr/>
        </p:nvSpPr>
        <p:spPr>
          <a:xfrm>
            <a:off x="3139900" y="1879475"/>
            <a:ext cx="3564900" cy="2100900"/>
          </a:xfrm>
          <a:prstGeom prst="roundRect">
            <a:avLst>
              <a:gd fmla="val 9649" name="adj"/>
            </a:avLst>
          </a:prstGeom>
          <a:solidFill>
            <a:schemeClr val="dk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799" name="Google Shape;799;p19"/>
          <p:cNvSpPr/>
          <p:nvPr/>
        </p:nvSpPr>
        <p:spPr>
          <a:xfrm>
            <a:off x="3139900" y="1748150"/>
            <a:ext cx="3564900" cy="2100900"/>
          </a:xfrm>
          <a:prstGeom prst="roundRect">
            <a:avLst>
              <a:gd fmla="val 9649" name="adj"/>
            </a:avLst>
          </a:prstGeom>
          <a:solidFill>
            <a:schemeClr val="lt1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800" name="Google Shape;800;p19"/>
          <p:cNvSpPr/>
          <p:nvPr/>
        </p:nvSpPr>
        <p:spPr>
          <a:xfrm>
            <a:off x="2687474" y="1290518"/>
            <a:ext cx="2937600" cy="6837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1" name="Google Shape;801;p19"/>
          <p:cNvSpPr/>
          <p:nvPr/>
        </p:nvSpPr>
        <p:spPr>
          <a:xfrm>
            <a:off x="2687474" y="1163125"/>
            <a:ext cx="2937600" cy="6837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2" name="Google Shape;802;p19"/>
          <p:cNvGrpSpPr/>
          <p:nvPr/>
        </p:nvGrpSpPr>
        <p:grpSpPr>
          <a:xfrm>
            <a:off x="6310800" y="983383"/>
            <a:ext cx="959229" cy="1109677"/>
            <a:chOff x="4212420" y="-38612"/>
            <a:chExt cx="563060" cy="651372"/>
          </a:xfrm>
        </p:grpSpPr>
        <p:sp>
          <p:nvSpPr>
            <p:cNvPr id="803" name="Google Shape;803;p19"/>
            <p:cNvSpPr/>
            <p:nvPr/>
          </p:nvSpPr>
          <p:spPr>
            <a:xfrm>
              <a:off x="4212420" y="48930"/>
              <a:ext cx="563060" cy="563830"/>
            </a:xfrm>
            <a:custGeom>
              <a:rect b="b" l="l" r="r" t="t"/>
              <a:pathLst>
                <a:path extrusionOk="0" h="8550" w="8538">
                  <a:moveTo>
                    <a:pt x="1370" y="1"/>
                  </a:moveTo>
                  <a:cubicBezTo>
                    <a:pt x="608" y="1"/>
                    <a:pt x="1" y="620"/>
                    <a:pt x="1" y="1370"/>
                  </a:cubicBezTo>
                  <a:lnTo>
                    <a:pt x="1" y="7180"/>
                  </a:lnTo>
                  <a:cubicBezTo>
                    <a:pt x="1" y="7942"/>
                    <a:pt x="608" y="8550"/>
                    <a:pt x="1370" y="8550"/>
                  </a:cubicBezTo>
                  <a:lnTo>
                    <a:pt x="7168" y="8550"/>
                  </a:lnTo>
                  <a:cubicBezTo>
                    <a:pt x="7930" y="8550"/>
                    <a:pt x="8537" y="7942"/>
                    <a:pt x="8537" y="7180"/>
                  </a:cubicBezTo>
                  <a:lnTo>
                    <a:pt x="8537" y="1370"/>
                  </a:lnTo>
                  <a:cubicBezTo>
                    <a:pt x="8537" y="620"/>
                    <a:pt x="7930" y="1"/>
                    <a:pt x="7168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19"/>
            <p:cNvSpPr/>
            <p:nvPr/>
          </p:nvSpPr>
          <p:spPr>
            <a:xfrm>
              <a:off x="4212420" y="-38612"/>
              <a:ext cx="563060" cy="563830"/>
            </a:xfrm>
            <a:custGeom>
              <a:rect b="b" l="l" r="r" t="t"/>
              <a:pathLst>
                <a:path extrusionOk="0" h="8550" w="8538">
                  <a:moveTo>
                    <a:pt x="1370" y="1"/>
                  </a:moveTo>
                  <a:cubicBezTo>
                    <a:pt x="608" y="1"/>
                    <a:pt x="1" y="620"/>
                    <a:pt x="1" y="1370"/>
                  </a:cubicBezTo>
                  <a:lnTo>
                    <a:pt x="1" y="7180"/>
                  </a:lnTo>
                  <a:cubicBezTo>
                    <a:pt x="1" y="7942"/>
                    <a:pt x="608" y="8550"/>
                    <a:pt x="1370" y="8550"/>
                  </a:cubicBezTo>
                  <a:lnTo>
                    <a:pt x="7168" y="8550"/>
                  </a:lnTo>
                  <a:cubicBezTo>
                    <a:pt x="7930" y="8550"/>
                    <a:pt x="8537" y="7942"/>
                    <a:pt x="8537" y="7180"/>
                  </a:cubicBezTo>
                  <a:lnTo>
                    <a:pt x="8537" y="1370"/>
                  </a:lnTo>
                  <a:cubicBezTo>
                    <a:pt x="8537" y="620"/>
                    <a:pt x="7930" y="1"/>
                    <a:pt x="7168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19"/>
            <p:cNvSpPr/>
            <p:nvPr/>
          </p:nvSpPr>
          <p:spPr>
            <a:xfrm rot="10800000">
              <a:off x="4400316" y="131938"/>
              <a:ext cx="216200" cy="222749"/>
            </a:xfrm>
            <a:custGeom>
              <a:rect b="b" l="l" r="r" t="t"/>
              <a:pathLst>
                <a:path extrusionOk="0" h="2823" w="2740">
                  <a:moveTo>
                    <a:pt x="2414" y="0"/>
                  </a:moveTo>
                  <a:cubicBezTo>
                    <a:pt x="2360" y="0"/>
                    <a:pt x="2305" y="13"/>
                    <a:pt x="2251" y="41"/>
                  </a:cubicBezTo>
                  <a:lnTo>
                    <a:pt x="1239" y="589"/>
                  </a:lnTo>
                  <a:lnTo>
                    <a:pt x="227" y="1148"/>
                  </a:lnTo>
                  <a:cubicBezTo>
                    <a:pt x="1" y="1267"/>
                    <a:pt x="1" y="1565"/>
                    <a:pt x="227" y="1684"/>
                  </a:cubicBezTo>
                  <a:lnTo>
                    <a:pt x="1239" y="2232"/>
                  </a:lnTo>
                  <a:lnTo>
                    <a:pt x="2251" y="2780"/>
                  </a:lnTo>
                  <a:cubicBezTo>
                    <a:pt x="2301" y="2809"/>
                    <a:pt x="2356" y="2822"/>
                    <a:pt x="2410" y="2822"/>
                  </a:cubicBezTo>
                  <a:cubicBezTo>
                    <a:pt x="2577" y="2822"/>
                    <a:pt x="2739" y="2697"/>
                    <a:pt x="2739" y="2518"/>
                  </a:cubicBezTo>
                  <a:lnTo>
                    <a:pt x="2739" y="1434"/>
                  </a:lnTo>
                  <a:lnTo>
                    <a:pt x="2739" y="315"/>
                  </a:lnTo>
                  <a:cubicBezTo>
                    <a:pt x="2739" y="133"/>
                    <a:pt x="2587" y="0"/>
                    <a:pt x="2414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6" name="Google Shape;806;p19"/>
          <p:cNvSpPr txBox="1"/>
          <p:nvPr>
            <p:ph type="title"/>
          </p:nvPr>
        </p:nvSpPr>
        <p:spPr>
          <a:xfrm>
            <a:off x="2971875" y="1273150"/>
            <a:ext cx="2368800" cy="4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07" name="Google Shape;807;p19"/>
          <p:cNvSpPr txBox="1"/>
          <p:nvPr>
            <p:ph idx="1" type="subTitle"/>
          </p:nvPr>
        </p:nvSpPr>
        <p:spPr>
          <a:xfrm>
            <a:off x="3406150" y="2042200"/>
            <a:ext cx="3032400" cy="16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13_1_1_1"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9" name="Google Shape;809;p20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810" name="Google Shape;810;p20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1" name="Google Shape;811;p20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2" name="Google Shape;812;p20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3" name="Google Shape;813;p20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4" name="Google Shape;814;p20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5" name="Google Shape;815;p20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6" name="Google Shape;816;p20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7" name="Google Shape;817;p20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8" name="Google Shape;818;p20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9" name="Google Shape;819;p20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0" name="Google Shape;820;p20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1" name="Google Shape;821;p20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2" name="Google Shape;822;p20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3" name="Google Shape;823;p20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4" name="Google Shape;824;p20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5" name="Google Shape;825;p20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6" name="Google Shape;826;p20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7" name="Google Shape;827;p20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8" name="Google Shape;828;p20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9" name="Google Shape;829;p20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0" name="Google Shape;830;p20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1" name="Google Shape;831;p20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2" name="Google Shape;832;p20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3" name="Google Shape;833;p20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4" name="Google Shape;834;p20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5" name="Google Shape;835;p20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6" name="Google Shape;836;p20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7" name="Google Shape;837;p20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838" name="Google Shape;838;p20"/>
          <p:cNvSpPr/>
          <p:nvPr/>
        </p:nvSpPr>
        <p:spPr>
          <a:xfrm>
            <a:off x="-262650" y="2276275"/>
            <a:ext cx="2232600" cy="27141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9" name="Google Shape;839;p20"/>
          <p:cNvSpPr/>
          <p:nvPr/>
        </p:nvSpPr>
        <p:spPr>
          <a:xfrm>
            <a:off x="4049125" y="255400"/>
            <a:ext cx="2436900" cy="2436900"/>
          </a:xfrm>
          <a:prstGeom prst="roundRect">
            <a:avLst>
              <a:gd fmla="val 20359" name="adj"/>
            </a:avLst>
          </a:prstGeom>
          <a:noFill/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0" name="Google Shape;840;p20"/>
          <p:cNvSpPr/>
          <p:nvPr/>
        </p:nvSpPr>
        <p:spPr>
          <a:xfrm>
            <a:off x="4777429" y="1628338"/>
            <a:ext cx="3809700" cy="2949600"/>
          </a:xfrm>
          <a:prstGeom prst="roundRect">
            <a:avLst>
              <a:gd fmla="val 5206" name="adj"/>
            </a:avLst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1" name="Google Shape;841;p20"/>
          <p:cNvSpPr/>
          <p:nvPr/>
        </p:nvSpPr>
        <p:spPr>
          <a:xfrm>
            <a:off x="4777425" y="1572425"/>
            <a:ext cx="3809700" cy="2900100"/>
          </a:xfrm>
          <a:prstGeom prst="roundRect">
            <a:avLst>
              <a:gd fmla="val 5206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42" name="Google Shape;842;p20"/>
          <p:cNvGrpSpPr/>
          <p:nvPr/>
        </p:nvGrpSpPr>
        <p:grpSpPr>
          <a:xfrm>
            <a:off x="7141336" y="648682"/>
            <a:ext cx="690510" cy="693886"/>
            <a:chOff x="-546937" y="-581525"/>
            <a:chExt cx="1507993" cy="1515365"/>
          </a:xfrm>
        </p:grpSpPr>
        <p:sp>
          <p:nvSpPr>
            <p:cNvPr id="843" name="Google Shape;843;p20"/>
            <p:cNvSpPr/>
            <p:nvPr/>
          </p:nvSpPr>
          <p:spPr>
            <a:xfrm>
              <a:off x="-444787" y="-47207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20"/>
            <p:cNvSpPr/>
            <p:nvPr/>
          </p:nvSpPr>
          <p:spPr>
            <a:xfrm>
              <a:off x="-546937" y="-58152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5" name="Google Shape;845;p20"/>
          <p:cNvGrpSpPr/>
          <p:nvPr/>
        </p:nvGrpSpPr>
        <p:grpSpPr>
          <a:xfrm>
            <a:off x="7506514" y="1213789"/>
            <a:ext cx="829246" cy="833299"/>
            <a:chOff x="-546937" y="-581525"/>
            <a:chExt cx="1507993" cy="1515365"/>
          </a:xfrm>
        </p:grpSpPr>
        <p:sp>
          <p:nvSpPr>
            <p:cNvPr id="846" name="Google Shape;846;p20"/>
            <p:cNvSpPr/>
            <p:nvPr/>
          </p:nvSpPr>
          <p:spPr>
            <a:xfrm>
              <a:off x="-444787" y="-47207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20"/>
            <p:cNvSpPr/>
            <p:nvPr/>
          </p:nvSpPr>
          <p:spPr>
            <a:xfrm>
              <a:off x="-546937" y="-58152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8" name="Google Shape;848;p20"/>
          <p:cNvSpPr/>
          <p:nvPr/>
        </p:nvSpPr>
        <p:spPr>
          <a:xfrm>
            <a:off x="5310500" y="4380129"/>
            <a:ext cx="563100" cy="1530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9" name="Google Shape;849;p20"/>
          <p:cNvSpPr/>
          <p:nvPr/>
        </p:nvSpPr>
        <p:spPr>
          <a:xfrm>
            <a:off x="1870601" y="4268225"/>
            <a:ext cx="204298" cy="204298"/>
          </a:xfrm>
          <a:custGeom>
            <a:rect b="b" l="l" r="r" t="t"/>
            <a:pathLst>
              <a:path extrusionOk="0" h="2978" w="2978">
                <a:moveTo>
                  <a:pt x="1" y="1"/>
                </a:moveTo>
                <a:lnTo>
                  <a:pt x="1" y="2977"/>
                </a:lnTo>
                <a:lnTo>
                  <a:pt x="2977" y="2977"/>
                </a:lnTo>
                <a:lnTo>
                  <a:pt x="2977" y="1"/>
                </a:lnTo>
                <a:close/>
              </a:path>
            </a:pathLst>
          </a:custGeom>
          <a:solidFill>
            <a:schemeClr val="accent4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0" name="Google Shape;850;p20"/>
          <p:cNvSpPr/>
          <p:nvPr/>
        </p:nvSpPr>
        <p:spPr>
          <a:xfrm>
            <a:off x="6375299" y="648663"/>
            <a:ext cx="204300" cy="204300"/>
          </a:xfrm>
          <a:prstGeom prst="ellipse">
            <a:avLst/>
          </a:prstGeom>
          <a:solidFill>
            <a:schemeClr val="accent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1" name="Google Shape;851;p20"/>
          <p:cNvSpPr txBox="1"/>
          <p:nvPr>
            <p:ph type="title"/>
          </p:nvPr>
        </p:nvSpPr>
        <p:spPr>
          <a:xfrm>
            <a:off x="5408640" y="1913550"/>
            <a:ext cx="2368800" cy="74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52" name="Google Shape;852;p20"/>
          <p:cNvSpPr txBox="1"/>
          <p:nvPr>
            <p:ph idx="1" type="subTitle"/>
          </p:nvPr>
        </p:nvSpPr>
        <p:spPr>
          <a:xfrm>
            <a:off x="5408640" y="2737350"/>
            <a:ext cx="2927100" cy="139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3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85" name="Google Shape;85;p3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" name="Google Shape;86;p3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" name="Google Shape;87;p3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" name="Google Shape;88;p3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9" name="Google Shape;89;p3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" name="Google Shape;90;p3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" name="Google Shape;91;p3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2" name="Google Shape;92;p3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" name="Google Shape;93;p3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4" name="Google Shape;94;p3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" name="Google Shape;95;p3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" name="Google Shape;96;p3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" name="Google Shape;97;p3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8" name="Google Shape;98;p3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9" name="Google Shape;99;p3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" name="Google Shape;100;p3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" name="Google Shape;101;p3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" name="Google Shape;102;p3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3" name="Google Shape;103;p3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" name="Google Shape;104;p3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" name="Google Shape;105;p3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" name="Google Shape;106;p3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7" name="Google Shape;107;p3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8" name="Google Shape;108;p3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" name="Google Shape;109;p3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" name="Google Shape;110;p3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1" name="Google Shape;111;p3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2" name="Google Shape;112;p3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13" name="Google Shape;113;p3"/>
          <p:cNvGrpSpPr/>
          <p:nvPr/>
        </p:nvGrpSpPr>
        <p:grpSpPr>
          <a:xfrm>
            <a:off x="7470825" y="4034575"/>
            <a:ext cx="1420813" cy="897600"/>
            <a:chOff x="4384725" y="3932425"/>
            <a:chExt cx="1420813" cy="897600"/>
          </a:xfrm>
        </p:grpSpPr>
        <p:sp>
          <p:nvSpPr>
            <p:cNvPr id="114" name="Google Shape;114;p3"/>
            <p:cNvSpPr/>
            <p:nvPr/>
          </p:nvSpPr>
          <p:spPr>
            <a:xfrm>
              <a:off x="4384725" y="3932425"/>
              <a:ext cx="255300" cy="897600"/>
            </a:xfrm>
            <a:prstGeom prst="parallelogram">
              <a:avLst>
                <a:gd fmla="val 61872" name="adj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4676103" y="3932425"/>
              <a:ext cx="255300" cy="897600"/>
            </a:xfrm>
            <a:prstGeom prst="parallelogram">
              <a:avLst>
                <a:gd fmla="val 61872" name="adj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4967481" y="3932425"/>
              <a:ext cx="255300" cy="897600"/>
            </a:xfrm>
            <a:prstGeom prst="parallelogram">
              <a:avLst>
                <a:gd fmla="val 61872" name="adj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5258859" y="3932425"/>
              <a:ext cx="255300" cy="897600"/>
            </a:xfrm>
            <a:prstGeom prst="parallelogram">
              <a:avLst>
                <a:gd fmla="val 61872" name="adj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5550238" y="3932425"/>
              <a:ext cx="255300" cy="897600"/>
            </a:xfrm>
            <a:prstGeom prst="parallelogram">
              <a:avLst>
                <a:gd fmla="val 61872" name="adj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3"/>
          <p:cNvSpPr txBox="1"/>
          <p:nvPr>
            <p:ph type="title"/>
          </p:nvPr>
        </p:nvSpPr>
        <p:spPr>
          <a:xfrm>
            <a:off x="2161975" y="2078600"/>
            <a:ext cx="48201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0" name="Google Shape;120;p3"/>
          <p:cNvSpPr txBox="1"/>
          <p:nvPr>
            <p:ph hasCustomPrompt="1" idx="2" type="title"/>
          </p:nvPr>
        </p:nvSpPr>
        <p:spPr>
          <a:xfrm>
            <a:off x="4056463" y="882463"/>
            <a:ext cx="1031100" cy="89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None/>
              <a:defRPr sz="4700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Libre Baskerville"/>
              <a:buNone/>
              <a:defRPr sz="47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Libre Baskerville"/>
              <a:buNone/>
              <a:defRPr sz="47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Libre Baskerville"/>
              <a:buNone/>
              <a:defRPr sz="47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Libre Baskerville"/>
              <a:buNone/>
              <a:defRPr sz="47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Libre Baskerville"/>
              <a:buNone/>
              <a:defRPr sz="47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Libre Baskerville"/>
              <a:buNone/>
              <a:defRPr sz="47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Libre Baskerville"/>
              <a:buNone/>
              <a:defRPr sz="47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Libre Baskerville"/>
              <a:buNone/>
              <a:defRPr sz="47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r>
              <a:t>xx%</a:t>
            </a:r>
          </a:p>
        </p:txBody>
      </p:sp>
      <p:sp>
        <p:nvSpPr>
          <p:cNvPr id="121" name="Google Shape;121;p3"/>
          <p:cNvSpPr txBox="1"/>
          <p:nvPr>
            <p:ph idx="1" type="subTitle"/>
          </p:nvPr>
        </p:nvSpPr>
        <p:spPr>
          <a:xfrm>
            <a:off x="2532750" y="3402825"/>
            <a:ext cx="40785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22" name="Google Shape;122;p3"/>
          <p:cNvGrpSpPr/>
          <p:nvPr/>
        </p:nvGrpSpPr>
        <p:grpSpPr>
          <a:xfrm>
            <a:off x="460152" y="139302"/>
            <a:ext cx="2128619" cy="2781103"/>
            <a:chOff x="554456" y="2624159"/>
            <a:chExt cx="2397903" cy="3132932"/>
          </a:xfrm>
        </p:grpSpPr>
        <p:sp>
          <p:nvSpPr>
            <p:cNvPr id="123" name="Google Shape;123;p3"/>
            <p:cNvSpPr/>
            <p:nvPr/>
          </p:nvSpPr>
          <p:spPr>
            <a:xfrm rot="-1521129">
              <a:off x="1059247" y="2939797"/>
              <a:ext cx="1338196" cy="2658831"/>
            </a:xfrm>
            <a:custGeom>
              <a:rect b="b" l="l" r="r" t="t"/>
              <a:pathLst>
                <a:path extrusionOk="0" h="41637" w="20956">
                  <a:moveTo>
                    <a:pt x="18943" y="0"/>
                  </a:moveTo>
                  <a:lnTo>
                    <a:pt x="1834" y="71"/>
                  </a:lnTo>
                  <a:cubicBezTo>
                    <a:pt x="822" y="71"/>
                    <a:pt x="1" y="905"/>
                    <a:pt x="1" y="1917"/>
                  </a:cubicBezTo>
                  <a:lnTo>
                    <a:pt x="155" y="39814"/>
                  </a:lnTo>
                  <a:cubicBezTo>
                    <a:pt x="155" y="40826"/>
                    <a:pt x="989" y="41636"/>
                    <a:pt x="1989" y="41636"/>
                  </a:cubicBezTo>
                  <a:lnTo>
                    <a:pt x="19110" y="41565"/>
                  </a:lnTo>
                  <a:cubicBezTo>
                    <a:pt x="20134" y="41565"/>
                    <a:pt x="20956" y="40731"/>
                    <a:pt x="20944" y="39719"/>
                  </a:cubicBezTo>
                  <a:lnTo>
                    <a:pt x="20789" y="1834"/>
                  </a:lnTo>
                  <a:cubicBezTo>
                    <a:pt x="20789" y="822"/>
                    <a:pt x="19955" y="0"/>
                    <a:pt x="18943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 rot="-1521129">
              <a:off x="1109372" y="2782622"/>
              <a:ext cx="1338196" cy="2658831"/>
            </a:xfrm>
            <a:custGeom>
              <a:rect b="b" l="l" r="r" t="t"/>
              <a:pathLst>
                <a:path extrusionOk="0" h="41637" w="20956">
                  <a:moveTo>
                    <a:pt x="18943" y="0"/>
                  </a:moveTo>
                  <a:lnTo>
                    <a:pt x="1834" y="71"/>
                  </a:lnTo>
                  <a:cubicBezTo>
                    <a:pt x="822" y="71"/>
                    <a:pt x="1" y="905"/>
                    <a:pt x="1" y="1917"/>
                  </a:cubicBezTo>
                  <a:lnTo>
                    <a:pt x="155" y="39814"/>
                  </a:lnTo>
                  <a:cubicBezTo>
                    <a:pt x="155" y="40826"/>
                    <a:pt x="989" y="41636"/>
                    <a:pt x="1989" y="41636"/>
                  </a:cubicBezTo>
                  <a:lnTo>
                    <a:pt x="19110" y="41565"/>
                  </a:lnTo>
                  <a:cubicBezTo>
                    <a:pt x="20134" y="41565"/>
                    <a:pt x="20956" y="40731"/>
                    <a:pt x="20944" y="39719"/>
                  </a:cubicBezTo>
                  <a:lnTo>
                    <a:pt x="20789" y="1834"/>
                  </a:lnTo>
                  <a:cubicBezTo>
                    <a:pt x="20789" y="822"/>
                    <a:pt x="19955" y="0"/>
                    <a:pt x="18943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 rot="-1521129">
              <a:off x="1166872" y="3097272"/>
              <a:ext cx="1210481" cy="2002696"/>
            </a:xfrm>
            <a:custGeom>
              <a:rect b="b" l="l" r="r" t="t"/>
              <a:pathLst>
                <a:path extrusionOk="0" h="31362" w="18956">
                  <a:moveTo>
                    <a:pt x="18824" y="0"/>
                  </a:moveTo>
                  <a:lnTo>
                    <a:pt x="1" y="84"/>
                  </a:lnTo>
                  <a:lnTo>
                    <a:pt x="72" y="20122"/>
                  </a:lnTo>
                  <a:lnTo>
                    <a:pt x="120" y="31361"/>
                  </a:lnTo>
                  <a:lnTo>
                    <a:pt x="18955" y="31290"/>
                  </a:lnTo>
                  <a:lnTo>
                    <a:pt x="18836" y="2894"/>
                  </a:lnTo>
                  <a:lnTo>
                    <a:pt x="188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 rot="-1521129">
              <a:off x="2180227" y="5057410"/>
              <a:ext cx="194701" cy="194701"/>
            </a:xfrm>
            <a:custGeom>
              <a:rect b="b" l="l" r="r" t="t"/>
              <a:pathLst>
                <a:path extrusionOk="0" h="3049" w="3049">
                  <a:moveTo>
                    <a:pt x="1513" y="0"/>
                  </a:moveTo>
                  <a:cubicBezTo>
                    <a:pt x="679" y="0"/>
                    <a:pt x="0" y="691"/>
                    <a:pt x="0" y="1536"/>
                  </a:cubicBezTo>
                  <a:cubicBezTo>
                    <a:pt x="0" y="2370"/>
                    <a:pt x="679" y="3048"/>
                    <a:pt x="1524" y="3048"/>
                  </a:cubicBezTo>
                  <a:cubicBezTo>
                    <a:pt x="2382" y="3037"/>
                    <a:pt x="3048" y="2370"/>
                    <a:pt x="3048" y="1524"/>
                  </a:cubicBezTo>
                  <a:cubicBezTo>
                    <a:pt x="3048" y="691"/>
                    <a:pt x="2358" y="0"/>
                    <a:pt x="1513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 rot="-1521129">
              <a:off x="1165914" y="3064541"/>
              <a:ext cx="229695" cy="19030"/>
            </a:xfrm>
            <a:custGeom>
              <a:rect b="b" l="l" r="r" t="t"/>
              <a:pathLst>
                <a:path extrusionOk="0" h="298" w="3597">
                  <a:moveTo>
                    <a:pt x="3442" y="0"/>
                  </a:moveTo>
                  <a:lnTo>
                    <a:pt x="144" y="24"/>
                  </a:lnTo>
                  <a:cubicBezTo>
                    <a:pt x="60" y="24"/>
                    <a:pt x="1" y="95"/>
                    <a:pt x="1" y="167"/>
                  </a:cubicBezTo>
                  <a:cubicBezTo>
                    <a:pt x="1" y="238"/>
                    <a:pt x="84" y="298"/>
                    <a:pt x="156" y="298"/>
                  </a:cubicBezTo>
                  <a:lnTo>
                    <a:pt x="3466" y="286"/>
                  </a:lnTo>
                  <a:cubicBezTo>
                    <a:pt x="3537" y="286"/>
                    <a:pt x="3597" y="226"/>
                    <a:pt x="3597" y="143"/>
                  </a:cubicBezTo>
                  <a:cubicBezTo>
                    <a:pt x="3597" y="60"/>
                    <a:pt x="3513" y="0"/>
                    <a:pt x="34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 rot="-1521129">
              <a:off x="1070183" y="3141425"/>
              <a:ext cx="45658" cy="45722"/>
            </a:xfrm>
            <a:custGeom>
              <a:rect b="b" l="l" r="r" t="t"/>
              <a:pathLst>
                <a:path extrusionOk="0" h="716" w="715">
                  <a:moveTo>
                    <a:pt x="357" y="1"/>
                  </a:moveTo>
                  <a:cubicBezTo>
                    <a:pt x="167" y="1"/>
                    <a:pt x="0" y="167"/>
                    <a:pt x="0" y="358"/>
                  </a:cubicBezTo>
                  <a:cubicBezTo>
                    <a:pt x="0" y="548"/>
                    <a:pt x="167" y="715"/>
                    <a:pt x="357" y="715"/>
                  </a:cubicBezTo>
                  <a:cubicBezTo>
                    <a:pt x="548" y="715"/>
                    <a:pt x="715" y="548"/>
                    <a:pt x="715" y="358"/>
                  </a:cubicBezTo>
                  <a:cubicBezTo>
                    <a:pt x="715" y="167"/>
                    <a:pt x="548" y="1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 rot="-1521129">
              <a:off x="1705454" y="3185375"/>
              <a:ext cx="571077" cy="1260673"/>
            </a:xfrm>
            <a:custGeom>
              <a:rect b="b" l="l" r="r" t="t"/>
              <a:pathLst>
                <a:path extrusionOk="0" h="19742" w="8943">
                  <a:moveTo>
                    <a:pt x="8597" y="1"/>
                  </a:moveTo>
                  <a:cubicBezTo>
                    <a:pt x="8228" y="1"/>
                    <a:pt x="7930" y="322"/>
                    <a:pt x="7930" y="691"/>
                  </a:cubicBezTo>
                  <a:lnTo>
                    <a:pt x="7930" y="1751"/>
                  </a:lnTo>
                  <a:cubicBezTo>
                    <a:pt x="7026" y="1953"/>
                    <a:pt x="6192" y="2310"/>
                    <a:pt x="5430" y="2799"/>
                  </a:cubicBezTo>
                  <a:lnTo>
                    <a:pt x="4668" y="2060"/>
                  </a:lnTo>
                  <a:cubicBezTo>
                    <a:pt x="4537" y="1923"/>
                    <a:pt x="4362" y="1855"/>
                    <a:pt x="4187" y="1855"/>
                  </a:cubicBezTo>
                  <a:cubicBezTo>
                    <a:pt x="4013" y="1855"/>
                    <a:pt x="3841" y="1923"/>
                    <a:pt x="3716" y="2060"/>
                  </a:cubicBezTo>
                  <a:lnTo>
                    <a:pt x="1989" y="3799"/>
                  </a:lnTo>
                  <a:cubicBezTo>
                    <a:pt x="1727" y="4073"/>
                    <a:pt x="1727" y="4501"/>
                    <a:pt x="1989" y="4751"/>
                  </a:cubicBezTo>
                  <a:lnTo>
                    <a:pt x="2751" y="5501"/>
                  </a:lnTo>
                  <a:cubicBezTo>
                    <a:pt x="2275" y="6251"/>
                    <a:pt x="1930" y="7109"/>
                    <a:pt x="1727" y="8013"/>
                  </a:cubicBezTo>
                  <a:lnTo>
                    <a:pt x="668" y="8013"/>
                  </a:lnTo>
                  <a:cubicBezTo>
                    <a:pt x="299" y="8013"/>
                    <a:pt x="1" y="8323"/>
                    <a:pt x="1" y="8692"/>
                  </a:cubicBezTo>
                  <a:lnTo>
                    <a:pt x="13" y="11133"/>
                  </a:lnTo>
                  <a:cubicBezTo>
                    <a:pt x="13" y="11514"/>
                    <a:pt x="322" y="11812"/>
                    <a:pt x="703" y="11812"/>
                  </a:cubicBezTo>
                  <a:lnTo>
                    <a:pt x="1751" y="11812"/>
                  </a:lnTo>
                  <a:cubicBezTo>
                    <a:pt x="1965" y="12716"/>
                    <a:pt x="2323" y="13550"/>
                    <a:pt x="2811" y="14312"/>
                  </a:cubicBezTo>
                  <a:lnTo>
                    <a:pt x="2073" y="15062"/>
                  </a:lnTo>
                  <a:cubicBezTo>
                    <a:pt x="1799" y="15336"/>
                    <a:pt x="1799" y="15764"/>
                    <a:pt x="2073" y="16014"/>
                  </a:cubicBezTo>
                  <a:lnTo>
                    <a:pt x="3811" y="17741"/>
                  </a:lnTo>
                  <a:cubicBezTo>
                    <a:pt x="3942" y="17878"/>
                    <a:pt x="4117" y="17946"/>
                    <a:pt x="4292" y="17946"/>
                  </a:cubicBezTo>
                  <a:cubicBezTo>
                    <a:pt x="4466" y="17946"/>
                    <a:pt x="4638" y="17878"/>
                    <a:pt x="4763" y="17741"/>
                  </a:cubicBezTo>
                  <a:lnTo>
                    <a:pt x="5502" y="16991"/>
                  </a:lnTo>
                  <a:cubicBezTo>
                    <a:pt x="6264" y="17467"/>
                    <a:pt x="7109" y="17800"/>
                    <a:pt x="8026" y="18015"/>
                  </a:cubicBezTo>
                  <a:lnTo>
                    <a:pt x="8026" y="19074"/>
                  </a:lnTo>
                  <a:cubicBezTo>
                    <a:pt x="8026" y="19443"/>
                    <a:pt x="8323" y="19741"/>
                    <a:pt x="8704" y="19741"/>
                  </a:cubicBezTo>
                  <a:lnTo>
                    <a:pt x="8942" y="19741"/>
                  </a:lnTo>
                  <a:lnTo>
                    <a:pt x="8895" y="13157"/>
                  </a:lnTo>
                  <a:cubicBezTo>
                    <a:pt x="7490" y="12740"/>
                    <a:pt x="6454" y="11454"/>
                    <a:pt x="6442" y="9907"/>
                  </a:cubicBezTo>
                  <a:cubicBezTo>
                    <a:pt x="6442" y="8359"/>
                    <a:pt x="7454" y="7049"/>
                    <a:pt x="8871" y="6609"/>
                  </a:cubicBezTo>
                  <a:lnTo>
                    <a:pt x="8835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 rot="-1521129">
              <a:off x="2005664" y="3440549"/>
              <a:ext cx="254727" cy="618204"/>
            </a:xfrm>
            <a:custGeom>
              <a:rect b="b" l="l" r="r" t="t"/>
              <a:pathLst>
                <a:path extrusionOk="0" h="9681" w="3989">
                  <a:moveTo>
                    <a:pt x="3941" y="1"/>
                  </a:moveTo>
                  <a:cubicBezTo>
                    <a:pt x="1691" y="465"/>
                    <a:pt x="0" y="2477"/>
                    <a:pt x="12" y="4859"/>
                  </a:cubicBezTo>
                  <a:cubicBezTo>
                    <a:pt x="24" y="7252"/>
                    <a:pt x="1726" y="9228"/>
                    <a:pt x="3989" y="9681"/>
                  </a:cubicBezTo>
                  <a:lnTo>
                    <a:pt x="3965" y="8109"/>
                  </a:lnTo>
                  <a:cubicBezTo>
                    <a:pt x="2560" y="7692"/>
                    <a:pt x="1524" y="6406"/>
                    <a:pt x="1512" y="4859"/>
                  </a:cubicBezTo>
                  <a:cubicBezTo>
                    <a:pt x="1512" y="3311"/>
                    <a:pt x="2524" y="2001"/>
                    <a:pt x="3941" y="1561"/>
                  </a:cubicBezTo>
                  <a:lnTo>
                    <a:pt x="3941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 rot="-1521129">
              <a:off x="1377583" y="4011353"/>
              <a:ext cx="808243" cy="1132958"/>
            </a:xfrm>
            <a:custGeom>
              <a:rect b="b" l="l" r="r" t="t"/>
              <a:pathLst>
                <a:path extrusionOk="0" h="17742" w="12657">
                  <a:moveTo>
                    <a:pt x="3977" y="1"/>
                  </a:moveTo>
                  <a:lnTo>
                    <a:pt x="1536" y="13"/>
                  </a:lnTo>
                  <a:cubicBezTo>
                    <a:pt x="1167" y="13"/>
                    <a:pt x="869" y="322"/>
                    <a:pt x="869" y="691"/>
                  </a:cubicBezTo>
                  <a:lnTo>
                    <a:pt x="869" y="1751"/>
                  </a:lnTo>
                  <a:cubicBezTo>
                    <a:pt x="572" y="1822"/>
                    <a:pt x="286" y="1918"/>
                    <a:pt x="0" y="2001"/>
                  </a:cubicBezTo>
                  <a:lnTo>
                    <a:pt x="12" y="6490"/>
                  </a:lnTo>
                  <a:lnTo>
                    <a:pt x="12" y="7883"/>
                  </a:lnTo>
                  <a:cubicBezTo>
                    <a:pt x="643" y="7025"/>
                    <a:pt x="1643" y="6466"/>
                    <a:pt x="2774" y="6466"/>
                  </a:cubicBezTo>
                  <a:cubicBezTo>
                    <a:pt x="2781" y="6466"/>
                    <a:pt x="2789" y="6466"/>
                    <a:pt x="2796" y="6466"/>
                  </a:cubicBezTo>
                  <a:cubicBezTo>
                    <a:pt x="4667" y="6466"/>
                    <a:pt x="6191" y="7997"/>
                    <a:pt x="6203" y="9883"/>
                  </a:cubicBezTo>
                  <a:cubicBezTo>
                    <a:pt x="6227" y="11764"/>
                    <a:pt x="4691" y="13300"/>
                    <a:pt x="2798" y="13312"/>
                  </a:cubicBezTo>
                  <a:cubicBezTo>
                    <a:pt x="1667" y="13312"/>
                    <a:pt x="655" y="12764"/>
                    <a:pt x="36" y="11919"/>
                  </a:cubicBezTo>
                  <a:lnTo>
                    <a:pt x="36" y="11919"/>
                  </a:lnTo>
                  <a:lnTo>
                    <a:pt x="60" y="17741"/>
                  </a:lnTo>
                  <a:lnTo>
                    <a:pt x="5727" y="17705"/>
                  </a:lnTo>
                  <a:cubicBezTo>
                    <a:pt x="6251" y="17515"/>
                    <a:pt x="6763" y="17265"/>
                    <a:pt x="7215" y="16967"/>
                  </a:cubicBezTo>
                  <a:lnTo>
                    <a:pt x="7965" y="17693"/>
                  </a:lnTo>
                  <a:lnTo>
                    <a:pt x="8942" y="17693"/>
                  </a:lnTo>
                  <a:lnTo>
                    <a:pt x="10656" y="15955"/>
                  </a:lnTo>
                  <a:cubicBezTo>
                    <a:pt x="10930" y="15681"/>
                    <a:pt x="10930" y="15253"/>
                    <a:pt x="10656" y="15003"/>
                  </a:cubicBezTo>
                  <a:lnTo>
                    <a:pt x="9894" y="14253"/>
                  </a:lnTo>
                  <a:cubicBezTo>
                    <a:pt x="10370" y="13491"/>
                    <a:pt x="10716" y="12645"/>
                    <a:pt x="10930" y="11740"/>
                  </a:cubicBezTo>
                  <a:lnTo>
                    <a:pt x="11978" y="11740"/>
                  </a:lnTo>
                  <a:cubicBezTo>
                    <a:pt x="12359" y="11740"/>
                    <a:pt x="12656" y="11443"/>
                    <a:pt x="12656" y="11050"/>
                  </a:cubicBezTo>
                  <a:lnTo>
                    <a:pt x="12633" y="8609"/>
                  </a:lnTo>
                  <a:cubicBezTo>
                    <a:pt x="12633" y="8240"/>
                    <a:pt x="12323" y="7942"/>
                    <a:pt x="11954" y="7942"/>
                  </a:cubicBezTo>
                  <a:lnTo>
                    <a:pt x="10894" y="7942"/>
                  </a:lnTo>
                  <a:cubicBezTo>
                    <a:pt x="10692" y="7037"/>
                    <a:pt x="10335" y="6204"/>
                    <a:pt x="9835" y="5442"/>
                  </a:cubicBezTo>
                  <a:lnTo>
                    <a:pt x="10585" y="4680"/>
                  </a:lnTo>
                  <a:cubicBezTo>
                    <a:pt x="10847" y="4418"/>
                    <a:pt x="10847" y="3989"/>
                    <a:pt x="10585" y="3727"/>
                  </a:cubicBezTo>
                  <a:lnTo>
                    <a:pt x="8870" y="1989"/>
                  </a:lnTo>
                  <a:cubicBezTo>
                    <a:pt x="8739" y="1858"/>
                    <a:pt x="8564" y="1793"/>
                    <a:pt x="8390" y="1793"/>
                  </a:cubicBezTo>
                  <a:cubicBezTo>
                    <a:pt x="8215" y="1793"/>
                    <a:pt x="8043" y="1858"/>
                    <a:pt x="7918" y="1989"/>
                  </a:cubicBezTo>
                  <a:lnTo>
                    <a:pt x="7180" y="2751"/>
                  </a:lnTo>
                  <a:cubicBezTo>
                    <a:pt x="6418" y="2275"/>
                    <a:pt x="5572" y="1930"/>
                    <a:pt x="4655" y="1727"/>
                  </a:cubicBezTo>
                  <a:lnTo>
                    <a:pt x="4655" y="668"/>
                  </a:lnTo>
                  <a:cubicBezTo>
                    <a:pt x="4655" y="298"/>
                    <a:pt x="4346" y="1"/>
                    <a:pt x="3977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 rot="-1521129">
              <a:off x="1419831" y="4388165"/>
              <a:ext cx="494256" cy="631869"/>
            </a:xfrm>
            <a:custGeom>
              <a:rect b="b" l="l" r="r" t="t"/>
              <a:pathLst>
                <a:path extrusionOk="0" h="9895" w="7740">
                  <a:moveTo>
                    <a:pt x="2806" y="1"/>
                  </a:moveTo>
                  <a:cubicBezTo>
                    <a:pt x="2792" y="1"/>
                    <a:pt x="2777" y="1"/>
                    <a:pt x="2762" y="1"/>
                  </a:cubicBezTo>
                  <a:cubicBezTo>
                    <a:pt x="1738" y="1"/>
                    <a:pt x="786" y="322"/>
                    <a:pt x="0" y="858"/>
                  </a:cubicBezTo>
                  <a:lnTo>
                    <a:pt x="0" y="1549"/>
                  </a:lnTo>
                  <a:lnTo>
                    <a:pt x="0" y="2942"/>
                  </a:lnTo>
                  <a:cubicBezTo>
                    <a:pt x="619" y="2084"/>
                    <a:pt x="1619" y="1525"/>
                    <a:pt x="2751" y="1525"/>
                  </a:cubicBezTo>
                  <a:cubicBezTo>
                    <a:pt x="2758" y="1525"/>
                    <a:pt x="2765" y="1525"/>
                    <a:pt x="2772" y="1525"/>
                  </a:cubicBezTo>
                  <a:cubicBezTo>
                    <a:pt x="4655" y="1525"/>
                    <a:pt x="6180" y="3056"/>
                    <a:pt x="6191" y="4930"/>
                  </a:cubicBezTo>
                  <a:cubicBezTo>
                    <a:pt x="6203" y="6823"/>
                    <a:pt x="4667" y="8359"/>
                    <a:pt x="2786" y="8371"/>
                  </a:cubicBezTo>
                  <a:cubicBezTo>
                    <a:pt x="1655" y="8371"/>
                    <a:pt x="643" y="7823"/>
                    <a:pt x="12" y="6978"/>
                  </a:cubicBezTo>
                  <a:lnTo>
                    <a:pt x="12" y="6978"/>
                  </a:lnTo>
                  <a:lnTo>
                    <a:pt x="24" y="9062"/>
                  </a:lnTo>
                  <a:cubicBezTo>
                    <a:pt x="822" y="9597"/>
                    <a:pt x="1774" y="9895"/>
                    <a:pt x="2798" y="9895"/>
                  </a:cubicBezTo>
                  <a:cubicBezTo>
                    <a:pt x="5537" y="9847"/>
                    <a:pt x="7739" y="7633"/>
                    <a:pt x="7727" y="4906"/>
                  </a:cubicBezTo>
                  <a:cubicBezTo>
                    <a:pt x="7704" y="2194"/>
                    <a:pt x="5513" y="1"/>
                    <a:pt x="2806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 rot="-1521129">
              <a:off x="934994" y="3240995"/>
              <a:ext cx="806774" cy="827273"/>
            </a:xfrm>
            <a:custGeom>
              <a:rect b="b" l="l" r="r" t="t"/>
              <a:pathLst>
                <a:path extrusionOk="0" h="12955" w="12634">
                  <a:moveTo>
                    <a:pt x="10514" y="0"/>
                  </a:moveTo>
                  <a:lnTo>
                    <a:pt x="4323" y="36"/>
                  </a:lnTo>
                  <a:cubicBezTo>
                    <a:pt x="5418" y="596"/>
                    <a:pt x="6156" y="1750"/>
                    <a:pt x="6168" y="3060"/>
                  </a:cubicBezTo>
                  <a:cubicBezTo>
                    <a:pt x="6192" y="4953"/>
                    <a:pt x="4656" y="6477"/>
                    <a:pt x="2763" y="6489"/>
                  </a:cubicBezTo>
                  <a:cubicBezTo>
                    <a:pt x="1632" y="6489"/>
                    <a:pt x="620" y="5941"/>
                    <a:pt x="1" y="5096"/>
                  </a:cubicBezTo>
                  <a:lnTo>
                    <a:pt x="1" y="5096"/>
                  </a:lnTo>
                  <a:lnTo>
                    <a:pt x="24" y="10978"/>
                  </a:lnTo>
                  <a:cubicBezTo>
                    <a:pt x="310" y="11085"/>
                    <a:pt x="596" y="11156"/>
                    <a:pt x="894" y="11228"/>
                  </a:cubicBezTo>
                  <a:lnTo>
                    <a:pt x="906" y="12288"/>
                  </a:lnTo>
                  <a:cubicBezTo>
                    <a:pt x="906" y="12657"/>
                    <a:pt x="1203" y="12954"/>
                    <a:pt x="1596" y="12954"/>
                  </a:cubicBezTo>
                  <a:lnTo>
                    <a:pt x="4037" y="12942"/>
                  </a:lnTo>
                  <a:cubicBezTo>
                    <a:pt x="4406" y="12942"/>
                    <a:pt x="4704" y="12633"/>
                    <a:pt x="4704" y="12252"/>
                  </a:cubicBezTo>
                  <a:lnTo>
                    <a:pt x="4704" y="11204"/>
                  </a:lnTo>
                  <a:cubicBezTo>
                    <a:pt x="5608" y="10990"/>
                    <a:pt x="6442" y="10633"/>
                    <a:pt x="7204" y="10144"/>
                  </a:cubicBezTo>
                  <a:lnTo>
                    <a:pt x="7966" y="10883"/>
                  </a:lnTo>
                  <a:cubicBezTo>
                    <a:pt x="8097" y="11019"/>
                    <a:pt x="8270" y="11088"/>
                    <a:pt x="8442" y="11088"/>
                  </a:cubicBezTo>
                  <a:cubicBezTo>
                    <a:pt x="8615" y="11088"/>
                    <a:pt x="8787" y="11019"/>
                    <a:pt x="8918" y="10883"/>
                  </a:cubicBezTo>
                  <a:lnTo>
                    <a:pt x="10645" y="9144"/>
                  </a:lnTo>
                  <a:cubicBezTo>
                    <a:pt x="10907" y="8870"/>
                    <a:pt x="10907" y="8442"/>
                    <a:pt x="10645" y="8192"/>
                  </a:cubicBezTo>
                  <a:lnTo>
                    <a:pt x="9883" y="7442"/>
                  </a:lnTo>
                  <a:cubicBezTo>
                    <a:pt x="10359" y="6692"/>
                    <a:pt x="10704" y="5846"/>
                    <a:pt x="10907" y="4929"/>
                  </a:cubicBezTo>
                  <a:lnTo>
                    <a:pt x="11966" y="4929"/>
                  </a:lnTo>
                  <a:cubicBezTo>
                    <a:pt x="12336" y="4929"/>
                    <a:pt x="12633" y="4632"/>
                    <a:pt x="12633" y="4251"/>
                  </a:cubicBezTo>
                  <a:lnTo>
                    <a:pt x="12621" y="1810"/>
                  </a:lnTo>
                  <a:cubicBezTo>
                    <a:pt x="12621" y="1429"/>
                    <a:pt x="12300" y="1131"/>
                    <a:pt x="11931" y="1131"/>
                  </a:cubicBezTo>
                  <a:lnTo>
                    <a:pt x="10871" y="1131"/>
                  </a:lnTo>
                  <a:cubicBezTo>
                    <a:pt x="10788" y="750"/>
                    <a:pt x="10669" y="381"/>
                    <a:pt x="10514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 rot="-1521129">
              <a:off x="883902" y="3325186"/>
              <a:ext cx="492724" cy="510285"/>
            </a:xfrm>
            <a:custGeom>
              <a:rect b="b" l="l" r="r" t="t"/>
              <a:pathLst>
                <a:path extrusionOk="0" h="7991" w="7716">
                  <a:moveTo>
                    <a:pt x="6632" y="1"/>
                  </a:moveTo>
                  <a:lnTo>
                    <a:pt x="4334" y="13"/>
                  </a:lnTo>
                  <a:cubicBezTo>
                    <a:pt x="5418" y="584"/>
                    <a:pt x="6156" y="1727"/>
                    <a:pt x="6180" y="3037"/>
                  </a:cubicBezTo>
                  <a:cubicBezTo>
                    <a:pt x="6192" y="4930"/>
                    <a:pt x="4656" y="6466"/>
                    <a:pt x="2763" y="6478"/>
                  </a:cubicBezTo>
                  <a:cubicBezTo>
                    <a:pt x="1632" y="6478"/>
                    <a:pt x="632" y="5930"/>
                    <a:pt x="1" y="5073"/>
                  </a:cubicBezTo>
                  <a:lnTo>
                    <a:pt x="1" y="5073"/>
                  </a:lnTo>
                  <a:lnTo>
                    <a:pt x="12" y="7157"/>
                  </a:lnTo>
                  <a:cubicBezTo>
                    <a:pt x="798" y="7692"/>
                    <a:pt x="1763" y="7990"/>
                    <a:pt x="2787" y="7990"/>
                  </a:cubicBezTo>
                  <a:cubicBezTo>
                    <a:pt x="5513" y="7978"/>
                    <a:pt x="7716" y="5764"/>
                    <a:pt x="7692" y="3025"/>
                  </a:cubicBezTo>
                  <a:cubicBezTo>
                    <a:pt x="7692" y="1882"/>
                    <a:pt x="7287" y="834"/>
                    <a:pt x="6632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 rot="-1521129">
              <a:off x="1166872" y="3097272"/>
              <a:ext cx="1210481" cy="2002696"/>
            </a:xfrm>
            <a:custGeom>
              <a:rect b="b" l="l" r="r" t="t"/>
              <a:pathLst>
                <a:path extrusionOk="0" h="31362" w="18956">
                  <a:moveTo>
                    <a:pt x="18824" y="0"/>
                  </a:moveTo>
                  <a:lnTo>
                    <a:pt x="1" y="84"/>
                  </a:lnTo>
                  <a:lnTo>
                    <a:pt x="72" y="20122"/>
                  </a:lnTo>
                  <a:lnTo>
                    <a:pt x="120" y="31361"/>
                  </a:lnTo>
                  <a:lnTo>
                    <a:pt x="18955" y="31290"/>
                  </a:lnTo>
                  <a:lnTo>
                    <a:pt x="18836" y="2894"/>
                  </a:lnTo>
                  <a:lnTo>
                    <a:pt x="18824" y="0"/>
                  </a:ln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6" name="Google Shape;136;p3"/>
          <p:cNvGrpSpPr/>
          <p:nvPr/>
        </p:nvGrpSpPr>
        <p:grpSpPr>
          <a:xfrm>
            <a:off x="1194150" y="890075"/>
            <a:ext cx="6755700" cy="3501925"/>
            <a:chOff x="1194150" y="890075"/>
            <a:chExt cx="6755700" cy="3501925"/>
          </a:xfrm>
        </p:grpSpPr>
        <p:sp>
          <p:nvSpPr>
            <p:cNvPr id="137" name="Google Shape;137;p3"/>
            <p:cNvSpPr/>
            <p:nvPr/>
          </p:nvSpPr>
          <p:spPr>
            <a:xfrm>
              <a:off x="1194150" y="1028700"/>
              <a:ext cx="6755700" cy="3363300"/>
            </a:xfrm>
            <a:prstGeom prst="roundRect">
              <a:avLst>
                <a:gd fmla="val 5206" name="adj"/>
              </a:avLst>
            </a:pr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1194150" y="890075"/>
              <a:ext cx="6755700" cy="3363300"/>
            </a:xfrm>
            <a:prstGeom prst="roundRect">
              <a:avLst>
                <a:gd fmla="val 5206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3"/>
          <p:cNvSpPr/>
          <p:nvPr/>
        </p:nvSpPr>
        <p:spPr>
          <a:xfrm>
            <a:off x="6451623" y="566282"/>
            <a:ext cx="840609" cy="841790"/>
          </a:xfrm>
          <a:custGeom>
            <a:rect b="b" l="l" r="r" t="t"/>
            <a:pathLst>
              <a:path extrusionOk="0" h="8550" w="8538">
                <a:moveTo>
                  <a:pt x="1370" y="1"/>
                </a:moveTo>
                <a:cubicBezTo>
                  <a:pt x="608" y="1"/>
                  <a:pt x="1" y="620"/>
                  <a:pt x="1" y="1370"/>
                </a:cubicBezTo>
                <a:lnTo>
                  <a:pt x="1" y="7180"/>
                </a:lnTo>
                <a:cubicBezTo>
                  <a:pt x="1" y="7942"/>
                  <a:pt x="608" y="8550"/>
                  <a:pt x="1370" y="8550"/>
                </a:cubicBezTo>
                <a:lnTo>
                  <a:pt x="7168" y="8550"/>
                </a:lnTo>
                <a:cubicBezTo>
                  <a:pt x="7930" y="8550"/>
                  <a:pt x="8537" y="7942"/>
                  <a:pt x="8537" y="7180"/>
                </a:cubicBezTo>
                <a:lnTo>
                  <a:pt x="8537" y="1370"/>
                </a:lnTo>
                <a:cubicBezTo>
                  <a:pt x="8537" y="620"/>
                  <a:pt x="7930" y="1"/>
                  <a:pt x="7168" y="1"/>
                </a:cubicBezTo>
                <a:close/>
              </a:path>
            </a:pathLst>
          </a:custGeom>
          <a:solidFill>
            <a:schemeClr val="accent4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0" name="Google Shape;140;p3"/>
          <p:cNvGrpSpPr/>
          <p:nvPr/>
        </p:nvGrpSpPr>
        <p:grpSpPr>
          <a:xfrm>
            <a:off x="6451623" y="467507"/>
            <a:ext cx="840609" cy="841790"/>
            <a:chOff x="7166950" y="4240225"/>
            <a:chExt cx="213450" cy="213750"/>
          </a:xfrm>
        </p:grpSpPr>
        <p:sp>
          <p:nvSpPr>
            <p:cNvPr id="141" name="Google Shape;141;p3"/>
            <p:cNvSpPr/>
            <p:nvPr/>
          </p:nvSpPr>
          <p:spPr>
            <a:xfrm>
              <a:off x="7166950" y="4240225"/>
              <a:ext cx="213450" cy="213750"/>
            </a:xfrm>
            <a:custGeom>
              <a:rect b="b" l="l" r="r" t="t"/>
              <a:pathLst>
                <a:path extrusionOk="0" h="8550" w="8538">
                  <a:moveTo>
                    <a:pt x="1370" y="1"/>
                  </a:moveTo>
                  <a:cubicBezTo>
                    <a:pt x="608" y="1"/>
                    <a:pt x="1" y="620"/>
                    <a:pt x="1" y="1370"/>
                  </a:cubicBezTo>
                  <a:lnTo>
                    <a:pt x="1" y="7180"/>
                  </a:lnTo>
                  <a:cubicBezTo>
                    <a:pt x="1" y="7942"/>
                    <a:pt x="608" y="8550"/>
                    <a:pt x="1370" y="8550"/>
                  </a:cubicBezTo>
                  <a:lnTo>
                    <a:pt x="7168" y="8550"/>
                  </a:lnTo>
                  <a:cubicBezTo>
                    <a:pt x="7930" y="8550"/>
                    <a:pt x="8537" y="7942"/>
                    <a:pt x="8537" y="7180"/>
                  </a:cubicBezTo>
                  <a:lnTo>
                    <a:pt x="8537" y="1370"/>
                  </a:lnTo>
                  <a:cubicBezTo>
                    <a:pt x="8537" y="620"/>
                    <a:pt x="7930" y="1"/>
                    <a:pt x="7168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7248525" y="4286375"/>
              <a:ext cx="85725" cy="85750"/>
            </a:xfrm>
            <a:custGeom>
              <a:rect b="b" l="l" r="r" t="t"/>
              <a:pathLst>
                <a:path extrusionOk="0" h="3430" w="3429">
                  <a:moveTo>
                    <a:pt x="1715" y="0"/>
                  </a:moveTo>
                  <a:cubicBezTo>
                    <a:pt x="774" y="0"/>
                    <a:pt x="0" y="774"/>
                    <a:pt x="0" y="1715"/>
                  </a:cubicBezTo>
                  <a:cubicBezTo>
                    <a:pt x="0" y="2655"/>
                    <a:pt x="774" y="3429"/>
                    <a:pt x="1715" y="3429"/>
                  </a:cubicBezTo>
                  <a:cubicBezTo>
                    <a:pt x="2667" y="3429"/>
                    <a:pt x="3429" y="2655"/>
                    <a:pt x="3429" y="1715"/>
                  </a:cubicBezTo>
                  <a:cubicBezTo>
                    <a:pt x="3429" y="774"/>
                    <a:pt x="2667" y="0"/>
                    <a:pt x="1715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7213400" y="4322675"/>
              <a:ext cx="85450" cy="85450"/>
            </a:xfrm>
            <a:custGeom>
              <a:rect b="b" l="l" r="r" t="t"/>
              <a:pathLst>
                <a:path extrusionOk="0" h="3418" w="3418">
                  <a:moveTo>
                    <a:pt x="1703" y="1"/>
                  </a:moveTo>
                  <a:cubicBezTo>
                    <a:pt x="762" y="1"/>
                    <a:pt x="0" y="763"/>
                    <a:pt x="0" y="1703"/>
                  </a:cubicBezTo>
                  <a:cubicBezTo>
                    <a:pt x="0" y="2656"/>
                    <a:pt x="762" y="3418"/>
                    <a:pt x="1703" y="3418"/>
                  </a:cubicBezTo>
                  <a:cubicBezTo>
                    <a:pt x="2655" y="3418"/>
                    <a:pt x="3417" y="2656"/>
                    <a:pt x="3417" y="1703"/>
                  </a:cubicBezTo>
                  <a:cubicBezTo>
                    <a:pt x="3417" y="763"/>
                    <a:pt x="2655" y="1"/>
                    <a:pt x="1703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4" name="Google Shape;144;p3"/>
          <p:cNvGrpSpPr/>
          <p:nvPr/>
        </p:nvGrpSpPr>
        <p:grpSpPr>
          <a:xfrm>
            <a:off x="199570" y="3669795"/>
            <a:ext cx="1208986" cy="1214947"/>
            <a:chOff x="1286620" y="3669795"/>
            <a:chExt cx="1208986" cy="1214947"/>
          </a:xfrm>
        </p:grpSpPr>
        <p:sp>
          <p:nvSpPr>
            <p:cNvPr id="145" name="Google Shape;145;p3"/>
            <p:cNvSpPr/>
            <p:nvPr/>
          </p:nvSpPr>
          <p:spPr>
            <a:xfrm>
              <a:off x="1368516" y="3757545"/>
              <a:ext cx="1127090" cy="1127196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1286620" y="3669795"/>
              <a:ext cx="1127090" cy="1127196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13_1_1_1_1">
    <p:spTree>
      <p:nvGrpSpPr>
        <p:cNvPr id="853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4" name="Google Shape;854;p21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855" name="Google Shape;855;p21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6" name="Google Shape;856;p21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7" name="Google Shape;857;p21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8" name="Google Shape;858;p21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9" name="Google Shape;859;p21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0" name="Google Shape;860;p21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1" name="Google Shape;861;p21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2" name="Google Shape;862;p21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3" name="Google Shape;863;p21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4" name="Google Shape;864;p21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5" name="Google Shape;865;p21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6" name="Google Shape;866;p21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7" name="Google Shape;867;p21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8" name="Google Shape;868;p21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9" name="Google Shape;869;p21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0" name="Google Shape;870;p21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1" name="Google Shape;871;p21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2" name="Google Shape;872;p21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3" name="Google Shape;873;p21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4" name="Google Shape;874;p21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5" name="Google Shape;875;p21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6" name="Google Shape;876;p21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7" name="Google Shape;877;p21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8" name="Google Shape;878;p21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9" name="Google Shape;879;p21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0" name="Google Shape;880;p21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1" name="Google Shape;881;p21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2" name="Google Shape;882;p21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883" name="Google Shape;883;p21"/>
          <p:cNvGrpSpPr/>
          <p:nvPr/>
        </p:nvGrpSpPr>
        <p:grpSpPr>
          <a:xfrm>
            <a:off x="8642181" y="-366333"/>
            <a:ext cx="901299" cy="905743"/>
            <a:chOff x="6780320" y="132595"/>
            <a:chExt cx="1208986" cy="1214947"/>
          </a:xfrm>
        </p:grpSpPr>
        <p:sp>
          <p:nvSpPr>
            <p:cNvPr id="884" name="Google Shape;884;p21"/>
            <p:cNvSpPr/>
            <p:nvPr/>
          </p:nvSpPr>
          <p:spPr>
            <a:xfrm>
              <a:off x="6862216" y="220345"/>
              <a:ext cx="1127090" cy="1127196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21"/>
            <p:cNvSpPr/>
            <p:nvPr/>
          </p:nvSpPr>
          <p:spPr>
            <a:xfrm>
              <a:off x="6780320" y="132595"/>
              <a:ext cx="1127090" cy="1127196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6" name="Google Shape;886;p21"/>
          <p:cNvSpPr/>
          <p:nvPr/>
        </p:nvSpPr>
        <p:spPr>
          <a:xfrm>
            <a:off x="8242725" y="4242198"/>
            <a:ext cx="901273" cy="901273"/>
          </a:xfrm>
          <a:custGeom>
            <a:rect b="b" l="l" r="r" t="t"/>
            <a:pathLst>
              <a:path extrusionOk="0" fill="none" h="26409" w="26409">
                <a:moveTo>
                  <a:pt x="0" y="26408"/>
                </a:moveTo>
                <a:cubicBezTo>
                  <a:pt x="0" y="11823"/>
                  <a:pt x="11823" y="0"/>
                  <a:pt x="26408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7" name="Google Shape;887;p21"/>
          <p:cNvSpPr/>
          <p:nvPr/>
        </p:nvSpPr>
        <p:spPr>
          <a:xfrm>
            <a:off x="8328451" y="4501950"/>
            <a:ext cx="204298" cy="204298"/>
          </a:xfrm>
          <a:custGeom>
            <a:rect b="b" l="l" r="r" t="t"/>
            <a:pathLst>
              <a:path extrusionOk="0" h="2978" w="2978">
                <a:moveTo>
                  <a:pt x="1" y="1"/>
                </a:moveTo>
                <a:lnTo>
                  <a:pt x="1" y="2977"/>
                </a:lnTo>
                <a:lnTo>
                  <a:pt x="2977" y="2977"/>
                </a:lnTo>
                <a:lnTo>
                  <a:pt x="2977" y="1"/>
                </a:lnTo>
                <a:close/>
              </a:path>
            </a:pathLst>
          </a:custGeom>
          <a:solidFill>
            <a:schemeClr val="accent3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8" name="Google Shape;888;p21"/>
          <p:cNvSpPr/>
          <p:nvPr/>
        </p:nvSpPr>
        <p:spPr>
          <a:xfrm rot="-5400000">
            <a:off x="-397814" y="4300616"/>
            <a:ext cx="1240672" cy="445048"/>
          </a:xfrm>
          <a:custGeom>
            <a:rect b="b" l="l" r="r" t="t"/>
            <a:pathLst>
              <a:path extrusionOk="0" fill="none" h="18896" w="52543">
                <a:moveTo>
                  <a:pt x="52543" y="0"/>
                </a:moveTo>
                <a:lnTo>
                  <a:pt x="52543" y="9895"/>
                </a:lnTo>
                <a:cubicBezTo>
                  <a:pt x="52543" y="14859"/>
                  <a:pt x="48507" y="18896"/>
                  <a:pt x="43530" y="18896"/>
                </a:cubicBezTo>
                <a:lnTo>
                  <a:pt x="0" y="18896"/>
                </a:ln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9" name="Google Shape;889;p21"/>
          <p:cNvSpPr/>
          <p:nvPr/>
        </p:nvSpPr>
        <p:spPr>
          <a:xfrm>
            <a:off x="408550" y="255350"/>
            <a:ext cx="211500" cy="211500"/>
          </a:xfrm>
          <a:prstGeom prst="ellipse">
            <a:avLst/>
          </a:prstGeom>
          <a:solidFill>
            <a:schemeClr val="accent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0" name="Google Shape;890;p21"/>
          <p:cNvSpPr txBox="1"/>
          <p:nvPr>
            <p:ph type="title"/>
          </p:nvPr>
        </p:nvSpPr>
        <p:spPr>
          <a:xfrm>
            <a:off x="713400" y="381209"/>
            <a:ext cx="771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891" name="Google Shape;891;p21"/>
          <p:cNvSpPr txBox="1"/>
          <p:nvPr>
            <p:ph idx="1" type="body"/>
          </p:nvPr>
        </p:nvSpPr>
        <p:spPr>
          <a:xfrm>
            <a:off x="713400" y="1152475"/>
            <a:ext cx="7717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4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CUSTOM_14">
    <p:spTree>
      <p:nvGrpSpPr>
        <p:cNvPr id="892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3" name="Google Shape;893;p22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894" name="Google Shape;894;p22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95" name="Google Shape;895;p22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96" name="Google Shape;896;p22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97" name="Google Shape;897;p22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98" name="Google Shape;898;p22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99" name="Google Shape;899;p22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0" name="Google Shape;900;p22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1" name="Google Shape;901;p22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2" name="Google Shape;902;p22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3" name="Google Shape;903;p22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4" name="Google Shape;904;p22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5" name="Google Shape;905;p22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6" name="Google Shape;906;p22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7" name="Google Shape;907;p22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8" name="Google Shape;908;p22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9" name="Google Shape;909;p22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0" name="Google Shape;910;p22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1" name="Google Shape;911;p22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2" name="Google Shape;912;p22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3" name="Google Shape;913;p22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4" name="Google Shape;914;p22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5" name="Google Shape;915;p22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6" name="Google Shape;916;p22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7" name="Google Shape;917;p22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8" name="Google Shape;918;p22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9" name="Google Shape;919;p22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20" name="Google Shape;920;p22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21" name="Google Shape;921;p22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922" name="Google Shape;922;p22"/>
          <p:cNvCxnSpPr/>
          <p:nvPr/>
        </p:nvCxnSpPr>
        <p:spPr>
          <a:xfrm>
            <a:off x="3501950" y="3138550"/>
            <a:ext cx="27213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923" name="Google Shape;923;p22"/>
          <p:cNvSpPr/>
          <p:nvPr/>
        </p:nvSpPr>
        <p:spPr>
          <a:xfrm flipH="1" rot="10800000">
            <a:off x="372085" y="3138544"/>
            <a:ext cx="2881938" cy="1537631"/>
          </a:xfrm>
          <a:custGeom>
            <a:rect b="b" l="l" r="r" t="t"/>
            <a:pathLst>
              <a:path extrusionOk="0" fill="none" h="38994" w="73141">
                <a:moveTo>
                  <a:pt x="73140" y="38993"/>
                </a:moveTo>
                <a:lnTo>
                  <a:pt x="9323" y="38993"/>
                </a:lnTo>
                <a:cubicBezTo>
                  <a:pt x="4167" y="38993"/>
                  <a:pt x="0" y="34826"/>
                  <a:pt x="0" y="29671"/>
                </a:cubicBezTo>
                <a:lnTo>
                  <a:pt x="0" y="9311"/>
                </a:lnTo>
                <a:cubicBezTo>
                  <a:pt x="0" y="4168"/>
                  <a:pt x="4167" y="0"/>
                  <a:pt x="9323" y="0"/>
                </a:cubicBezTo>
                <a:lnTo>
                  <a:pt x="36433" y="0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4" name="Google Shape;924;p22"/>
          <p:cNvSpPr/>
          <p:nvPr/>
        </p:nvSpPr>
        <p:spPr>
          <a:xfrm flipH="1">
            <a:off x="470124" y="3550"/>
            <a:ext cx="4448028" cy="1597373"/>
          </a:xfrm>
          <a:custGeom>
            <a:rect b="b" l="l" r="r" t="t"/>
            <a:pathLst>
              <a:path extrusionOk="0" fill="none" h="18896" w="52543">
                <a:moveTo>
                  <a:pt x="52543" y="0"/>
                </a:moveTo>
                <a:lnTo>
                  <a:pt x="52543" y="9895"/>
                </a:lnTo>
                <a:cubicBezTo>
                  <a:pt x="52543" y="14859"/>
                  <a:pt x="48507" y="18896"/>
                  <a:pt x="43530" y="18896"/>
                </a:cubicBezTo>
                <a:lnTo>
                  <a:pt x="0" y="18896"/>
                </a:ln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5" name="Google Shape;925;p22"/>
          <p:cNvSpPr/>
          <p:nvPr/>
        </p:nvSpPr>
        <p:spPr>
          <a:xfrm rot="10800000">
            <a:off x="5850035" y="1600919"/>
            <a:ext cx="2884315" cy="1537631"/>
          </a:xfrm>
          <a:custGeom>
            <a:rect b="b" l="l" r="r" t="t"/>
            <a:pathLst>
              <a:path extrusionOk="0" fill="none" h="38994" w="73141">
                <a:moveTo>
                  <a:pt x="73140" y="38993"/>
                </a:moveTo>
                <a:lnTo>
                  <a:pt x="9323" y="38993"/>
                </a:lnTo>
                <a:cubicBezTo>
                  <a:pt x="4167" y="38993"/>
                  <a:pt x="0" y="34826"/>
                  <a:pt x="0" y="29671"/>
                </a:cubicBezTo>
                <a:lnTo>
                  <a:pt x="0" y="9311"/>
                </a:lnTo>
                <a:cubicBezTo>
                  <a:pt x="0" y="4168"/>
                  <a:pt x="4167" y="0"/>
                  <a:pt x="9323" y="0"/>
                </a:cubicBezTo>
                <a:lnTo>
                  <a:pt x="36433" y="0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26" name="Google Shape;926;p22"/>
          <p:cNvGrpSpPr/>
          <p:nvPr/>
        </p:nvGrpSpPr>
        <p:grpSpPr>
          <a:xfrm>
            <a:off x="1065950" y="1440392"/>
            <a:ext cx="3300478" cy="2669777"/>
            <a:chOff x="1065950" y="1440392"/>
            <a:chExt cx="3300478" cy="2669777"/>
          </a:xfrm>
        </p:grpSpPr>
        <p:sp>
          <p:nvSpPr>
            <p:cNvPr id="927" name="Google Shape;927;p22"/>
            <p:cNvSpPr/>
            <p:nvPr/>
          </p:nvSpPr>
          <p:spPr>
            <a:xfrm>
              <a:off x="1147428" y="1527769"/>
              <a:ext cx="3219000" cy="2582400"/>
            </a:xfrm>
            <a:prstGeom prst="roundRect">
              <a:avLst>
                <a:gd fmla="val 5206" name="adj"/>
              </a:avLst>
            </a:pr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22"/>
            <p:cNvSpPr/>
            <p:nvPr/>
          </p:nvSpPr>
          <p:spPr>
            <a:xfrm>
              <a:off x="1147425" y="1440392"/>
              <a:ext cx="3219000" cy="2538900"/>
            </a:xfrm>
            <a:prstGeom prst="roundRect">
              <a:avLst>
                <a:gd fmla="val 5206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22"/>
            <p:cNvSpPr/>
            <p:nvPr/>
          </p:nvSpPr>
          <p:spPr>
            <a:xfrm rot="-5400000">
              <a:off x="860900" y="2424454"/>
              <a:ext cx="563100" cy="153000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0" name="Google Shape;930;p22"/>
          <p:cNvGrpSpPr/>
          <p:nvPr/>
        </p:nvGrpSpPr>
        <p:grpSpPr>
          <a:xfrm>
            <a:off x="4777455" y="1440392"/>
            <a:ext cx="3292195" cy="2669777"/>
            <a:chOff x="4777455" y="1440392"/>
            <a:chExt cx="3292195" cy="2669777"/>
          </a:xfrm>
        </p:grpSpPr>
        <p:sp>
          <p:nvSpPr>
            <p:cNvPr id="931" name="Google Shape;931;p22"/>
            <p:cNvSpPr/>
            <p:nvPr/>
          </p:nvSpPr>
          <p:spPr>
            <a:xfrm>
              <a:off x="4777458" y="1527769"/>
              <a:ext cx="3219000" cy="2582400"/>
            </a:xfrm>
            <a:prstGeom prst="roundRect">
              <a:avLst>
                <a:gd fmla="val 5206" name="adj"/>
              </a:avLst>
            </a:pr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22"/>
            <p:cNvSpPr/>
            <p:nvPr/>
          </p:nvSpPr>
          <p:spPr>
            <a:xfrm>
              <a:off x="4777455" y="1440392"/>
              <a:ext cx="3219000" cy="2538900"/>
            </a:xfrm>
            <a:prstGeom prst="roundRect">
              <a:avLst>
                <a:gd fmla="val 5206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22"/>
            <p:cNvSpPr/>
            <p:nvPr/>
          </p:nvSpPr>
          <p:spPr>
            <a:xfrm rot="-5400000">
              <a:off x="7711600" y="3437429"/>
              <a:ext cx="563100" cy="153000"/>
            </a:xfrm>
            <a:prstGeom prst="roundRect">
              <a:avLst>
                <a:gd fmla="val 16667" name="adj"/>
              </a:avLst>
            </a:prstGeom>
            <a:solidFill>
              <a:schemeClr val="accent6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4" name="Google Shape;934;p22"/>
          <p:cNvSpPr/>
          <p:nvPr/>
        </p:nvSpPr>
        <p:spPr>
          <a:xfrm>
            <a:off x="1651025" y="1144508"/>
            <a:ext cx="2211900" cy="602400"/>
          </a:xfrm>
          <a:prstGeom prst="roundRect">
            <a:avLst>
              <a:gd fmla="val 22687" name="adj"/>
            </a:avLst>
          </a:pr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5" name="Google Shape;935;p22"/>
          <p:cNvSpPr/>
          <p:nvPr/>
        </p:nvSpPr>
        <p:spPr>
          <a:xfrm>
            <a:off x="1651025" y="1033325"/>
            <a:ext cx="2211900" cy="602400"/>
          </a:xfrm>
          <a:prstGeom prst="roundRect">
            <a:avLst>
              <a:gd fmla="val 22687" name="adj"/>
            </a:avLst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6" name="Google Shape;936;p22"/>
          <p:cNvSpPr/>
          <p:nvPr/>
        </p:nvSpPr>
        <p:spPr>
          <a:xfrm>
            <a:off x="5281050" y="1144508"/>
            <a:ext cx="2211900" cy="602400"/>
          </a:xfrm>
          <a:prstGeom prst="roundRect">
            <a:avLst>
              <a:gd fmla="val 22687" name="adj"/>
            </a:avLst>
          </a:prstGeom>
          <a:solidFill>
            <a:schemeClr val="accent5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7" name="Google Shape;937;p22"/>
          <p:cNvSpPr/>
          <p:nvPr/>
        </p:nvSpPr>
        <p:spPr>
          <a:xfrm>
            <a:off x="5281050" y="1033325"/>
            <a:ext cx="2211900" cy="602400"/>
          </a:xfrm>
          <a:prstGeom prst="roundRect">
            <a:avLst>
              <a:gd fmla="val 22687" name="adj"/>
            </a:avLst>
          </a:prstGeom>
          <a:solidFill>
            <a:schemeClr val="accent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8" name="Google Shape;938;p22"/>
          <p:cNvSpPr/>
          <p:nvPr/>
        </p:nvSpPr>
        <p:spPr>
          <a:xfrm>
            <a:off x="8636974" y="2267588"/>
            <a:ext cx="204300" cy="204300"/>
          </a:xfrm>
          <a:prstGeom prst="ellipse">
            <a:avLst/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9" name="Google Shape;939;p22"/>
          <p:cNvSpPr/>
          <p:nvPr/>
        </p:nvSpPr>
        <p:spPr>
          <a:xfrm>
            <a:off x="1797651" y="4568225"/>
            <a:ext cx="204298" cy="204298"/>
          </a:xfrm>
          <a:custGeom>
            <a:rect b="b" l="l" r="r" t="t"/>
            <a:pathLst>
              <a:path extrusionOk="0" h="2978" w="2978">
                <a:moveTo>
                  <a:pt x="1" y="1"/>
                </a:moveTo>
                <a:lnTo>
                  <a:pt x="1" y="2977"/>
                </a:lnTo>
                <a:lnTo>
                  <a:pt x="2977" y="2977"/>
                </a:lnTo>
                <a:lnTo>
                  <a:pt x="2977" y="1"/>
                </a:lnTo>
                <a:close/>
              </a:path>
            </a:pathLst>
          </a:custGeom>
          <a:solidFill>
            <a:schemeClr val="accent6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0" name="Google Shape;940;p22"/>
          <p:cNvSpPr txBox="1"/>
          <p:nvPr>
            <p:ph idx="1" type="subTitle"/>
          </p:nvPr>
        </p:nvSpPr>
        <p:spPr>
          <a:xfrm>
            <a:off x="1476225" y="1884775"/>
            <a:ext cx="2565000" cy="19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600"/>
            </a:lvl9pPr>
          </a:lstStyle>
          <a:p/>
        </p:txBody>
      </p:sp>
      <p:sp>
        <p:nvSpPr>
          <p:cNvPr id="941" name="Google Shape;941;p22"/>
          <p:cNvSpPr txBox="1"/>
          <p:nvPr>
            <p:ph type="ctrTitle"/>
          </p:nvPr>
        </p:nvSpPr>
        <p:spPr>
          <a:xfrm>
            <a:off x="1846025" y="1068125"/>
            <a:ext cx="1819800" cy="53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942" name="Google Shape;942;p22"/>
          <p:cNvSpPr txBox="1"/>
          <p:nvPr>
            <p:ph idx="2" type="ctrTitle"/>
          </p:nvPr>
        </p:nvSpPr>
        <p:spPr>
          <a:xfrm>
            <a:off x="5477100" y="1068125"/>
            <a:ext cx="1819800" cy="53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943" name="Google Shape;943;p22"/>
          <p:cNvSpPr txBox="1"/>
          <p:nvPr>
            <p:ph idx="3" type="subTitle"/>
          </p:nvPr>
        </p:nvSpPr>
        <p:spPr>
          <a:xfrm>
            <a:off x="5102725" y="1884775"/>
            <a:ext cx="2565000" cy="19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600"/>
            </a:lvl9pPr>
          </a:lstStyle>
          <a:p/>
        </p:txBody>
      </p:sp>
      <p:grpSp>
        <p:nvGrpSpPr>
          <p:cNvPr id="944" name="Google Shape;944;p22"/>
          <p:cNvGrpSpPr/>
          <p:nvPr/>
        </p:nvGrpSpPr>
        <p:grpSpPr>
          <a:xfrm>
            <a:off x="2943847" y="-620331"/>
            <a:ext cx="1031166" cy="1036207"/>
            <a:chOff x="-546937" y="-581525"/>
            <a:chExt cx="1507993" cy="1515365"/>
          </a:xfrm>
        </p:grpSpPr>
        <p:sp>
          <p:nvSpPr>
            <p:cNvPr id="945" name="Google Shape;945;p22"/>
            <p:cNvSpPr/>
            <p:nvPr/>
          </p:nvSpPr>
          <p:spPr>
            <a:xfrm>
              <a:off x="-444787" y="-47207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22"/>
            <p:cNvSpPr/>
            <p:nvPr/>
          </p:nvSpPr>
          <p:spPr>
            <a:xfrm>
              <a:off x="-546937" y="-58152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</p:grpSp>
      <p:grpSp>
        <p:nvGrpSpPr>
          <p:cNvPr id="947" name="Google Shape;947;p22"/>
          <p:cNvGrpSpPr/>
          <p:nvPr/>
        </p:nvGrpSpPr>
        <p:grpSpPr>
          <a:xfrm>
            <a:off x="7562350" y="4467100"/>
            <a:ext cx="868250" cy="875741"/>
            <a:chOff x="7562350" y="4467100"/>
            <a:chExt cx="868250" cy="875741"/>
          </a:xfrm>
        </p:grpSpPr>
        <p:sp>
          <p:nvSpPr>
            <p:cNvPr id="948" name="Google Shape;948;p22"/>
            <p:cNvSpPr/>
            <p:nvPr/>
          </p:nvSpPr>
          <p:spPr>
            <a:xfrm>
              <a:off x="7657200" y="4569441"/>
              <a:ext cx="773400" cy="7734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49" name="Google Shape;949;p22"/>
            <p:cNvGrpSpPr/>
            <p:nvPr/>
          </p:nvGrpSpPr>
          <p:grpSpPr>
            <a:xfrm>
              <a:off x="7562350" y="4467100"/>
              <a:ext cx="773400" cy="773400"/>
              <a:chOff x="8430600" y="503400"/>
              <a:chExt cx="773400" cy="773400"/>
            </a:xfrm>
          </p:grpSpPr>
          <p:sp>
            <p:nvSpPr>
              <p:cNvPr id="950" name="Google Shape;950;p22"/>
              <p:cNvSpPr/>
              <p:nvPr/>
            </p:nvSpPr>
            <p:spPr>
              <a:xfrm>
                <a:off x="8430600" y="503400"/>
                <a:ext cx="773400" cy="773400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951" name="Google Shape;951;p22"/>
              <p:cNvGrpSpPr/>
              <p:nvPr/>
            </p:nvGrpSpPr>
            <p:grpSpPr>
              <a:xfrm>
                <a:off x="8572674" y="645476"/>
                <a:ext cx="489254" cy="489254"/>
                <a:chOff x="4457700" y="2655225"/>
                <a:chExt cx="113125" cy="113125"/>
              </a:xfrm>
            </p:grpSpPr>
            <p:sp>
              <p:nvSpPr>
                <p:cNvPr id="952" name="Google Shape;952;p22"/>
                <p:cNvSpPr/>
                <p:nvPr/>
              </p:nvSpPr>
              <p:spPr>
                <a:xfrm>
                  <a:off x="4457700" y="2655225"/>
                  <a:ext cx="113125" cy="113125"/>
                </a:xfrm>
                <a:custGeom>
                  <a:rect b="b" l="l" r="r" t="t"/>
                  <a:pathLst>
                    <a:path extrusionOk="0" h="4525" w="4525">
                      <a:moveTo>
                        <a:pt x="2262" y="1108"/>
                      </a:moveTo>
                      <a:cubicBezTo>
                        <a:pt x="2917" y="1108"/>
                        <a:pt x="3441" y="1631"/>
                        <a:pt x="3441" y="2286"/>
                      </a:cubicBezTo>
                      <a:cubicBezTo>
                        <a:pt x="3453" y="2917"/>
                        <a:pt x="2917" y="3453"/>
                        <a:pt x="2262" y="3453"/>
                      </a:cubicBezTo>
                      <a:cubicBezTo>
                        <a:pt x="1607" y="3453"/>
                        <a:pt x="1083" y="2941"/>
                        <a:pt x="1083" y="2286"/>
                      </a:cubicBezTo>
                      <a:cubicBezTo>
                        <a:pt x="1083" y="1631"/>
                        <a:pt x="1607" y="1108"/>
                        <a:pt x="2262" y="1108"/>
                      </a:cubicBezTo>
                      <a:close/>
                      <a:moveTo>
                        <a:pt x="2262" y="0"/>
                      </a:moveTo>
                      <a:cubicBezTo>
                        <a:pt x="1012" y="0"/>
                        <a:pt x="0" y="1012"/>
                        <a:pt x="0" y="2262"/>
                      </a:cubicBezTo>
                      <a:cubicBezTo>
                        <a:pt x="0" y="3513"/>
                        <a:pt x="1012" y="4525"/>
                        <a:pt x="2262" y="4525"/>
                      </a:cubicBezTo>
                      <a:cubicBezTo>
                        <a:pt x="3512" y="4525"/>
                        <a:pt x="4524" y="3513"/>
                        <a:pt x="4524" y="2262"/>
                      </a:cubicBezTo>
                      <a:cubicBezTo>
                        <a:pt x="4524" y="1012"/>
                        <a:pt x="3512" y="0"/>
                        <a:pt x="226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53" name="Google Shape;953;p22"/>
                <p:cNvSpPr/>
                <p:nvPr/>
              </p:nvSpPr>
              <p:spPr>
                <a:xfrm>
                  <a:off x="4459175" y="2655225"/>
                  <a:ext cx="111050" cy="51225"/>
                </a:xfrm>
                <a:custGeom>
                  <a:rect b="b" l="l" r="r" t="t"/>
                  <a:pathLst>
                    <a:path extrusionOk="0" h="2049" w="4442">
                      <a:moveTo>
                        <a:pt x="2215" y="0"/>
                      </a:moveTo>
                      <a:cubicBezTo>
                        <a:pt x="1322" y="0"/>
                        <a:pt x="548" y="524"/>
                        <a:pt x="179" y="1274"/>
                      </a:cubicBezTo>
                      <a:cubicBezTo>
                        <a:pt x="1" y="1643"/>
                        <a:pt x="274" y="2048"/>
                        <a:pt x="679" y="2048"/>
                      </a:cubicBezTo>
                      <a:cubicBezTo>
                        <a:pt x="882" y="2048"/>
                        <a:pt x="1072" y="1929"/>
                        <a:pt x="1167" y="1727"/>
                      </a:cubicBezTo>
                      <a:cubicBezTo>
                        <a:pt x="1358" y="1346"/>
                        <a:pt x="1763" y="1096"/>
                        <a:pt x="2215" y="1096"/>
                      </a:cubicBezTo>
                      <a:cubicBezTo>
                        <a:pt x="2679" y="1096"/>
                        <a:pt x="3072" y="1358"/>
                        <a:pt x="3275" y="1727"/>
                      </a:cubicBezTo>
                      <a:cubicBezTo>
                        <a:pt x="3370" y="1929"/>
                        <a:pt x="3561" y="2048"/>
                        <a:pt x="3763" y="2048"/>
                      </a:cubicBezTo>
                      <a:cubicBezTo>
                        <a:pt x="4168" y="2048"/>
                        <a:pt x="4442" y="1631"/>
                        <a:pt x="4263" y="1274"/>
                      </a:cubicBezTo>
                      <a:cubicBezTo>
                        <a:pt x="3882" y="512"/>
                        <a:pt x="3108" y="0"/>
                        <a:pt x="2215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14_1">
    <p:spTree>
      <p:nvGrpSpPr>
        <p:cNvPr id="954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5" name="Google Shape;955;p23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956" name="Google Shape;956;p23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7" name="Google Shape;957;p23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8" name="Google Shape;958;p23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9" name="Google Shape;959;p23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0" name="Google Shape;960;p23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1" name="Google Shape;961;p23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2" name="Google Shape;962;p23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3" name="Google Shape;963;p23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4" name="Google Shape;964;p23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5" name="Google Shape;965;p23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6" name="Google Shape;966;p23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7" name="Google Shape;967;p23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8" name="Google Shape;968;p23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9" name="Google Shape;969;p23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0" name="Google Shape;970;p23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1" name="Google Shape;971;p23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2" name="Google Shape;972;p23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3" name="Google Shape;973;p23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4" name="Google Shape;974;p23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5" name="Google Shape;975;p23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6" name="Google Shape;976;p23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7" name="Google Shape;977;p23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8" name="Google Shape;978;p23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9" name="Google Shape;979;p23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80" name="Google Shape;980;p23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81" name="Google Shape;981;p23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82" name="Google Shape;982;p23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83" name="Google Shape;983;p23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984" name="Google Shape;984;p23"/>
          <p:cNvSpPr/>
          <p:nvPr/>
        </p:nvSpPr>
        <p:spPr>
          <a:xfrm rot="5400000">
            <a:off x="7293290" y="869442"/>
            <a:ext cx="2720151" cy="981269"/>
          </a:xfrm>
          <a:custGeom>
            <a:rect b="b" l="l" r="r" t="t"/>
            <a:pathLst>
              <a:path extrusionOk="0" fill="none" h="18896" w="52543">
                <a:moveTo>
                  <a:pt x="52543" y="0"/>
                </a:moveTo>
                <a:lnTo>
                  <a:pt x="52543" y="9895"/>
                </a:lnTo>
                <a:cubicBezTo>
                  <a:pt x="52543" y="14859"/>
                  <a:pt x="48507" y="18896"/>
                  <a:pt x="43530" y="18896"/>
                </a:cubicBezTo>
                <a:lnTo>
                  <a:pt x="0" y="18896"/>
                </a:ln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85" name="Google Shape;985;p23"/>
          <p:cNvGrpSpPr/>
          <p:nvPr/>
        </p:nvGrpSpPr>
        <p:grpSpPr>
          <a:xfrm>
            <a:off x="7180203" y="304991"/>
            <a:ext cx="1176891" cy="1537643"/>
            <a:chOff x="554456" y="2624159"/>
            <a:chExt cx="2397903" cy="3132932"/>
          </a:xfrm>
        </p:grpSpPr>
        <p:sp>
          <p:nvSpPr>
            <p:cNvPr id="986" name="Google Shape;986;p23"/>
            <p:cNvSpPr/>
            <p:nvPr/>
          </p:nvSpPr>
          <p:spPr>
            <a:xfrm rot="-1521129">
              <a:off x="1059247" y="2939797"/>
              <a:ext cx="1338196" cy="2658831"/>
            </a:xfrm>
            <a:custGeom>
              <a:rect b="b" l="l" r="r" t="t"/>
              <a:pathLst>
                <a:path extrusionOk="0" h="41637" w="20956">
                  <a:moveTo>
                    <a:pt x="18943" y="0"/>
                  </a:moveTo>
                  <a:lnTo>
                    <a:pt x="1834" y="71"/>
                  </a:lnTo>
                  <a:cubicBezTo>
                    <a:pt x="822" y="71"/>
                    <a:pt x="1" y="905"/>
                    <a:pt x="1" y="1917"/>
                  </a:cubicBezTo>
                  <a:lnTo>
                    <a:pt x="155" y="39814"/>
                  </a:lnTo>
                  <a:cubicBezTo>
                    <a:pt x="155" y="40826"/>
                    <a:pt x="989" y="41636"/>
                    <a:pt x="1989" y="41636"/>
                  </a:cubicBezTo>
                  <a:lnTo>
                    <a:pt x="19110" y="41565"/>
                  </a:lnTo>
                  <a:cubicBezTo>
                    <a:pt x="20134" y="41565"/>
                    <a:pt x="20956" y="40731"/>
                    <a:pt x="20944" y="39719"/>
                  </a:cubicBezTo>
                  <a:lnTo>
                    <a:pt x="20789" y="1834"/>
                  </a:lnTo>
                  <a:cubicBezTo>
                    <a:pt x="20789" y="822"/>
                    <a:pt x="19955" y="0"/>
                    <a:pt x="18943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23"/>
            <p:cNvSpPr/>
            <p:nvPr/>
          </p:nvSpPr>
          <p:spPr>
            <a:xfrm rot="-1521129">
              <a:off x="1109372" y="2782622"/>
              <a:ext cx="1338196" cy="2658831"/>
            </a:xfrm>
            <a:custGeom>
              <a:rect b="b" l="l" r="r" t="t"/>
              <a:pathLst>
                <a:path extrusionOk="0" h="41637" w="20956">
                  <a:moveTo>
                    <a:pt x="18943" y="0"/>
                  </a:moveTo>
                  <a:lnTo>
                    <a:pt x="1834" y="71"/>
                  </a:lnTo>
                  <a:cubicBezTo>
                    <a:pt x="822" y="71"/>
                    <a:pt x="1" y="905"/>
                    <a:pt x="1" y="1917"/>
                  </a:cubicBezTo>
                  <a:lnTo>
                    <a:pt x="155" y="39814"/>
                  </a:lnTo>
                  <a:cubicBezTo>
                    <a:pt x="155" y="40826"/>
                    <a:pt x="989" y="41636"/>
                    <a:pt x="1989" y="41636"/>
                  </a:cubicBezTo>
                  <a:lnTo>
                    <a:pt x="19110" y="41565"/>
                  </a:lnTo>
                  <a:cubicBezTo>
                    <a:pt x="20134" y="41565"/>
                    <a:pt x="20956" y="40731"/>
                    <a:pt x="20944" y="39719"/>
                  </a:cubicBezTo>
                  <a:lnTo>
                    <a:pt x="20789" y="1834"/>
                  </a:lnTo>
                  <a:cubicBezTo>
                    <a:pt x="20789" y="822"/>
                    <a:pt x="19955" y="0"/>
                    <a:pt x="18943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23"/>
            <p:cNvSpPr/>
            <p:nvPr/>
          </p:nvSpPr>
          <p:spPr>
            <a:xfrm rot="-1521129">
              <a:off x="1166872" y="3097272"/>
              <a:ext cx="1210481" cy="2002696"/>
            </a:xfrm>
            <a:custGeom>
              <a:rect b="b" l="l" r="r" t="t"/>
              <a:pathLst>
                <a:path extrusionOk="0" h="31362" w="18956">
                  <a:moveTo>
                    <a:pt x="18824" y="0"/>
                  </a:moveTo>
                  <a:lnTo>
                    <a:pt x="1" y="84"/>
                  </a:lnTo>
                  <a:lnTo>
                    <a:pt x="72" y="20122"/>
                  </a:lnTo>
                  <a:lnTo>
                    <a:pt x="120" y="31361"/>
                  </a:lnTo>
                  <a:lnTo>
                    <a:pt x="18955" y="31290"/>
                  </a:lnTo>
                  <a:lnTo>
                    <a:pt x="18836" y="2894"/>
                  </a:lnTo>
                  <a:lnTo>
                    <a:pt x="1882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23"/>
            <p:cNvSpPr/>
            <p:nvPr/>
          </p:nvSpPr>
          <p:spPr>
            <a:xfrm rot="-1521129">
              <a:off x="2180227" y="5057410"/>
              <a:ext cx="194701" cy="194701"/>
            </a:xfrm>
            <a:custGeom>
              <a:rect b="b" l="l" r="r" t="t"/>
              <a:pathLst>
                <a:path extrusionOk="0" h="3049" w="3049">
                  <a:moveTo>
                    <a:pt x="1513" y="0"/>
                  </a:moveTo>
                  <a:cubicBezTo>
                    <a:pt x="679" y="0"/>
                    <a:pt x="0" y="691"/>
                    <a:pt x="0" y="1536"/>
                  </a:cubicBezTo>
                  <a:cubicBezTo>
                    <a:pt x="0" y="2370"/>
                    <a:pt x="679" y="3048"/>
                    <a:pt x="1524" y="3048"/>
                  </a:cubicBezTo>
                  <a:cubicBezTo>
                    <a:pt x="2382" y="3037"/>
                    <a:pt x="3048" y="2370"/>
                    <a:pt x="3048" y="1524"/>
                  </a:cubicBezTo>
                  <a:cubicBezTo>
                    <a:pt x="3048" y="691"/>
                    <a:pt x="2358" y="0"/>
                    <a:pt x="1513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23"/>
            <p:cNvSpPr/>
            <p:nvPr/>
          </p:nvSpPr>
          <p:spPr>
            <a:xfrm rot="-1521129">
              <a:off x="1165914" y="3064541"/>
              <a:ext cx="229695" cy="19030"/>
            </a:xfrm>
            <a:custGeom>
              <a:rect b="b" l="l" r="r" t="t"/>
              <a:pathLst>
                <a:path extrusionOk="0" h="298" w="3597">
                  <a:moveTo>
                    <a:pt x="3442" y="0"/>
                  </a:moveTo>
                  <a:lnTo>
                    <a:pt x="144" y="24"/>
                  </a:lnTo>
                  <a:cubicBezTo>
                    <a:pt x="60" y="24"/>
                    <a:pt x="1" y="95"/>
                    <a:pt x="1" y="167"/>
                  </a:cubicBezTo>
                  <a:cubicBezTo>
                    <a:pt x="1" y="238"/>
                    <a:pt x="84" y="298"/>
                    <a:pt x="156" y="298"/>
                  </a:cubicBezTo>
                  <a:lnTo>
                    <a:pt x="3466" y="286"/>
                  </a:lnTo>
                  <a:cubicBezTo>
                    <a:pt x="3537" y="286"/>
                    <a:pt x="3597" y="226"/>
                    <a:pt x="3597" y="143"/>
                  </a:cubicBezTo>
                  <a:cubicBezTo>
                    <a:pt x="3597" y="60"/>
                    <a:pt x="3513" y="0"/>
                    <a:pt x="34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23"/>
            <p:cNvSpPr/>
            <p:nvPr/>
          </p:nvSpPr>
          <p:spPr>
            <a:xfrm rot="-1521129">
              <a:off x="1070183" y="3141425"/>
              <a:ext cx="45658" cy="45722"/>
            </a:xfrm>
            <a:custGeom>
              <a:rect b="b" l="l" r="r" t="t"/>
              <a:pathLst>
                <a:path extrusionOk="0" h="716" w="715">
                  <a:moveTo>
                    <a:pt x="357" y="1"/>
                  </a:moveTo>
                  <a:cubicBezTo>
                    <a:pt x="167" y="1"/>
                    <a:pt x="0" y="167"/>
                    <a:pt x="0" y="358"/>
                  </a:cubicBezTo>
                  <a:cubicBezTo>
                    <a:pt x="0" y="548"/>
                    <a:pt x="167" y="715"/>
                    <a:pt x="357" y="715"/>
                  </a:cubicBezTo>
                  <a:cubicBezTo>
                    <a:pt x="548" y="715"/>
                    <a:pt x="715" y="548"/>
                    <a:pt x="715" y="358"/>
                  </a:cubicBezTo>
                  <a:cubicBezTo>
                    <a:pt x="715" y="167"/>
                    <a:pt x="548" y="1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92" name="Google Shape;992;p23"/>
          <p:cNvSpPr/>
          <p:nvPr/>
        </p:nvSpPr>
        <p:spPr>
          <a:xfrm rot="5400000">
            <a:off x="46" y="3655175"/>
            <a:ext cx="1488279" cy="1488279"/>
          </a:xfrm>
          <a:custGeom>
            <a:rect b="b" l="l" r="r" t="t"/>
            <a:pathLst>
              <a:path extrusionOk="0" fill="none" h="26409" w="26409">
                <a:moveTo>
                  <a:pt x="0" y="26408"/>
                </a:moveTo>
                <a:cubicBezTo>
                  <a:pt x="0" y="11823"/>
                  <a:pt x="11823" y="0"/>
                  <a:pt x="26408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93" name="Google Shape;993;p23"/>
          <p:cNvGrpSpPr/>
          <p:nvPr/>
        </p:nvGrpSpPr>
        <p:grpSpPr>
          <a:xfrm>
            <a:off x="8524914" y="863589"/>
            <a:ext cx="829246" cy="833299"/>
            <a:chOff x="-546937" y="-581525"/>
            <a:chExt cx="1507993" cy="1515365"/>
          </a:xfrm>
        </p:grpSpPr>
        <p:sp>
          <p:nvSpPr>
            <p:cNvPr id="994" name="Google Shape;994;p23"/>
            <p:cNvSpPr/>
            <p:nvPr/>
          </p:nvSpPr>
          <p:spPr>
            <a:xfrm>
              <a:off x="-444787" y="-47207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23"/>
            <p:cNvSpPr/>
            <p:nvPr/>
          </p:nvSpPr>
          <p:spPr>
            <a:xfrm>
              <a:off x="-546937" y="-58152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96" name="Google Shape;996;p23"/>
          <p:cNvGrpSpPr/>
          <p:nvPr/>
        </p:nvGrpSpPr>
        <p:grpSpPr>
          <a:xfrm>
            <a:off x="157014" y="4187439"/>
            <a:ext cx="829246" cy="833299"/>
            <a:chOff x="-546937" y="-581525"/>
            <a:chExt cx="1507993" cy="1515365"/>
          </a:xfrm>
        </p:grpSpPr>
        <p:sp>
          <p:nvSpPr>
            <p:cNvPr id="997" name="Google Shape;997;p23"/>
            <p:cNvSpPr/>
            <p:nvPr/>
          </p:nvSpPr>
          <p:spPr>
            <a:xfrm>
              <a:off x="-444787" y="-47207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23"/>
            <p:cNvSpPr/>
            <p:nvPr/>
          </p:nvSpPr>
          <p:spPr>
            <a:xfrm>
              <a:off x="-546937" y="-58152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99" name="Google Shape;999;p23"/>
          <p:cNvSpPr txBox="1"/>
          <p:nvPr>
            <p:ph idx="1" type="subTitle"/>
          </p:nvPr>
        </p:nvSpPr>
        <p:spPr>
          <a:xfrm>
            <a:off x="1244075" y="2086050"/>
            <a:ext cx="2189700" cy="15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 algn="ctr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sp>
        <p:nvSpPr>
          <p:cNvPr id="1000" name="Google Shape;1000;p23"/>
          <p:cNvSpPr txBox="1"/>
          <p:nvPr>
            <p:ph type="title"/>
          </p:nvPr>
        </p:nvSpPr>
        <p:spPr>
          <a:xfrm>
            <a:off x="713400" y="381209"/>
            <a:ext cx="771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001" name="Google Shape;1001;p23"/>
          <p:cNvSpPr txBox="1"/>
          <p:nvPr>
            <p:ph idx="2" type="subTitle"/>
          </p:nvPr>
        </p:nvSpPr>
        <p:spPr>
          <a:xfrm>
            <a:off x="4623123" y="2157600"/>
            <a:ext cx="3103800" cy="142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2">
    <p:spTree>
      <p:nvGrpSpPr>
        <p:cNvPr id="1002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3" name="Google Shape;1003;p24"/>
          <p:cNvGrpSpPr/>
          <p:nvPr/>
        </p:nvGrpSpPr>
        <p:grpSpPr>
          <a:xfrm>
            <a:off x="-40" y="6728"/>
            <a:ext cx="9143957" cy="5143500"/>
            <a:chOff x="-19200" y="0"/>
            <a:chExt cx="9163200" cy="5143500"/>
          </a:xfrm>
        </p:grpSpPr>
        <p:cxnSp>
          <p:nvCxnSpPr>
            <p:cNvPr id="1004" name="Google Shape;1004;p24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5" name="Google Shape;1005;p24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6" name="Google Shape;1006;p24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7" name="Google Shape;1007;p24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8" name="Google Shape;1008;p24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9" name="Google Shape;1009;p24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0" name="Google Shape;1010;p24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1" name="Google Shape;1011;p24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2" name="Google Shape;1012;p24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3" name="Google Shape;1013;p24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4" name="Google Shape;1014;p24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5" name="Google Shape;1015;p24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6" name="Google Shape;1016;p24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7" name="Google Shape;1017;p24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8" name="Google Shape;1018;p24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9" name="Google Shape;1019;p24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0" name="Google Shape;1020;p24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1" name="Google Shape;1021;p24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2" name="Google Shape;1022;p24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3" name="Google Shape;1023;p24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4" name="Google Shape;1024;p24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5" name="Google Shape;1025;p24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6" name="Google Shape;1026;p24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7" name="Google Shape;1027;p24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8" name="Google Shape;1028;p24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9" name="Google Shape;1029;p24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30" name="Google Shape;1030;p24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31" name="Google Shape;1031;p24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032" name="Google Shape;1032;p24"/>
          <p:cNvSpPr/>
          <p:nvPr/>
        </p:nvSpPr>
        <p:spPr>
          <a:xfrm>
            <a:off x="-240750" y="1546653"/>
            <a:ext cx="1247700" cy="1247700"/>
          </a:xfrm>
          <a:prstGeom prst="roundRect">
            <a:avLst>
              <a:gd fmla="val 15789" name="adj"/>
            </a:avLst>
          </a:prstGeom>
          <a:noFill/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3" name="Google Shape;1033;p24"/>
          <p:cNvSpPr/>
          <p:nvPr/>
        </p:nvSpPr>
        <p:spPr>
          <a:xfrm>
            <a:off x="8132975" y="4139204"/>
            <a:ext cx="1011003" cy="1011003"/>
          </a:xfrm>
          <a:custGeom>
            <a:rect b="b" l="l" r="r" t="t"/>
            <a:pathLst>
              <a:path extrusionOk="0" fill="none" h="26409" w="26409">
                <a:moveTo>
                  <a:pt x="0" y="26408"/>
                </a:moveTo>
                <a:cubicBezTo>
                  <a:pt x="0" y="11823"/>
                  <a:pt x="11823" y="0"/>
                  <a:pt x="26408" y="0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4" name="Google Shape;1034;p24"/>
          <p:cNvSpPr/>
          <p:nvPr/>
        </p:nvSpPr>
        <p:spPr>
          <a:xfrm>
            <a:off x="8132974" y="4542553"/>
            <a:ext cx="204300" cy="2043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5" name="Google Shape;1035;p24"/>
          <p:cNvSpPr/>
          <p:nvPr/>
        </p:nvSpPr>
        <p:spPr>
          <a:xfrm>
            <a:off x="630000" y="2313755"/>
            <a:ext cx="8190600" cy="2287800"/>
          </a:xfrm>
          <a:prstGeom prst="roundRect">
            <a:avLst>
              <a:gd fmla="val 4316" name="adj"/>
            </a:avLst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6" name="Google Shape;1036;p24"/>
          <p:cNvSpPr/>
          <p:nvPr/>
        </p:nvSpPr>
        <p:spPr>
          <a:xfrm>
            <a:off x="476800" y="1945525"/>
            <a:ext cx="8190600" cy="2492100"/>
          </a:xfrm>
          <a:prstGeom prst="roundRect">
            <a:avLst>
              <a:gd fmla="val 4316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7" name="Google Shape;1037;p24"/>
          <p:cNvSpPr txBox="1"/>
          <p:nvPr>
            <p:ph type="title"/>
          </p:nvPr>
        </p:nvSpPr>
        <p:spPr>
          <a:xfrm>
            <a:off x="713400" y="381209"/>
            <a:ext cx="771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Font typeface="Roboto Black"/>
              <a:buNone/>
              <a:defRPr>
                <a:latin typeface="Roboto Black"/>
                <a:ea typeface="Roboto Black"/>
                <a:cs typeface="Roboto Black"/>
                <a:sym typeface="Roboto Blac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Font typeface="Roboto Black"/>
              <a:buNone/>
              <a:defRPr>
                <a:latin typeface="Roboto Black"/>
                <a:ea typeface="Roboto Black"/>
                <a:cs typeface="Roboto Black"/>
                <a:sym typeface="Roboto Blac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Font typeface="Roboto Black"/>
              <a:buNone/>
              <a:defRPr>
                <a:latin typeface="Roboto Black"/>
                <a:ea typeface="Roboto Black"/>
                <a:cs typeface="Roboto Black"/>
                <a:sym typeface="Roboto Blac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Font typeface="Roboto Black"/>
              <a:buNone/>
              <a:defRPr>
                <a:latin typeface="Roboto Black"/>
                <a:ea typeface="Roboto Black"/>
                <a:cs typeface="Roboto Black"/>
                <a:sym typeface="Roboto Blac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Font typeface="Roboto Black"/>
              <a:buNone/>
              <a:defRPr>
                <a:latin typeface="Roboto Black"/>
                <a:ea typeface="Roboto Black"/>
                <a:cs typeface="Roboto Black"/>
                <a:sym typeface="Roboto Blac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Font typeface="Roboto Black"/>
              <a:buNone/>
              <a:defRPr>
                <a:latin typeface="Roboto Black"/>
                <a:ea typeface="Roboto Black"/>
                <a:cs typeface="Roboto Black"/>
                <a:sym typeface="Roboto Blac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Font typeface="Roboto Black"/>
              <a:buNone/>
              <a:defRPr>
                <a:latin typeface="Roboto Black"/>
                <a:ea typeface="Roboto Black"/>
                <a:cs typeface="Roboto Black"/>
                <a:sym typeface="Roboto Blac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Font typeface="Roboto Black"/>
              <a:buNone/>
              <a:defRPr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038" name="Google Shape;1038;p24"/>
          <p:cNvSpPr txBox="1"/>
          <p:nvPr>
            <p:ph idx="1" type="subTitle"/>
          </p:nvPr>
        </p:nvSpPr>
        <p:spPr>
          <a:xfrm>
            <a:off x="713300" y="2759250"/>
            <a:ext cx="2423100" cy="4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 algn="ctr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sp>
        <p:nvSpPr>
          <p:cNvPr id="1039" name="Google Shape;1039;p24"/>
          <p:cNvSpPr txBox="1"/>
          <p:nvPr>
            <p:ph idx="2" type="subTitle"/>
          </p:nvPr>
        </p:nvSpPr>
        <p:spPr>
          <a:xfrm>
            <a:off x="713300" y="3145050"/>
            <a:ext cx="2423100" cy="10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600"/>
            </a:lvl9pPr>
          </a:lstStyle>
          <a:p/>
        </p:txBody>
      </p:sp>
      <p:sp>
        <p:nvSpPr>
          <p:cNvPr id="1040" name="Google Shape;1040;p24"/>
          <p:cNvSpPr txBox="1"/>
          <p:nvPr>
            <p:ph idx="3" type="subTitle"/>
          </p:nvPr>
        </p:nvSpPr>
        <p:spPr>
          <a:xfrm>
            <a:off x="3358500" y="2759250"/>
            <a:ext cx="2423100" cy="4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 algn="ctr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sp>
        <p:nvSpPr>
          <p:cNvPr id="1041" name="Google Shape;1041;p24"/>
          <p:cNvSpPr txBox="1"/>
          <p:nvPr>
            <p:ph idx="4" type="subTitle"/>
          </p:nvPr>
        </p:nvSpPr>
        <p:spPr>
          <a:xfrm>
            <a:off x="3358500" y="3145050"/>
            <a:ext cx="2423100" cy="10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600"/>
            </a:lvl9pPr>
          </a:lstStyle>
          <a:p/>
        </p:txBody>
      </p:sp>
      <p:sp>
        <p:nvSpPr>
          <p:cNvPr id="1042" name="Google Shape;1042;p24"/>
          <p:cNvSpPr txBox="1"/>
          <p:nvPr>
            <p:ph idx="5" type="subTitle"/>
          </p:nvPr>
        </p:nvSpPr>
        <p:spPr>
          <a:xfrm>
            <a:off x="6003700" y="2759250"/>
            <a:ext cx="2423100" cy="4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 algn="ctr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sp>
        <p:nvSpPr>
          <p:cNvPr id="1043" name="Google Shape;1043;p24"/>
          <p:cNvSpPr txBox="1"/>
          <p:nvPr>
            <p:ph idx="6" type="subTitle"/>
          </p:nvPr>
        </p:nvSpPr>
        <p:spPr>
          <a:xfrm>
            <a:off x="6003700" y="3145050"/>
            <a:ext cx="2423100" cy="10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600"/>
            </a:lvl9pPr>
          </a:lstStyle>
          <a:p/>
        </p:txBody>
      </p:sp>
      <p:sp>
        <p:nvSpPr>
          <p:cNvPr id="1044" name="Google Shape;1044;p24"/>
          <p:cNvSpPr/>
          <p:nvPr/>
        </p:nvSpPr>
        <p:spPr>
          <a:xfrm flipH="1">
            <a:off x="7223815" y="0"/>
            <a:ext cx="1920184" cy="690554"/>
          </a:xfrm>
          <a:custGeom>
            <a:rect b="b" l="l" r="r" t="t"/>
            <a:pathLst>
              <a:path extrusionOk="0" fill="none" h="18896" w="52543">
                <a:moveTo>
                  <a:pt x="52543" y="0"/>
                </a:moveTo>
                <a:lnTo>
                  <a:pt x="52543" y="9895"/>
                </a:lnTo>
                <a:cubicBezTo>
                  <a:pt x="52543" y="14859"/>
                  <a:pt x="48507" y="18896"/>
                  <a:pt x="43530" y="18896"/>
                </a:cubicBezTo>
                <a:lnTo>
                  <a:pt x="0" y="18896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5" name="Google Shape;1045;p24"/>
          <p:cNvSpPr/>
          <p:nvPr/>
        </p:nvSpPr>
        <p:spPr>
          <a:xfrm>
            <a:off x="8623571" y="590900"/>
            <a:ext cx="153300" cy="153300"/>
          </a:xfrm>
          <a:prstGeom prst="rect">
            <a:avLst/>
          </a:prstGeom>
          <a:solidFill>
            <a:schemeClr val="accent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2_1">
    <p:spTree>
      <p:nvGrpSpPr>
        <p:cNvPr id="1046" name="Shape 1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7" name="Google Shape;1047;p25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1048" name="Google Shape;1048;p25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9" name="Google Shape;1049;p25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0" name="Google Shape;1050;p25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1" name="Google Shape;1051;p25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2" name="Google Shape;1052;p25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3" name="Google Shape;1053;p25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4" name="Google Shape;1054;p25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5" name="Google Shape;1055;p25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6" name="Google Shape;1056;p25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7" name="Google Shape;1057;p25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8" name="Google Shape;1058;p25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9" name="Google Shape;1059;p25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0" name="Google Shape;1060;p25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1" name="Google Shape;1061;p25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2" name="Google Shape;1062;p25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3" name="Google Shape;1063;p25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4" name="Google Shape;1064;p25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5" name="Google Shape;1065;p25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6" name="Google Shape;1066;p25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7" name="Google Shape;1067;p25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8" name="Google Shape;1068;p25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9" name="Google Shape;1069;p25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70" name="Google Shape;1070;p25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71" name="Google Shape;1071;p25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72" name="Google Shape;1072;p25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73" name="Google Shape;1073;p25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74" name="Google Shape;1074;p25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75" name="Google Shape;1075;p25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076" name="Google Shape;1076;p25"/>
          <p:cNvSpPr/>
          <p:nvPr/>
        </p:nvSpPr>
        <p:spPr>
          <a:xfrm rot="-5400000">
            <a:off x="8424440" y="2880980"/>
            <a:ext cx="959506" cy="479636"/>
          </a:xfrm>
          <a:custGeom>
            <a:rect b="b" l="l" r="r" t="t"/>
            <a:pathLst>
              <a:path extrusionOk="0" fill="none" h="22468" w="44947">
                <a:moveTo>
                  <a:pt x="1" y="22468"/>
                </a:moveTo>
                <a:cubicBezTo>
                  <a:pt x="1" y="10061"/>
                  <a:pt x="10062" y="1"/>
                  <a:pt x="22480" y="1"/>
                </a:cubicBezTo>
                <a:cubicBezTo>
                  <a:pt x="34886" y="1"/>
                  <a:pt x="44947" y="10061"/>
                  <a:pt x="44947" y="22468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7" name="Google Shape;1077;p25"/>
          <p:cNvSpPr/>
          <p:nvPr/>
        </p:nvSpPr>
        <p:spPr>
          <a:xfrm flipH="1" rot="10800000">
            <a:off x="-8" y="4060909"/>
            <a:ext cx="2982078" cy="1082599"/>
          </a:xfrm>
          <a:custGeom>
            <a:rect b="b" l="l" r="r" t="t"/>
            <a:pathLst>
              <a:path extrusionOk="0" fill="none" h="18896" w="52543">
                <a:moveTo>
                  <a:pt x="52543" y="0"/>
                </a:moveTo>
                <a:lnTo>
                  <a:pt x="52543" y="9895"/>
                </a:lnTo>
                <a:cubicBezTo>
                  <a:pt x="52543" y="14859"/>
                  <a:pt x="48507" y="18896"/>
                  <a:pt x="43530" y="18896"/>
                </a:cubicBezTo>
                <a:lnTo>
                  <a:pt x="0" y="18896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8" name="Google Shape;1078;p25"/>
          <p:cNvSpPr/>
          <p:nvPr/>
        </p:nvSpPr>
        <p:spPr>
          <a:xfrm>
            <a:off x="142229" y="3989595"/>
            <a:ext cx="153300" cy="153300"/>
          </a:xfrm>
          <a:prstGeom prst="rect">
            <a:avLst/>
          </a:prstGeom>
          <a:solidFill>
            <a:schemeClr val="accent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9" name="Google Shape;1079;p25"/>
          <p:cNvSpPr txBox="1"/>
          <p:nvPr>
            <p:ph idx="1" type="subTitle"/>
          </p:nvPr>
        </p:nvSpPr>
        <p:spPr>
          <a:xfrm>
            <a:off x="1745900" y="1169213"/>
            <a:ext cx="2442000" cy="4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sp>
        <p:nvSpPr>
          <p:cNvPr id="1080" name="Google Shape;1080;p25"/>
          <p:cNvSpPr txBox="1"/>
          <p:nvPr>
            <p:ph idx="2" type="subTitle"/>
          </p:nvPr>
        </p:nvSpPr>
        <p:spPr>
          <a:xfrm>
            <a:off x="1745900" y="1553800"/>
            <a:ext cx="2442000" cy="9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600"/>
            </a:lvl9pPr>
          </a:lstStyle>
          <a:p/>
        </p:txBody>
      </p:sp>
      <p:sp>
        <p:nvSpPr>
          <p:cNvPr id="1081" name="Google Shape;1081;p25"/>
          <p:cNvSpPr txBox="1"/>
          <p:nvPr>
            <p:ph idx="3" type="subTitle"/>
          </p:nvPr>
        </p:nvSpPr>
        <p:spPr>
          <a:xfrm>
            <a:off x="5778300" y="1169213"/>
            <a:ext cx="2441400" cy="4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sp>
        <p:nvSpPr>
          <p:cNvPr id="1082" name="Google Shape;1082;p25"/>
          <p:cNvSpPr txBox="1"/>
          <p:nvPr>
            <p:ph idx="4" type="subTitle"/>
          </p:nvPr>
        </p:nvSpPr>
        <p:spPr>
          <a:xfrm>
            <a:off x="5778300" y="1549900"/>
            <a:ext cx="2441400" cy="9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600"/>
            </a:lvl9pPr>
          </a:lstStyle>
          <a:p/>
        </p:txBody>
      </p:sp>
      <p:sp>
        <p:nvSpPr>
          <p:cNvPr id="1083" name="Google Shape;1083;p25"/>
          <p:cNvSpPr txBox="1"/>
          <p:nvPr>
            <p:ph idx="5" type="subTitle"/>
          </p:nvPr>
        </p:nvSpPr>
        <p:spPr>
          <a:xfrm>
            <a:off x="1745900" y="3009996"/>
            <a:ext cx="2441400" cy="4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sp>
        <p:nvSpPr>
          <p:cNvPr id="1084" name="Google Shape;1084;p25"/>
          <p:cNvSpPr txBox="1"/>
          <p:nvPr>
            <p:ph idx="6" type="subTitle"/>
          </p:nvPr>
        </p:nvSpPr>
        <p:spPr>
          <a:xfrm>
            <a:off x="1745900" y="3397826"/>
            <a:ext cx="2441400" cy="9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600"/>
            </a:lvl9pPr>
          </a:lstStyle>
          <a:p/>
        </p:txBody>
      </p:sp>
      <p:sp>
        <p:nvSpPr>
          <p:cNvPr id="1085" name="Google Shape;1085;p25"/>
          <p:cNvSpPr txBox="1"/>
          <p:nvPr>
            <p:ph idx="7" type="subTitle"/>
          </p:nvPr>
        </p:nvSpPr>
        <p:spPr>
          <a:xfrm>
            <a:off x="5778300" y="3009996"/>
            <a:ext cx="2441400" cy="4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sp>
        <p:nvSpPr>
          <p:cNvPr id="1086" name="Google Shape;1086;p25"/>
          <p:cNvSpPr txBox="1"/>
          <p:nvPr>
            <p:ph idx="8" type="subTitle"/>
          </p:nvPr>
        </p:nvSpPr>
        <p:spPr>
          <a:xfrm>
            <a:off x="5778300" y="3397826"/>
            <a:ext cx="2441400" cy="9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600"/>
            </a:lvl9pPr>
          </a:lstStyle>
          <a:p/>
        </p:txBody>
      </p:sp>
      <p:sp>
        <p:nvSpPr>
          <p:cNvPr id="1087" name="Google Shape;1087;p25"/>
          <p:cNvSpPr txBox="1"/>
          <p:nvPr>
            <p:ph type="title"/>
          </p:nvPr>
        </p:nvSpPr>
        <p:spPr>
          <a:xfrm>
            <a:off x="713400" y="381209"/>
            <a:ext cx="771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11">
    <p:spTree>
      <p:nvGrpSpPr>
        <p:cNvPr id="1088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9" name="Google Shape;1089;p26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1090" name="Google Shape;1090;p26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1" name="Google Shape;1091;p26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2" name="Google Shape;1092;p26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3" name="Google Shape;1093;p26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4" name="Google Shape;1094;p26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5" name="Google Shape;1095;p26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6" name="Google Shape;1096;p26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7" name="Google Shape;1097;p26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8" name="Google Shape;1098;p26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9" name="Google Shape;1099;p26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0" name="Google Shape;1100;p26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1" name="Google Shape;1101;p26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2" name="Google Shape;1102;p26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3" name="Google Shape;1103;p26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4" name="Google Shape;1104;p26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5" name="Google Shape;1105;p26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6" name="Google Shape;1106;p26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7" name="Google Shape;1107;p26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8" name="Google Shape;1108;p26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9" name="Google Shape;1109;p26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10" name="Google Shape;1110;p26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11" name="Google Shape;1111;p26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12" name="Google Shape;1112;p26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13" name="Google Shape;1113;p26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14" name="Google Shape;1114;p26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15" name="Google Shape;1115;p26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16" name="Google Shape;1116;p26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17" name="Google Shape;1117;p26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118" name="Google Shape;1118;p26"/>
          <p:cNvSpPr/>
          <p:nvPr/>
        </p:nvSpPr>
        <p:spPr>
          <a:xfrm flipH="1">
            <a:off x="470177" y="3550"/>
            <a:ext cx="4281598" cy="1537615"/>
          </a:xfrm>
          <a:custGeom>
            <a:rect b="b" l="l" r="r" t="t"/>
            <a:pathLst>
              <a:path extrusionOk="0" fill="none" h="18896" w="52543">
                <a:moveTo>
                  <a:pt x="52543" y="0"/>
                </a:moveTo>
                <a:lnTo>
                  <a:pt x="52543" y="9895"/>
                </a:lnTo>
                <a:cubicBezTo>
                  <a:pt x="52543" y="14859"/>
                  <a:pt x="48507" y="18896"/>
                  <a:pt x="43530" y="18896"/>
                </a:cubicBezTo>
                <a:lnTo>
                  <a:pt x="0" y="18896"/>
                </a:ln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9" name="Google Shape;1119;p26"/>
          <p:cNvSpPr/>
          <p:nvPr/>
        </p:nvSpPr>
        <p:spPr>
          <a:xfrm rot="10800000">
            <a:off x="5850035" y="1541169"/>
            <a:ext cx="2884315" cy="1537631"/>
          </a:xfrm>
          <a:custGeom>
            <a:rect b="b" l="l" r="r" t="t"/>
            <a:pathLst>
              <a:path extrusionOk="0" fill="none" h="38994" w="73141">
                <a:moveTo>
                  <a:pt x="73140" y="38993"/>
                </a:moveTo>
                <a:lnTo>
                  <a:pt x="9323" y="38993"/>
                </a:lnTo>
                <a:cubicBezTo>
                  <a:pt x="4167" y="38993"/>
                  <a:pt x="0" y="34826"/>
                  <a:pt x="0" y="29671"/>
                </a:cubicBezTo>
                <a:lnTo>
                  <a:pt x="0" y="9311"/>
                </a:lnTo>
                <a:cubicBezTo>
                  <a:pt x="0" y="4168"/>
                  <a:pt x="4167" y="0"/>
                  <a:pt x="9323" y="0"/>
                </a:cubicBezTo>
                <a:lnTo>
                  <a:pt x="36433" y="0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0" name="Google Shape;1120;p26"/>
          <p:cNvSpPr/>
          <p:nvPr/>
        </p:nvSpPr>
        <p:spPr>
          <a:xfrm>
            <a:off x="-55950" y="3516550"/>
            <a:ext cx="9255900" cy="16854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21" name="Google Shape;1121;p26"/>
          <p:cNvGrpSpPr/>
          <p:nvPr/>
        </p:nvGrpSpPr>
        <p:grpSpPr>
          <a:xfrm>
            <a:off x="1117012" y="2735875"/>
            <a:ext cx="3062438" cy="1546750"/>
            <a:chOff x="1117012" y="2735875"/>
            <a:chExt cx="3062438" cy="1546750"/>
          </a:xfrm>
        </p:grpSpPr>
        <p:sp>
          <p:nvSpPr>
            <p:cNvPr id="1122" name="Google Shape;1122;p26"/>
            <p:cNvSpPr/>
            <p:nvPr/>
          </p:nvSpPr>
          <p:spPr>
            <a:xfrm>
              <a:off x="1194450" y="2845325"/>
              <a:ext cx="2985000" cy="1437300"/>
            </a:xfrm>
            <a:prstGeom prst="roundRect">
              <a:avLst>
                <a:gd fmla="val 10229" name="adj"/>
              </a:avLst>
            </a:prstGeom>
            <a:solidFill>
              <a:schemeClr val="accent2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  <p:sp>
          <p:nvSpPr>
            <p:cNvPr id="1123" name="Google Shape;1123;p26"/>
            <p:cNvSpPr/>
            <p:nvPr/>
          </p:nvSpPr>
          <p:spPr>
            <a:xfrm>
              <a:off x="1194450" y="2735875"/>
              <a:ext cx="2985000" cy="1437300"/>
            </a:xfrm>
            <a:prstGeom prst="roundRect">
              <a:avLst>
                <a:gd fmla="val 10229" name="adj"/>
              </a:avLst>
            </a:prstGeom>
            <a:solidFill>
              <a:schemeClr val="accent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  <p:sp>
          <p:nvSpPr>
            <p:cNvPr id="1124" name="Google Shape;1124;p26"/>
            <p:cNvSpPr/>
            <p:nvPr/>
          </p:nvSpPr>
          <p:spPr>
            <a:xfrm rot="-5400000">
              <a:off x="911962" y="3210104"/>
              <a:ext cx="563100" cy="153000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5" name="Google Shape;1125;p26"/>
          <p:cNvGrpSpPr/>
          <p:nvPr/>
        </p:nvGrpSpPr>
        <p:grpSpPr>
          <a:xfrm>
            <a:off x="4888925" y="2735875"/>
            <a:ext cx="3349330" cy="1868235"/>
            <a:chOff x="4888925" y="2735875"/>
            <a:chExt cx="3349330" cy="1868235"/>
          </a:xfrm>
        </p:grpSpPr>
        <p:grpSp>
          <p:nvGrpSpPr>
            <p:cNvPr id="1126" name="Google Shape;1126;p26"/>
            <p:cNvGrpSpPr/>
            <p:nvPr/>
          </p:nvGrpSpPr>
          <p:grpSpPr>
            <a:xfrm>
              <a:off x="4888925" y="2735875"/>
              <a:ext cx="3058700" cy="1546750"/>
              <a:chOff x="4888925" y="2735875"/>
              <a:chExt cx="3058700" cy="1546750"/>
            </a:xfrm>
          </p:grpSpPr>
          <p:sp>
            <p:nvSpPr>
              <p:cNvPr id="1127" name="Google Shape;1127;p26"/>
              <p:cNvSpPr/>
              <p:nvPr/>
            </p:nvSpPr>
            <p:spPr>
              <a:xfrm>
                <a:off x="4962625" y="2845325"/>
                <a:ext cx="2985000" cy="1437300"/>
              </a:xfrm>
              <a:prstGeom prst="roundRect">
                <a:avLst>
                  <a:gd fmla="val 10229" name="adj"/>
                </a:avLst>
              </a:prstGeom>
              <a:solidFill>
                <a:schemeClr val="accent2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/>
              </a:p>
            </p:txBody>
          </p:sp>
          <p:sp>
            <p:nvSpPr>
              <p:cNvPr id="1128" name="Google Shape;1128;p26"/>
              <p:cNvSpPr/>
              <p:nvPr/>
            </p:nvSpPr>
            <p:spPr>
              <a:xfrm>
                <a:off x="4962625" y="2735875"/>
                <a:ext cx="2985000" cy="1437300"/>
              </a:xfrm>
              <a:prstGeom prst="roundRect">
                <a:avLst>
                  <a:gd fmla="val 10229" name="adj"/>
                </a:avLst>
              </a:prstGeom>
              <a:solidFill>
                <a:schemeClr val="accent1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/>
              </a:p>
            </p:txBody>
          </p:sp>
          <p:sp>
            <p:nvSpPr>
              <p:cNvPr id="1129" name="Google Shape;1129;p26"/>
              <p:cNvSpPr/>
              <p:nvPr/>
            </p:nvSpPr>
            <p:spPr>
              <a:xfrm rot="-5400000">
                <a:off x="4683875" y="3578629"/>
                <a:ext cx="563100" cy="153000"/>
              </a:xfrm>
              <a:prstGeom prst="roundRect">
                <a:avLst>
                  <a:gd fmla="val 16667" name="adj"/>
                </a:avLst>
              </a:prstGeom>
              <a:solidFill>
                <a:schemeClr val="accent6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30" name="Google Shape;1130;p26"/>
            <p:cNvGrpSpPr/>
            <p:nvPr/>
          </p:nvGrpSpPr>
          <p:grpSpPr>
            <a:xfrm>
              <a:off x="7675195" y="3952738"/>
              <a:ext cx="563060" cy="651372"/>
              <a:chOff x="4212420" y="-38612"/>
              <a:chExt cx="563060" cy="651372"/>
            </a:xfrm>
          </p:grpSpPr>
          <p:sp>
            <p:nvSpPr>
              <p:cNvPr id="1131" name="Google Shape;1131;p26"/>
              <p:cNvSpPr/>
              <p:nvPr/>
            </p:nvSpPr>
            <p:spPr>
              <a:xfrm>
                <a:off x="4212420" y="48930"/>
                <a:ext cx="563060" cy="563830"/>
              </a:xfrm>
              <a:custGeom>
                <a:rect b="b" l="l" r="r" t="t"/>
                <a:pathLst>
                  <a:path extrusionOk="0" h="8550" w="8538">
                    <a:moveTo>
                      <a:pt x="1370" y="1"/>
                    </a:moveTo>
                    <a:cubicBezTo>
                      <a:pt x="608" y="1"/>
                      <a:pt x="1" y="620"/>
                      <a:pt x="1" y="1370"/>
                    </a:cubicBezTo>
                    <a:lnTo>
                      <a:pt x="1" y="7180"/>
                    </a:lnTo>
                    <a:cubicBezTo>
                      <a:pt x="1" y="7942"/>
                      <a:pt x="608" y="8550"/>
                      <a:pt x="1370" y="8550"/>
                    </a:cubicBezTo>
                    <a:lnTo>
                      <a:pt x="7168" y="8550"/>
                    </a:lnTo>
                    <a:cubicBezTo>
                      <a:pt x="7930" y="8550"/>
                      <a:pt x="8537" y="7942"/>
                      <a:pt x="8537" y="7180"/>
                    </a:cubicBezTo>
                    <a:lnTo>
                      <a:pt x="8537" y="1370"/>
                    </a:lnTo>
                    <a:cubicBezTo>
                      <a:pt x="8537" y="620"/>
                      <a:pt x="7930" y="1"/>
                      <a:pt x="716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2" name="Google Shape;1132;p26"/>
              <p:cNvSpPr/>
              <p:nvPr/>
            </p:nvSpPr>
            <p:spPr>
              <a:xfrm>
                <a:off x="4212420" y="-38612"/>
                <a:ext cx="563060" cy="563830"/>
              </a:xfrm>
              <a:custGeom>
                <a:rect b="b" l="l" r="r" t="t"/>
                <a:pathLst>
                  <a:path extrusionOk="0" h="8550" w="8538">
                    <a:moveTo>
                      <a:pt x="1370" y="1"/>
                    </a:moveTo>
                    <a:cubicBezTo>
                      <a:pt x="608" y="1"/>
                      <a:pt x="1" y="620"/>
                      <a:pt x="1" y="1370"/>
                    </a:cubicBezTo>
                    <a:lnTo>
                      <a:pt x="1" y="7180"/>
                    </a:lnTo>
                    <a:cubicBezTo>
                      <a:pt x="1" y="7942"/>
                      <a:pt x="608" y="8550"/>
                      <a:pt x="1370" y="8550"/>
                    </a:cubicBezTo>
                    <a:lnTo>
                      <a:pt x="7168" y="8550"/>
                    </a:lnTo>
                    <a:cubicBezTo>
                      <a:pt x="7930" y="8550"/>
                      <a:pt x="8537" y="7942"/>
                      <a:pt x="8537" y="7180"/>
                    </a:cubicBezTo>
                    <a:lnTo>
                      <a:pt x="8537" y="1370"/>
                    </a:lnTo>
                    <a:cubicBezTo>
                      <a:pt x="8537" y="620"/>
                      <a:pt x="7930" y="1"/>
                      <a:pt x="716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3" name="Google Shape;1133;p26"/>
              <p:cNvSpPr/>
              <p:nvPr/>
            </p:nvSpPr>
            <p:spPr>
              <a:xfrm rot="10800000">
                <a:off x="4400316" y="131938"/>
                <a:ext cx="216200" cy="222749"/>
              </a:xfrm>
              <a:custGeom>
                <a:rect b="b" l="l" r="r" t="t"/>
                <a:pathLst>
                  <a:path extrusionOk="0" h="2823" w="2740">
                    <a:moveTo>
                      <a:pt x="2414" y="0"/>
                    </a:moveTo>
                    <a:cubicBezTo>
                      <a:pt x="2360" y="0"/>
                      <a:pt x="2305" y="13"/>
                      <a:pt x="2251" y="41"/>
                    </a:cubicBezTo>
                    <a:lnTo>
                      <a:pt x="1239" y="589"/>
                    </a:lnTo>
                    <a:lnTo>
                      <a:pt x="227" y="1148"/>
                    </a:lnTo>
                    <a:cubicBezTo>
                      <a:pt x="1" y="1267"/>
                      <a:pt x="1" y="1565"/>
                      <a:pt x="227" y="1684"/>
                    </a:cubicBezTo>
                    <a:lnTo>
                      <a:pt x="1239" y="2232"/>
                    </a:lnTo>
                    <a:lnTo>
                      <a:pt x="2251" y="2780"/>
                    </a:lnTo>
                    <a:cubicBezTo>
                      <a:pt x="2301" y="2809"/>
                      <a:pt x="2356" y="2822"/>
                      <a:pt x="2410" y="2822"/>
                    </a:cubicBezTo>
                    <a:cubicBezTo>
                      <a:pt x="2577" y="2822"/>
                      <a:pt x="2739" y="2697"/>
                      <a:pt x="2739" y="2518"/>
                    </a:cubicBezTo>
                    <a:lnTo>
                      <a:pt x="2739" y="1434"/>
                    </a:lnTo>
                    <a:lnTo>
                      <a:pt x="2739" y="315"/>
                    </a:lnTo>
                    <a:cubicBezTo>
                      <a:pt x="2739" y="133"/>
                      <a:pt x="2587" y="0"/>
                      <a:pt x="241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134" name="Google Shape;1134;p26"/>
          <p:cNvGrpSpPr/>
          <p:nvPr/>
        </p:nvGrpSpPr>
        <p:grpSpPr>
          <a:xfrm>
            <a:off x="3077700" y="860875"/>
            <a:ext cx="2985000" cy="1546750"/>
            <a:chOff x="3077700" y="860875"/>
            <a:chExt cx="2985000" cy="1546750"/>
          </a:xfrm>
        </p:grpSpPr>
        <p:sp>
          <p:nvSpPr>
            <p:cNvPr id="1135" name="Google Shape;1135;p26"/>
            <p:cNvSpPr/>
            <p:nvPr/>
          </p:nvSpPr>
          <p:spPr>
            <a:xfrm>
              <a:off x="3077700" y="970325"/>
              <a:ext cx="2985000" cy="1437300"/>
            </a:xfrm>
            <a:prstGeom prst="roundRect">
              <a:avLst>
                <a:gd fmla="val 10229" name="adj"/>
              </a:avLst>
            </a:prstGeom>
            <a:solidFill>
              <a:schemeClr val="accent2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  <p:sp>
          <p:nvSpPr>
            <p:cNvPr id="1136" name="Google Shape;1136;p26"/>
            <p:cNvSpPr/>
            <p:nvPr/>
          </p:nvSpPr>
          <p:spPr>
            <a:xfrm>
              <a:off x="3077700" y="860875"/>
              <a:ext cx="2985000" cy="1437300"/>
            </a:xfrm>
            <a:prstGeom prst="roundRect">
              <a:avLst>
                <a:gd fmla="val 10229" name="adj"/>
              </a:avLst>
            </a:prstGeom>
            <a:solidFill>
              <a:schemeClr val="accent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</p:grpSp>
      <p:sp>
        <p:nvSpPr>
          <p:cNvPr id="1137" name="Google Shape;1137;p26"/>
          <p:cNvSpPr/>
          <p:nvPr/>
        </p:nvSpPr>
        <p:spPr>
          <a:xfrm rot="-5400000">
            <a:off x="5785525" y="1264429"/>
            <a:ext cx="563100" cy="1530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8" name="Google Shape;1138;p26"/>
          <p:cNvSpPr/>
          <p:nvPr/>
        </p:nvSpPr>
        <p:spPr>
          <a:xfrm rot="-5400000">
            <a:off x="8071528" y="3"/>
            <a:ext cx="1072469" cy="1072469"/>
          </a:xfrm>
          <a:custGeom>
            <a:rect b="b" l="l" r="r" t="t"/>
            <a:pathLst>
              <a:path extrusionOk="0" fill="none" h="26409" w="26409">
                <a:moveTo>
                  <a:pt x="0" y="26408"/>
                </a:moveTo>
                <a:cubicBezTo>
                  <a:pt x="0" y="11823"/>
                  <a:pt x="11823" y="0"/>
                  <a:pt x="26408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9" name="Google Shape;1139;p26"/>
          <p:cNvSpPr/>
          <p:nvPr/>
        </p:nvSpPr>
        <p:spPr>
          <a:xfrm>
            <a:off x="8636974" y="2207838"/>
            <a:ext cx="204300" cy="204300"/>
          </a:xfrm>
          <a:prstGeom prst="ellipse">
            <a:avLst/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0" name="Google Shape;1140;p26"/>
          <p:cNvSpPr txBox="1"/>
          <p:nvPr>
            <p:ph hasCustomPrompt="1" type="title"/>
          </p:nvPr>
        </p:nvSpPr>
        <p:spPr>
          <a:xfrm>
            <a:off x="5080063" y="2906538"/>
            <a:ext cx="2754300" cy="448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t>xx%</a:t>
            </a:r>
          </a:p>
        </p:txBody>
      </p:sp>
      <p:sp>
        <p:nvSpPr>
          <p:cNvPr id="1141" name="Google Shape;1141;p26"/>
          <p:cNvSpPr txBox="1"/>
          <p:nvPr>
            <p:ph idx="1" type="subTitle"/>
          </p:nvPr>
        </p:nvSpPr>
        <p:spPr>
          <a:xfrm>
            <a:off x="5080063" y="3307718"/>
            <a:ext cx="2750100" cy="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142" name="Google Shape;1142;p26"/>
          <p:cNvSpPr txBox="1"/>
          <p:nvPr>
            <p:ph hasCustomPrompt="1" idx="2" type="title"/>
          </p:nvPr>
        </p:nvSpPr>
        <p:spPr>
          <a:xfrm>
            <a:off x="3190725" y="1031525"/>
            <a:ext cx="2762700" cy="448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t>xx%</a:t>
            </a:r>
          </a:p>
        </p:txBody>
      </p:sp>
      <p:sp>
        <p:nvSpPr>
          <p:cNvPr id="1143" name="Google Shape;1143;p26"/>
          <p:cNvSpPr txBox="1"/>
          <p:nvPr>
            <p:ph idx="3" type="subTitle"/>
          </p:nvPr>
        </p:nvSpPr>
        <p:spPr>
          <a:xfrm>
            <a:off x="3190725" y="1432703"/>
            <a:ext cx="2758500" cy="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144" name="Google Shape;1144;p26"/>
          <p:cNvSpPr txBox="1"/>
          <p:nvPr>
            <p:ph hasCustomPrompt="1" idx="4" type="title"/>
          </p:nvPr>
        </p:nvSpPr>
        <p:spPr>
          <a:xfrm>
            <a:off x="1309788" y="2906538"/>
            <a:ext cx="2758500" cy="448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t>xx%</a:t>
            </a:r>
          </a:p>
        </p:txBody>
      </p:sp>
      <p:sp>
        <p:nvSpPr>
          <p:cNvPr id="1145" name="Google Shape;1145;p26"/>
          <p:cNvSpPr txBox="1"/>
          <p:nvPr>
            <p:ph idx="5" type="subTitle"/>
          </p:nvPr>
        </p:nvSpPr>
        <p:spPr>
          <a:xfrm>
            <a:off x="1309788" y="3307718"/>
            <a:ext cx="2754300" cy="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1146" name="Google Shape;1146;p26"/>
          <p:cNvGrpSpPr/>
          <p:nvPr/>
        </p:nvGrpSpPr>
        <p:grpSpPr>
          <a:xfrm>
            <a:off x="5745422" y="-613031"/>
            <a:ext cx="1031166" cy="1036207"/>
            <a:chOff x="-546937" y="-581525"/>
            <a:chExt cx="1507993" cy="1515365"/>
          </a:xfrm>
        </p:grpSpPr>
        <p:sp>
          <p:nvSpPr>
            <p:cNvPr id="1147" name="Google Shape;1147;p26"/>
            <p:cNvSpPr/>
            <p:nvPr/>
          </p:nvSpPr>
          <p:spPr>
            <a:xfrm>
              <a:off x="-444787" y="-47207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26"/>
            <p:cNvSpPr/>
            <p:nvPr/>
          </p:nvSpPr>
          <p:spPr>
            <a:xfrm>
              <a:off x="-546937" y="-58152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</p:grpSp>
      <p:grpSp>
        <p:nvGrpSpPr>
          <p:cNvPr id="1149" name="Google Shape;1149;p26"/>
          <p:cNvGrpSpPr/>
          <p:nvPr/>
        </p:nvGrpSpPr>
        <p:grpSpPr>
          <a:xfrm>
            <a:off x="6776597" y="152994"/>
            <a:ext cx="1031166" cy="1036207"/>
            <a:chOff x="-546937" y="-581525"/>
            <a:chExt cx="1507993" cy="1515365"/>
          </a:xfrm>
        </p:grpSpPr>
        <p:sp>
          <p:nvSpPr>
            <p:cNvPr id="1150" name="Google Shape;1150;p26"/>
            <p:cNvSpPr/>
            <p:nvPr/>
          </p:nvSpPr>
          <p:spPr>
            <a:xfrm>
              <a:off x="-444787" y="-47207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26"/>
            <p:cNvSpPr/>
            <p:nvPr/>
          </p:nvSpPr>
          <p:spPr>
            <a:xfrm>
              <a:off x="-546937" y="-58152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2_2">
    <p:spTree>
      <p:nvGrpSpPr>
        <p:cNvPr id="1152" name="Shape 1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" name="Google Shape;1153;p27"/>
          <p:cNvSpPr/>
          <p:nvPr/>
        </p:nvSpPr>
        <p:spPr>
          <a:xfrm>
            <a:off x="7924764" y="3924264"/>
            <a:ext cx="1219238" cy="1219238"/>
          </a:xfrm>
          <a:custGeom>
            <a:rect b="b" l="l" r="r" t="t"/>
            <a:pathLst>
              <a:path extrusionOk="0" fill="none" h="26409" w="26409">
                <a:moveTo>
                  <a:pt x="0" y="26408"/>
                </a:moveTo>
                <a:cubicBezTo>
                  <a:pt x="0" y="11823"/>
                  <a:pt x="11823" y="0"/>
                  <a:pt x="26408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4" name="Google Shape;1154;p27"/>
          <p:cNvSpPr/>
          <p:nvPr/>
        </p:nvSpPr>
        <p:spPr>
          <a:xfrm>
            <a:off x="0" y="0"/>
            <a:ext cx="7441796" cy="2589980"/>
          </a:xfrm>
          <a:custGeom>
            <a:rect b="b" l="l" r="r" t="t"/>
            <a:pathLst>
              <a:path extrusionOk="0" fill="none" h="18896" w="52543">
                <a:moveTo>
                  <a:pt x="52543" y="0"/>
                </a:moveTo>
                <a:lnTo>
                  <a:pt x="52543" y="9895"/>
                </a:lnTo>
                <a:cubicBezTo>
                  <a:pt x="52543" y="14859"/>
                  <a:pt x="48507" y="18896"/>
                  <a:pt x="43530" y="18896"/>
                </a:cubicBezTo>
                <a:lnTo>
                  <a:pt x="0" y="18896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55" name="Google Shape;1155;p27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1156" name="Google Shape;1156;p27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57" name="Google Shape;1157;p27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58" name="Google Shape;1158;p27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59" name="Google Shape;1159;p27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0" name="Google Shape;1160;p27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1" name="Google Shape;1161;p27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2" name="Google Shape;1162;p27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3" name="Google Shape;1163;p27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4" name="Google Shape;1164;p27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5" name="Google Shape;1165;p27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6" name="Google Shape;1166;p27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7" name="Google Shape;1167;p27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8" name="Google Shape;1168;p27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9" name="Google Shape;1169;p27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0" name="Google Shape;1170;p27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1" name="Google Shape;1171;p27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2" name="Google Shape;1172;p27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3" name="Google Shape;1173;p27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4" name="Google Shape;1174;p27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5" name="Google Shape;1175;p27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6" name="Google Shape;1176;p27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7" name="Google Shape;1177;p27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8" name="Google Shape;1178;p27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9" name="Google Shape;1179;p27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80" name="Google Shape;1180;p27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81" name="Google Shape;1181;p27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82" name="Google Shape;1182;p27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83" name="Google Shape;1183;p27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184" name="Google Shape;1184;p27"/>
          <p:cNvSpPr/>
          <p:nvPr/>
        </p:nvSpPr>
        <p:spPr>
          <a:xfrm>
            <a:off x="600675" y="1685850"/>
            <a:ext cx="8263800" cy="3159000"/>
          </a:xfrm>
          <a:prstGeom prst="roundRect">
            <a:avLst>
              <a:gd fmla="val 2377" name="adj"/>
            </a:avLst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5" name="Google Shape;1185;p27"/>
          <p:cNvSpPr/>
          <p:nvPr/>
        </p:nvSpPr>
        <p:spPr>
          <a:xfrm>
            <a:off x="440175" y="1525350"/>
            <a:ext cx="8263800" cy="3159000"/>
          </a:xfrm>
          <a:prstGeom prst="roundRect">
            <a:avLst>
              <a:gd fmla="val 237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6" name="Google Shape;1186;p27"/>
          <p:cNvSpPr/>
          <p:nvPr/>
        </p:nvSpPr>
        <p:spPr>
          <a:xfrm>
            <a:off x="1092225" y="1441467"/>
            <a:ext cx="563100" cy="1530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7" name="Google Shape;1187;p27"/>
          <p:cNvSpPr/>
          <p:nvPr/>
        </p:nvSpPr>
        <p:spPr>
          <a:xfrm>
            <a:off x="5774400" y="4603092"/>
            <a:ext cx="563100" cy="1530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88" name="Google Shape;1188;p27"/>
          <p:cNvGrpSpPr/>
          <p:nvPr/>
        </p:nvGrpSpPr>
        <p:grpSpPr>
          <a:xfrm>
            <a:off x="7157195" y="180838"/>
            <a:ext cx="563060" cy="651372"/>
            <a:chOff x="4212420" y="-38612"/>
            <a:chExt cx="563060" cy="651372"/>
          </a:xfrm>
        </p:grpSpPr>
        <p:sp>
          <p:nvSpPr>
            <p:cNvPr id="1189" name="Google Shape;1189;p27"/>
            <p:cNvSpPr/>
            <p:nvPr/>
          </p:nvSpPr>
          <p:spPr>
            <a:xfrm>
              <a:off x="4212420" y="48930"/>
              <a:ext cx="563060" cy="563830"/>
            </a:xfrm>
            <a:custGeom>
              <a:rect b="b" l="l" r="r" t="t"/>
              <a:pathLst>
                <a:path extrusionOk="0" h="8550" w="8538">
                  <a:moveTo>
                    <a:pt x="1370" y="1"/>
                  </a:moveTo>
                  <a:cubicBezTo>
                    <a:pt x="608" y="1"/>
                    <a:pt x="1" y="620"/>
                    <a:pt x="1" y="1370"/>
                  </a:cubicBezTo>
                  <a:lnTo>
                    <a:pt x="1" y="7180"/>
                  </a:lnTo>
                  <a:cubicBezTo>
                    <a:pt x="1" y="7942"/>
                    <a:pt x="608" y="8550"/>
                    <a:pt x="1370" y="8550"/>
                  </a:cubicBezTo>
                  <a:lnTo>
                    <a:pt x="7168" y="8550"/>
                  </a:lnTo>
                  <a:cubicBezTo>
                    <a:pt x="7930" y="8550"/>
                    <a:pt x="8537" y="7942"/>
                    <a:pt x="8537" y="7180"/>
                  </a:cubicBezTo>
                  <a:lnTo>
                    <a:pt x="8537" y="1370"/>
                  </a:lnTo>
                  <a:cubicBezTo>
                    <a:pt x="8537" y="620"/>
                    <a:pt x="7930" y="1"/>
                    <a:pt x="7168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27"/>
            <p:cNvSpPr/>
            <p:nvPr/>
          </p:nvSpPr>
          <p:spPr>
            <a:xfrm>
              <a:off x="4212420" y="-38612"/>
              <a:ext cx="563060" cy="563830"/>
            </a:xfrm>
            <a:custGeom>
              <a:rect b="b" l="l" r="r" t="t"/>
              <a:pathLst>
                <a:path extrusionOk="0" h="8550" w="8538">
                  <a:moveTo>
                    <a:pt x="1370" y="1"/>
                  </a:moveTo>
                  <a:cubicBezTo>
                    <a:pt x="608" y="1"/>
                    <a:pt x="1" y="620"/>
                    <a:pt x="1" y="1370"/>
                  </a:cubicBezTo>
                  <a:lnTo>
                    <a:pt x="1" y="7180"/>
                  </a:lnTo>
                  <a:cubicBezTo>
                    <a:pt x="1" y="7942"/>
                    <a:pt x="608" y="8550"/>
                    <a:pt x="1370" y="8550"/>
                  </a:cubicBezTo>
                  <a:lnTo>
                    <a:pt x="7168" y="8550"/>
                  </a:lnTo>
                  <a:cubicBezTo>
                    <a:pt x="7930" y="8550"/>
                    <a:pt x="8537" y="7942"/>
                    <a:pt x="8537" y="7180"/>
                  </a:cubicBezTo>
                  <a:lnTo>
                    <a:pt x="8537" y="1370"/>
                  </a:lnTo>
                  <a:cubicBezTo>
                    <a:pt x="8537" y="620"/>
                    <a:pt x="7930" y="1"/>
                    <a:pt x="7168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27"/>
            <p:cNvSpPr/>
            <p:nvPr/>
          </p:nvSpPr>
          <p:spPr>
            <a:xfrm rot="10800000">
              <a:off x="4400316" y="131938"/>
              <a:ext cx="216200" cy="222749"/>
            </a:xfrm>
            <a:custGeom>
              <a:rect b="b" l="l" r="r" t="t"/>
              <a:pathLst>
                <a:path extrusionOk="0" h="2823" w="2740">
                  <a:moveTo>
                    <a:pt x="2414" y="0"/>
                  </a:moveTo>
                  <a:cubicBezTo>
                    <a:pt x="2360" y="0"/>
                    <a:pt x="2305" y="13"/>
                    <a:pt x="2251" y="41"/>
                  </a:cubicBezTo>
                  <a:lnTo>
                    <a:pt x="1239" y="589"/>
                  </a:lnTo>
                  <a:lnTo>
                    <a:pt x="227" y="1148"/>
                  </a:lnTo>
                  <a:cubicBezTo>
                    <a:pt x="1" y="1267"/>
                    <a:pt x="1" y="1565"/>
                    <a:pt x="227" y="1684"/>
                  </a:cubicBezTo>
                  <a:lnTo>
                    <a:pt x="1239" y="2232"/>
                  </a:lnTo>
                  <a:lnTo>
                    <a:pt x="2251" y="2780"/>
                  </a:lnTo>
                  <a:cubicBezTo>
                    <a:pt x="2301" y="2809"/>
                    <a:pt x="2356" y="2822"/>
                    <a:pt x="2410" y="2822"/>
                  </a:cubicBezTo>
                  <a:cubicBezTo>
                    <a:pt x="2577" y="2822"/>
                    <a:pt x="2739" y="2697"/>
                    <a:pt x="2739" y="2518"/>
                  </a:cubicBezTo>
                  <a:lnTo>
                    <a:pt x="2739" y="1434"/>
                  </a:lnTo>
                  <a:lnTo>
                    <a:pt x="2739" y="315"/>
                  </a:lnTo>
                  <a:cubicBezTo>
                    <a:pt x="2739" y="133"/>
                    <a:pt x="2587" y="0"/>
                    <a:pt x="2414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92" name="Google Shape;1192;p27"/>
          <p:cNvGrpSpPr/>
          <p:nvPr/>
        </p:nvGrpSpPr>
        <p:grpSpPr>
          <a:xfrm>
            <a:off x="8149070" y="584788"/>
            <a:ext cx="563060" cy="651372"/>
            <a:chOff x="1842832" y="4353913"/>
            <a:chExt cx="563060" cy="651372"/>
          </a:xfrm>
        </p:grpSpPr>
        <p:sp>
          <p:nvSpPr>
            <p:cNvPr id="1193" name="Google Shape;1193;p27"/>
            <p:cNvSpPr/>
            <p:nvPr/>
          </p:nvSpPr>
          <p:spPr>
            <a:xfrm>
              <a:off x="1842832" y="4441455"/>
              <a:ext cx="563060" cy="563830"/>
            </a:xfrm>
            <a:custGeom>
              <a:rect b="b" l="l" r="r" t="t"/>
              <a:pathLst>
                <a:path extrusionOk="0" h="8550" w="8538">
                  <a:moveTo>
                    <a:pt x="1370" y="1"/>
                  </a:moveTo>
                  <a:cubicBezTo>
                    <a:pt x="608" y="1"/>
                    <a:pt x="1" y="620"/>
                    <a:pt x="1" y="1370"/>
                  </a:cubicBezTo>
                  <a:lnTo>
                    <a:pt x="1" y="7180"/>
                  </a:lnTo>
                  <a:cubicBezTo>
                    <a:pt x="1" y="7942"/>
                    <a:pt x="608" y="8550"/>
                    <a:pt x="1370" y="8550"/>
                  </a:cubicBezTo>
                  <a:lnTo>
                    <a:pt x="7168" y="8550"/>
                  </a:lnTo>
                  <a:cubicBezTo>
                    <a:pt x="7930" y="8550"/>
                    <a:pt x="8537" y="7942"/>
                    <a:pt x="8537" y="7180"/>
                  </a:cubicBezTo>
                  <a:lnTo>
                    <a:pt x="8537" y="1370"/>
                  </a:lnTo>
                  <a:cubicBezTo>
                    <a:pt x="8537" y="620"/>
                    <a:pt x="7930" y="1"/>
                    <a:pt x="7168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27"/>
            <p:cNvSpPr/>
            <p:nvPr/>
          </p:nvSpPr>
          <p:spPr>
            <a:xfrm>
              <a:off x="1842832" y="4353913"/>
              <a:ext cx="563060" cy="563830"/>
            </a:xfrm>
            <a:custGeom>
              <a:rect b="b" l="l" r="r" t="t"/>
              <a:pathLst>
                <a:path extrusionOk="0" h="8550" w="8538">
                  <a:moveTo>
                    <a:pt x="1370" y="1"/>
                  </a:moveTo>
                  <a:cubicBezTo>
                    <a:pt x="608" y="1"/>
                    <a:pt x="1" y="620"/>
                    <a:pt x="1" y="1370"/>
                  </a:cubicBezTo>
                  <a:lnTo>
                    <a:pt x="1" y="7180"/>
                  </a:lnTo>
                  <a:cubicBezTo>
                    <a:pt x="1" y="7942"/>
                    <a:pt x="608" y="8550"/>
                    <a:pt x="1370" y="8550"/>
                  </a:cubicBezTo>
                  <a:lnTo>
                    <a:pt x="7168" y="8550"/>
                  </a:lnTo>
                  <a:cubicBezTo>
                    <a:pt x="7930" y="8550"/>
                    <a:pt x="8537" y="7942"/>
                    <a:pt x="8537" y="7180"/>
                  </a:cubicBezTo>
                  <a:lnTo>
                    <a:pt x="8537" y="1370"/>
                  </a:lnTo>
                  <a:cubicBezTo>
                    <a:pt x="8537" y="620"/>
                    <a:pt x="7930" y="1"/>
                    <a:pt x="7168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27"/>
            <p:cNvSpPr/>
            <p:nvPr/>
          </p:nvSpPr>
          <p:spPr>
            <a:xfrm>
              <a:off x="1947009" y="4498828"/>
              <a:ext cx="354694" cy="49202"/>
            </a:xfrm>
            <a:custGeom>
              <a:rect b="b" l="l" r="r" t="t"/>
              <a:pathLst>
                <a:path extrusionOk="0" h="608" w="4383">
                  <a:moveTo>
                    <a:pt x="1" y="1"/>
                  </a:moveTo>
                  <a:lnTo>
                    <a:pt x="1" y="608"/>
                  </a:lnTo>
                  <a:lnTo>
                    <a:pt x="4382" y="608"/>
                  </a:lnTo>
                  <a:lnTo>
                    <a:pt x="4382" y="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27"/>
            <p:cNvSpPr/>
            <p:nvPr/>
          </p:nvSpPr>
          <p:spPr>
            <a:xfrm>
              <a:off x="1947009" y="4607673"/>
              <a:ext cx="354694" cy="50254"/>
            </a:xfrm>
            <a:custGeom>
              <a:rect b="b" l="l" r="r" t="t"/>
              <a:pathLst>
                <a:path extrusionOk="0" h="621" w="4383">
                  <a:moveTo>
                    <a:pt x="1" y="1"/>
                  </a:moveTo>
                  <a:lnTo>
                    <a:pt x="1" y="620"/>
                  </a:lnTo>
                  <a:lnTo>
                    <a:pt x="4382" y="620"/>
                  </a:lnTo>
                  <a:lnTo>
                    <a:pt x="4382" y="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27"/>
            <p:cNvSpPr/>
            <p:nvPr/>
          </p:nvSpPr>
          <p:spPr>
            <a:xfrm>
              <a:off x="1947009" y="4717569"/>
              <a:ext cx="133041" cy="50174"/>
            </a:xfrm>
            <a:custGeom>
              <a:rect b="b" l="l" r="r" t="t"/>
              <a:pathLst>
                <a:path extrusionOk="0" h="620" w="1644">
                  <a:moveTo>
                    <a:pt x="1" y="0"/>
                  </a:moveTo>
                  <a:lnTo>
                    <a:pt x="1" y="619"/>
                  </a:lnTo>
                  <a:lnTo>
                    <a:pt x="1644" y="619"/>
                  </a:lnTo>
                  <a:lnTo>
                    <a:pt x="1644" y="0"/>
                  </a:ln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98" name="Google Shape;1198;p27"/>
          <p:cNvGrpSpPr/>
          <p:nvPr/>
        </p:nvGrpSpPr>
        <p:grpSpPr>
          <a:xfrm>
            <a:off x="2333417" y="4396677"/>
            <a:ext cx="563085" cy="565837"/>
            <a:chOff x="-546937" y="-581525"/>
            <a:chExt cx="1507993" cy="1515365"/>
          </a:xfrm>
        </p:grpSpPr>
        <p:sp>
          <p:nvSpPr>
            <p:cNvPr id="1199" name="Google Shape;1199;p27"/>
            <p:cNvSpPr/>
            <p:nvPr/>
          </p:nvSpPr>
          <p:spPr>
            <a:xfrm>
              <a:off x="-444787" y="-47207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27"/>
            <p:cNvSpPr/>
            <p:nvPr/>
          </p:nvSpPr>
          <p:spPr>
            <a:xfrm>
              <a:off x="-546937" y="-58152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</p:grpSp>
      <p:sp>
        <p:nvSpPr>
          <p:cNvPr id="1201" name="Google Shape;1201;p27"/>
          <p:cNvSpPr txBox="1"/>
          <p:nvPr>
            <p:ph type="title"/>
          </p:nvPr>
        </p:nvSpPr>
        <p:spPr>
          <a:xfrm>
            <a:off x="713100" y="381209"/>
            <a:ext cx="4926300" cy="93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202" name="Google Shape;1202;p27"/>
          <p:cNvSpPr txBox="1"/>
          <p:nvPr>
            <p:ph idx="1" type="subTitle"/>
          </p:nvPr>
        </p:nvSpPr>
        <p:spPr>
          <a:xfrm>
            <a:off x="713100" y="1853600"/>
            <a:ext cx="24048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sp>
        <p:nvSpPr>
          <p:cNvPr id="1203" name="Google Shape;1203;p27"/>
          <p:cNvSpPr txBox="1"/>
          <p:nvPr>
            <p:ph idx="2" type="subTitle"/>
          </p:nvPr>
        </p:nvSpPr>
        <p:spPr>
          <a:xfrm>
            <a:off x="713100" y="2182045"/>
            <a:ext cx="2404800" cy="8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 b="1" sz="1400"/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 b="1" sz="1400"/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 b="1" sz="1400"/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 b="1" sz="1400"/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 b="1" sz="1400"/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 b="1" sz="1400"/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 b="1" sz="1400"/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 b="1" sz="1400"/>
            </a:lvl9pPr>
          </a:lstStyle>
          <a:p/>
        </p:txBody>
      </p:sp>
      <p:sp>
        <p:nvSpPr>
          <p:cNvPr id="1204" name="Google Shape;1204;p27"/>
          <p:cNvSpPr txBox="1"/>
          <p:nvPr>
            <p:ph idx="3" type="subTitle"/>
          </p:nvPr>
        </p:nvSpPr>
        <p:spPr>
          <a:xfrm>
            <a:off x="3369600" y="1853600"/>
            <a:ext cx="24048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sp>
        <p:nvSpPr>
          <p:cNvPr id="1205" name="Google Shape;1205;p27"/>
          <p:cNvSpPr txBox="1"/>
          <p:nvPr>
            <p:ph idx="4" type="subTitle"/>
          </p:nvPr>
        </p:nvSpPr>
        <p:spPr>
          <a:xfrm>
            <a:off x="3369600" y="2182045"/>
            <a:ext cx="2404800" cy="8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 b="1" sz="1400"/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 b="1" sz="1400"/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 b="1" sz="1400"/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 b="1" sz="1400"/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 b="1" sz="1400"/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 b="1" sz="1400"/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 b="1" sz="1400"/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 b="1" sz="1400"/>
            </a:lvl9pPr>
          </a:lstStyle>
          <a:p/>
        </p:txBody>
      </p:sp>
      <p:sp>
        <p:nvSpPr>
          <p:cNvPr id="1206" name="Google Shape;1206;p27"/>
          <p:cNvSpPr txBox="1"/>
          <p:nvPr>
            <p:ph idx="5" type="subTitle"/>
          </p:nvPr>
        </p:nvSpPr>
        <p:spPr>
          <a:xfrm>
            <a:off x="6026100" y="1853600"/>
            <a:ext cx="24048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sp>
        <p:nvSpPr>
          <p:cNvPr id="1207" name="Google Shape;1207;p27"/>
          <p:cNvSpPr txBox="1"/>
          <p:nvPr>
            <p:ph idx="6" type="subTitle"/>
          </p:nvPr>
        </p:nvSpPr>
        <p:spPr>
          <a:xfrm>
            <a:off x="6026100" y="2182045"/>
            <a:ext cx="2404800" cy="8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 b="1" sz="1400"/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 b="1" sz="1400"/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 b="1" sz="1400"/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 b="1" sz="1400"/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 b="1" sz="1400"/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 b="1" sz="1400"/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 b="1" sz="1400"/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 b="1" sz="1400"/>
            </a:lvl9pPr>
          </a:lstStyle>
          <a:p/>
        </p:txBody>
      </p:sp>
      <p:sp>
        <p:nvSpPr>
          <p:cNvPr id="1208" name="Google Shape;1208;p27"/>
          <p:cNvSpPr txBox="1"/>
          <p:nvPr>
            <p:ph idx="7" type="subTitle"/>
          </p:nvPr>
        </p:nvSpPr>
        <p:spPr>
          <a:xfrm>
            <a:off x="713100" y="3228338"/>
            <a:ext cx="24048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sp>
        <p:nvSpPr>
          <p:cNvPr id="1209" name="Google Shape;1209;p27"/>
          <p:cNvSpPr txBox="1"/>
          <p:nvPr>
            <p:ph idx="8" type="subTitle"/>
          </p:nvPr>
        </p:nvSpPr>
        <p:spPr>
          <a:xfrm>
            <a:off x="713100" y="3555600"/>
            <a:ext cx="2041800" cy="8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 b="1" sz="1400"/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 b="1" sz="1400"/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 b="1" sz="1400"/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 b="1" sz="1400"/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 b="1" sz="1400"/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 b="1" sz="1400"/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 b="1" sz="1400"/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 b="1" sz="1400"/>
            </a:lvl9pPr>
          </a:lstStyle>
          <a:p/>
        </p:txBody>
      </p:sp>
      <p:sp>
        <p:nvSpPr>
          <p:cNvPr id="1210" name="Google Shape;1210;p27"/>
          <p:cNvSpPr txBox="1"/>
          <p:nvPr>
            <p:ph idx="9" type="subTitle"/>
          </p:nvPr>
        </p:nvSpPr>
        <p:spPr>
          <a:xfrm>
            <a:off x="3369600" y="3228338"/>
            <a:ext cx="24048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sp>
        <p:nvSpPr>
          <p:cNvPr id="1211" name="Google Shape;1211;p27"/>
          <p:cNvSpPr txBox="1"/>
          <p:nvPr>
            <p:ph idx="13" type="subTitle"/>
          </p:nvPr>
        </p:nvSpPr>
        <p:spPr>
          <a:xfrm>
            <a:off x="3369600" y="3555596"/>
            <a:ext cx="2404800" cy="8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 b="1" sz="1400"/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 b="1" sz="1400"/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 b="1" sz="1400"/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 b="1" sz="1400"/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 b="1" sz="1400"/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 b="1" sz="1400"/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 b="1" sz="1400"/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 b="1" sz="1400"/>
            </a:lvl9pPr>
          </a:lstStyle>
          <a:p/>
        </p:txBody>
      </p:sp>
      <p:sp>
        <p:nvSpPr>
          <p:cNvPr id="1212" name="Google Shape;1212;p27"/>
          <p:cNvSpPr txBox="1"/>
          <p:nvPr>
            <p:ph idx="14" type="subTitle"/>
          </p:nvPr>
        </p:nvSpPr>
        <p:spPr>
          <a:xfrm>
            <a:off x="6026100" y="3228338"/>
            <a:ext cx="24048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sp>
        <p:nvSpPr>
          <p:cNvPr id="1213" name="Google Shape;1213;p27"/>
          <p:cNvSpPr txBox="1"/>
          <p:nvPr>
            <p:ph idx="15" type="subTitle"/>
          </p:nvPr>
        </p:nvSpPr>
        <p:spPr>
          <a:xfrm>
            <a:off x="6026100" y="3555596"/>
            <a:ext cx="2404800" cy="8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 b="1" sz="1400"/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 b="1" sz="1400"/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 b="1" sz="1400"/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 b="1" sz="1400"/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 b="1" sz="1400"/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 b="1" sz="1400"/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 b="1" sz="1400"/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 b="1" sz="14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">
  <p:cSld name="CUSTOM_3">
    <p:spTree>
      <p:nvGrpSpPr>
        <p:cNvPr id="1214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5" name="Google Shape;1215;p28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1216" name="Google Shape;1216;p28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17" name="Google Shape;1217;p28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18" name="Google Shape;1218;p28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19" name="Google Shape;1219;p28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0" name="Google Shape;1220;p28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1" name="Google Shape;1221;p28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2" name="Google Shape;1222;p28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3" name="Google Shape;1223;p28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4" name="Google Shape;1224;p28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5" name="Google Shape;1225;p28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6" name="Google Shape;1226;p28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7" name="Google Shape;1227;p28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8" name="Google Shape;1228;p28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9" name="Google Shape;1229;p28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0" name="Google Shape;1230;p28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1" name="Google Shape;1231;p28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2" name="Google Shape;1232;p28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3" name="Google Shape;1233;p28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4" name="Google Shape;1234;p28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5" name="Google Shape;1235;p28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6" name="Google Shape;1236;p28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7" name="Google Shape;1237;p28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8" name="Google Shape;1238;p28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9" name="Google Shape;1239;p28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40" name="Google Shape;1240;p28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41" name="Google Shape;1241;p28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42" name="Google Shape;1242;p28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43" name="Google Shape;1243;p28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244" name="Google Shape;1244;p28"/>
          <p:cNvSpPr/>
          <p:nvPr/>
        </p:nvSpPr>
        <p:spPr>
          <a:xfrm>
            <a:off x="2523149" y="685163"/>
            <a:ext cx="204300" cy="204300"/>
          </a:xfrm>
          <a:prstGeom prst="ellipse">
            <a:avLst/>
          </a:prstGeom>
          <a:solidFill>
            <a:schemeClr val="accent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45" name="Google Shape;1245;p28"/>
          <p:cNvGrpSpPr/>
          <p:nvPr/>
        </p:nvGrpSpPr>
        <p:grpSpPr>
          <a:xfrm>
            <a:off x="3537713" y="324150"/>
            <a:ext cx="1014400" cy="430500"/>
            <a:chOff x="2559150" y="3516550"/>
            <a:chExt cx="1014400" cy="430500"/>
          </a:xfrm>
        </p:grpSpPr>
        <p:cxnSp>
          <p:nvCxnSpPr>
            <p:cNvPr id="1246" name="Google Shape;1246;p28"/>
            <p:cNvCxnSpPr/>
            <p:nvPr/>
          </p:nvCxnSpPr>
          <p:spPr>
            <a:xfrm>
              <a:off x="2559150" y="3516550"/>
              <a:ext cx="226200" cy="4305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47" name="Google Shape;1247;p28"/>
            <p:cNvCxnSpPr/>
            <p:nvPr/>
          </p:nvCxnSpPr>
          <p:spPr>
            <a:xfrm>
              <a:off x="2821883" y="3516550"/>
              <a:ext cx="226200" cy="4305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48" name="Google Shape;1248;p28"/>
            <p:cNvCxnSpPr/>
            <p:nvPr/>
          </p:nvCxnSpPr>
          <p:spPr>
            <a:xfrm>
              <a:off x="3084617" y="3516550"/>
              <a:ext cx="226200" cy="4305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49" name="Google Shape;1249;p28"/>
            <p:cNvCxnSpPr/>
            <p:nvPr/>
          </p:nvCxnSpPr>
          <p:spPr>
            <a:xfrm>
              <a:off x="3347350" y="3516550"/>
              <a:ext cx="226200" cy="4305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250" name="Google Shape;1250;p28"/>
          <p:cNvGrpSpPr/>
          <p:nvPr/>
        </p:nvGrpSpPr>
        <p:grpSpPr>
          <a:xfrm>
            <a:off x="1867464" y="3578475"/>
            <a:ext cx="3131561" cy="1338875"/>
            <a:chOff x="2626239" y="3550"/>
            <a:chExt cx="3131561" cy="1338875"/>
          </a:xfrm>
        </p:grpSpPr>
        <p:sp>
          <p:nvSpPr>
            <p:cNvPr id="1251" name="Google Shape;1251;p28"/>
            <p:cNvSpPr/>
            <p:nvPr/>
          </p:nvSpPr>
          <p:spPr>
            <a:xfrm flipH="1">
              <a:off x="2626239" y="3550"/>
              <a:ext cx="1899692" cy="682193"/>
            </a:xfrm>
            <a:custGeom>
              <a:rect b="b" l="l" r="r" t="t"/>
              <a:pathLst>
                <a:path extrusionOk="0" fill="none" h="18896" w="52543">
                  <a:moveTo>
                    <a:pt x="52543" y="0"/>
                  </a:moveTo>
                  <a:lnTo>
                    <a:pt x="52543" y="9895"/>
                  </a:lnTo>
                  <a:cubicBezTo>
                    <a:pt x="52543" y="14859"/>
                    <a:pt x="48507" y="18896"/>
                    <a:pt x="43530" y="18896"/>
                  </a:cubicBezTo>
                  <a:lnTo>
                    <a:pt x="0" y="18896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dash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28"/>
            <p:cNvSpPr/>
            <p:nvPr/>
          </p:nvSpPr>
          <p:spPr>
            <a:xfrm rot="10800000">
              <a:off x="4525922" y="685766"/>
              <a:ext cx="1231877" cy="656659"/>
            </a:xfrm>
            <a:custGeom>
              <a:rect b="b" l="l" r="r" t="t"/>
              <a:pathLst>
                <a:path extrusionOk="0" fill="none" h="38994" w="73141">
                  <a:moveTo>
                    <a:pt x="73140" y="38993"/>
                  </a:moveTo>
                  <a:lnTo>
                    <a:pt x="9323" y="38993"/>
                  </a:lnTo>
                  <a:cubicBezTo>
                    <a:pt x="4167" y="38993"/>
                    <a:pt x="0" y="34826"/>
                    <a:pt x="0" y="29671"/>
                  </a:cubicBezTo>
                  <a:lnTo>
                    <a:pt x="0" y="9311"/>
                  </a:lnTo>
                  <a:cubicBezTo>
                    <a:pt x="0" y="4168"/>
                    <a:pt x="4167" y="0"/>
                    <a:pt x="9323" y="0"/>
                  </a:cubicBezTo>
                  <a:lnTo>
                    <a:pt x="36433" y="0"/>
                  </a:ln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dash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3" name="Google Shape;1253;p28"/>
          <p:cNvSpPr/>
          <p:nvPr/>
        </p:nvSpPr>
        <p:spPr>
          <a:xfrm>
            <a:off x="275275" y="799375"/>
            <a:ext cx="3093300" cy="1112100"/>
          </a:xfrm>
          <a:prstGeom prst="roundRect">
            <a:avLst>
              <a:gd fmla="val 30834" name="adj"/>
            </a:avLst>
          </a:prstGeom>
          <a:noFill/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54" name="Google Shape;1254;p28"/>
          <p:cNvGrpSpPr/>
          <p:nvPr/>
        </p:nvGrpSpPr>
        <p:grpSpPr>
          <a:xfrm>
            <a:off x="713403" y="1399527"/>
            <a:ext cx="3270596" cy="1323878"/>
            <a:chOff x="713400" y="701325"/>
            <a:chExt cx="3853200" cy="1323878"/>
          </a:xfrm>
        </p:grpSpPr>
        <p:sp>
          <p:nvSpPr>
            <p:cNvPr id="1255" name="Google Shape;1255;p28"/>
            <p:cNvSpPr/>
            <p:nvPr/>
          </p:nvSpPr>
          <p:spPr>
            <a:xfrm>
              <a:off x="713400" y="845603"/>
              <a:ext cx="3853200" cy="11796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28"/>
            <p:cNvSpPr/>
            <p:nvPr/>
          </p:nvSpPr>
          <p:spPr>
            <a:xfrm>
              <a:off x="713400" y="701325"/>
              <a:ext cx="3853200" cy="11796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7" name="Google Shape;1257;p28"/>
          <p:cNvGrpSpPr/>
          <p:nvPr/>
        </p:nvGrpSpPr>
        <p:grpSpPr>
          <a:xfrm>
            <a:off x="1362703" y="2460727"/>
            <a:ext cx="3270596" cy="1323878"/>
            <a:chOff x="713400" y="701325"/>
            <a:chExt cx="3853200" cy="1323878"/>
          </a:xfrm>
        </p:grpSpPr>
        <p:sp>
          <p:nvSpPr>
            <p:cNvPr id="1258" name="Google Shape;1258;p28"/>
            <p:cNvSpPr/>
            <p:nvPr/>
          </p:nvSpPr>
          <p:spPr>
            <a:xfrm>
              <a:off x="713400" y="845603"/>
              <a:ext cx="3853200" cy="1179600"/>
            </a:xfrm>
            <a:prstGeom prst="roundRect">
              <a:avLst>
                <a:gd fmla="val 16667" name="adj"/>
              </a:avLst>
            </a:prstGeom>
            <a:solidFill>
              <a:schemeClr val="accent5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28"/>
            <p:cNvSpPr/>
            <p:nvPr/>
          </p:nvSpPr>
          <p:spPr>
            <a:xfrm>
              <a:off x="713400" y="701325"/>
              <a:ext cx="3853200" cy="1179600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60" name="Google Shape;1260;p28"/>
          <p:cNvGrpSpPr/>
          <p:nvPr/>
        </p:nvGrpSpPr>
        <p:grpSpPr>
          <a:xfrm>
            <a:off x="-459387" y="-266700"/>
            <a:ext cx="1507993" cy="1515365"/>
            <a:chOff x="-459387" y="-266700"/>
            <a:chExt cx="1507993" cy="1515365"/>
          </a:xfrm>
        </p:grpSpPr>
        <p:sp>
          <p:nvSpPr>
            <p:cNvPr id="1261" name="Google Shape;1261;p28"/>
            <p:cNvSpPr/>
            <p:nvPr/>
          </p:nvSpPr>
          <p:spPr>
            <a:xfrm>
              <a:off x="-357237" y="-157250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28"/>
            <p:cNvSpPr/>
            <p:nvPr/>
          </p:nvSpPr>
          <p:spPr>
            <a:xfrm>
              <a:off x="-459387" y="-266700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63" name="Google Shape;1263;p28"/>
          <p:cNvGrpSpPr/>
          <p:nvPr/>
        </p:nvGrpSpPr>
        <p:grpSpPr>
          <a:xfrm>
            <a:off x="3368563" y="4417175"/>
            <a:ext cx="1507993" cy="1515365"/>
            <a:chOff x="3368563" y="4417175"/>
            <a:chExt cx="1507993" cy="1515365"/>
          </a:xfrm>
        </p:grpSpPr>
        <p:sp>
          <p:nvSpPr>
            <p:cNvPr id="1264" name="Google Shape;1264;p28"/>
            <p:cNvSpPr/>
            <p:nvPr/>
          </p:nvSpPr>
          <p:spPr>
            <a:xfrm>
              <a:off x="3470713" y="452662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28"/>
            <p:cNvSpPr/>
            <p:nvPr/>
          </p:nvSpPr>
          <p:spPr>
            <a:xfrm>
              <a:off x="3368563" y="441717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66" name="Google Shape;1266;p28"/>
          <p:cNvSpPr/>
          <p:nvPr/>
        </p:nvSpPr>
        <p:spPr>
          <a:xfrm>
            <a:off x="2585576" y="4145762"/>
            <a:ext cx="204298" cy="204298"/>
          </a:xfrm>
          <a:custGeom>
            <a:rect b="b" l="l" r="r" t="t"/>
            <a:pathLst>
              <a:path extrusionOk="0" h="2978" w="2978">
                <a:moveTo>
                  <a:pt x="1" y="1"/>
                </a:moveTo>
                <a:lnTo>
                  <a:pt x="1" y="2977"/>
                </a:lnTo>
                <a:lnTo>
                  <a:pt x="2977" y="2977"/>
                </a:lnTo>
                <a:lnTo>
                  <a:pt x="2977" y="1"/>
                </a:lnTo>
                <a:close/>
              </a:path>
            </a:pathLst>
          </a:custGeom>
          <a:solidFill>
            <a:schemeClr val="accent3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7" name="Google Shape;1267;p28"/>
          <p:cNvSpPr/>
          <p:nvPr/>
        </p:nvSpPr>
        <p:spPr>
          <a:xfrm>
            <a:off x="689850" y="3963150"/>
            <a:ext cx="598200" cy="5982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8" name="Google Shape;1268;p28"/>
          <p:cNvSpPr/>
          <p:nvPr/>
        </p:nvSpPr>
        <p:spPr>
          <a:xfrm>
            <a:off x="430425" y="4209650"/>
            <a:ext cx="598200" cy="598200"/>
          </a:xfrm>
          <a:prstGeom prst="rect">
            <a:avLst/>
          </a:prstGeom>
          <a:solidFill>
            <a:schemeClr val="accent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9" name="Google Shape;1269;p28"/>
          <p:cNvSpPr txBox="1"/>
          <p:nvPr>
            <p:ph type="title"/>
          </p:nvPr>
        </p:nvSpPr>
        <p:spPr>
          <a:xfrm>
            <a:off x="836550" y="1497717"/>
            <a:ext cx="3024300" cy="96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70" name="Google Shape;1270;p28"/>
          <p:cNvSpPr txBox="1"/>
          <p:nvPr>
            <p:ph idx="1" type="subTitle"/>
          </p:nvPr>
        </p:nvSpPr>
        <p:spPr>
          <a:xfrm>
            <a:off x="5362375" y="419475"/>
            <a:ext cx="2852700" cy="83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 sz="20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sp>
        <p:nvSpPr>
          <p:cNvPr id="1271" name="Google Shape;1271;p28"/>
          <p:cNvSpPr txBox="1"/>
          <p:nvPr>
            <p:ph idx="2" type="subTitle"/>
          </p:nvPr>
        </p:nvSpPr>
        <p:spPr>
          <a:xfrm>
            <a:off x="5362375" y="1248675"/>
            <a:ext cx="2852700" cy="8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1400"/>
            </a:lvl9pPr>
          </a:lstStyle>
          <a:p/>
        </p:txBody>
      </p:sp>
      <p:sp>
        <p:nvSpPr>
          <p:cNvPr id="1272" name="Google Shape;1272;p28"/>
          <p:cNvSpPr txBox="1"/>
          <p:nvPr>
            <p:ph idx="3" type="subTitle"/>
          </p:nvPr>
        </p:nvSpPr>
        <p:spPr>
          <a:xfrm>
            <a:off x="1485850" y="2580467"/>
            <a:ext cx="3026700" cy="96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700"/>
              <a:buFont typeface="Open Sans ExtraBold"/>
              <a:buNone/>
              <a:defRPr sz="57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700"/>
              <a:buFont typeface="Open Sans ExtraBold"/>
              <a:buNone/>
              <a:defRPr sz="57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700"/>
              <a:buFont typeface="Open Sans ExtraBold"/>
              <a:buNone/>
              <a:defRPr sz="57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700"/>
              <a:buFont typeface="Open Sans ExtraBold"/>
              <a:buNone/>
              <a:defRPr sz="57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700"/>
              <a:buFont typeface="Open Sans ExtraBold"/>
              <a:buNone/>
              <a:defRPr sz="57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700"/>
              <a:buFont typeface="Open Sans ExtraBold"/>
              <a:buNone/>
              <a:defRPr sz="57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700"/>
              <a:buFont typeface="Open Sans ExtraBold"/>
              <a:buNone/>
              <a:defRPr sz="57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700"/>
              <a:buFont typeface="Open Sans ExtraBold"/>
              <a:buNone/>
              <a:defRPr sz="57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700"/>
              <a:buFont typeface="Open Sans ExtraBold"/>
              <a:buNone/>
              <a:defRPr sz="57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sp>
        <p:nvSpPr>
          <p:cNvPr id="1273" name="Google Shape;1273;p28"/>
          <p:cNvSpPr txBox="1"/>
          <p:nvPr>
            <p:ph idx="4" type="subTitle"/>
          </p:nvPr>
        </p:nvSpPr>
        <p:spPr>
          <a:xfrm>
            <a:off x="5362369" y="2918906"/>
            <a:ext cx="2852700" cy="15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1400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4_1_1">
    <p:spTree>
      <p:nvGrpSpPr>
        <p:cNvPr id="1274" name="Shape 1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5" name="Google Shape;1275;p29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1276" name="Google Shape;1276;p29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77" name="Google Shape;1277;p29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78" name="Google Shape;1278;p29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79" name="Google Shape;1279;p29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0" name="Google Shape;1280;p29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1" name="Google Shape;1281;p29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2" name="Google Shape;1282;p29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3" name="Google Shape;1283;p29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4" name="Google Shape;1284;p29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5" name="Google Shape;1285;p29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6" name="Google Shape;1286;p29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7" name="Google Shape;1287;p29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8" name="Google Shape;1288;p29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9" name="Google Shape;1289;p29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90" name="Google Shape;1290;p29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91" name="Google Shape;1291;p29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92" name="Google Shape;1292;p29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93" name="Google Shape;1293;p29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94" name="Google Shape;1294;p29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95" name="Google Shape;1295;p29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96" name="Google Shape;1296;p29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97" name="Google Shape;1297;p29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98" name="Google Shape;1298;p29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99" name="Google Shape;1299;p29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00" name="Google Shape;1300;p29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01" name="Google Shape;1301;p29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02" name="Google Shape;1302;p29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03" name="Google Shape;1303;p29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304" name="Google Shape;1304;p29"/>
          <p:cNvSpPr/>
          <p:nvPr/>
        </p:nvSpPr>
        <p:spPr>
          <a:xfrm rot="5400000">
            <a:off x="7293290" y="869442"/>
            <a:ext cx="2720151" cy="981269"/>
          </a:xfrm>
          <a:custGeom>
            <a:rect b="b" l="l" r="r" t="t"/>
            <a:pathLst>
              <a:path extrusionOk="0" fill="none" h="18896" w="52543">
                <a:moveTo>
                  <a:pt x="52543" y="0"/>
                </a:moveTo>
                <a:lnTo>
                  <a:pt x="52543" y="9895"/>
                </a:lnTo>
                <a:cubicBezTo>
                  <a:pt x="52543" y="14859"/>
                  <a:pt x="48507" y="18896"/>
                  <a:pt x="43530" y="18896"/>
                </a:cubicBezTo>
                <a:lnTo>
                  <a:pt x="0" y="18896"/>
                </a:ln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05" name="Google Shape;1305;p29"/>
          <p:cNvGrpSpPr/>
          <p:nvPr/>
        </p:nvGrpSpPr>
        <p:grpSpPr>
          <a:xfrm>
            <a:off x="7180203" y="304991"/>
            <a:ext cx="1176891" cy="1537643"/>
            <a:chOff x="554456" y="2624159"/>
            <a:chExt cx="2397903" cy="3132932"/>
          </a:xfrm>
        </p:grpSpPr>
        <p:sp>
          <p:nvSpPr>
            <p:cNvPr id="1306" name="Google Shape;1306;p29"/>
            <p:cNvSpPr/>
            <p:nvPr/>
          </p:nvSpPr>
          <p:spPr>
            <a:xfrm rot="-1521129">
              <a:off x="1059247" y="2939797"/>
              <a:ext cx="1338196" cy="2658831"/>
            </a:xfrm>
            <a:custGeom>
              <a:rect b="b" l="l" r="r" t="t"/>
              <a:pathLst>
                <a:path extrusionOk="0" h="41637" w="20956">
                  <a:moveTo>
                    <a:pt x="18943" y="0"/>
                  </a:moveTo>
                  <a:lnTo>
                    <a:pt x="1834" y="71"/>
                  </a:lnTo>
                  <a:cubicBezTo>
                    <a:pt x="822" y="71"/>
                    <a:pt x="1" y="905"/>
                    <a:pt x="1" y="1917"/>
                  </a:cubicBezTo>
                  <a:lnTo>
                    <a:pt x="155" y="39814"/>
                  </a:lnTo>
                  <a:cubicBezTo>
                    <a:pt x="155" y="40826"/>
                    <a:pt x="989" y="41636"/>
                    <a:pt x="1989" y="41636"/>
                  </a:cubicBezTo>
                  <a:lnTo>
                    <a:pt x="19110" y="41565"/>
                  </a:lnTo>
                  <a:cubicBezTo>
                    <a:pt x="20134" y="41565"/>
                    <a:pt x="20956" y="40731"/>
                    <a:pt x="20944" y="39719"/>
                  </a:cubicBezTo>
                  <a:lnTo>
                    <a:pt x="20789" y="1834"/>
                  </a:lnTo>
                  <a:cubicBezTo>
                    <a:pt x="20789" y="822"/>
                    <a:pt x="19955" y="0"/>
                    <a:pt x="18943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29"/>
            <p:cNvSpPr/>
            <p:nvPr/>
          </p:nvSpPr>
          <p:spPr>
            <a:xfrm rot="-1521129">
              <a:off x="1109372" y="2782622"/>
              <a:ext cx="1338196" cy="2658831"/>
            </a:xfrm>
            <a:custGeom>
              <a:rect b="b" l="l" r="r" t="t"/>
              <a:pathLst>
                <a:path extrusionOk="0" h="41637" w="20956">
                  <a:moveTo>
                    <a:pt x="18943" y="0"/>
                  </a:moveTo>
                  <a:lnTo>
                    <a:pt x="1834" y="71"/>
                  </a:lnTo>
                  <a:cubicBezTo>
                    <a:pt x="822" y="71"/>
                    <a:pt x="1" y="905"/>
                    <a:pt x="1" y="1917"/>
                  </a:cubicBezTo>
                  <a:lnTo>
                    <a:pt x="155" y="39814"/>
                  </a:lnTo>
                  <a:cubicBezTo>
                    <a:pt x="155" y="40826"/>
                    <a:pt x="989" y="41636"/>
                    <a:pt x="1989" y="41636"/>
                  </a:cubicBezTo>
                  <a:lnTo>
                    <a:pt x="19110" y="41565"/>
                  </a:lnTo>
                  <a:cubicBezTo>
                    <a:pt x="20134" y="41565"/>
                    <a:pt x="20956" y="40731"/>
                    <a:pt x="20944" y="39719"/>
                  </a:cubicBezTo>
                  <a:lnTo>
                    <a:pt x="20789" y="1834"/>
                  </a:lnTo>
                  <a:cubicBezTo>
                    <a:pt x="20789" y="822"/>
                    <a:pt x="19955" y="0"/>
                    <a:pt x="18943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29"/>
            <p:cNvSpPr/>
            <p:nvPr/>
          </p:nvSpPr>
          <p:spPr>
            <a:xfrm rot="-1521129">
              <a:off x="1166872" y="3097272"/>
              <a:ext cx="1210481" cy="2002696"/>
            </a:xfrm>
            <a:custGeom>
              <a:rect b="b" l="l" r="r" t="t"/>
              <a:pathLst>
                <a:path extrusionOk="0" h="31362" w="18956">
                  <a:moveTo>
                    <a:pt x="18824" y="0"/>
                  </a:moveTo>
                  <a:lnTo>
                    <a:pt x="1" y="84"/>
                  </a:lnTo>
                  <a:lnTo>
                    <a:pt x="72" y="20122"/>
                  </a:lnTo>
                  <a:lnTo>
                    <a:pt x="120" y="31361"/>
                  </a:lnTo>
                  <a:lnTo>
                    <a:pt x="18955" y="31290"/>
                  </a:lnTo>
                  <a:lnTo>
                    <a:pt x="18836" y="2894"/>
                  </a:lnTo>
                  <a:lnTo>
                    <a:pt x="1882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29"/>
            <p:cNvSpPr/>
            <p:nvPr/>
          </p:nvSpPr>
          <p:spPr>
            <a:xfrm rot="-1521129">
              <a:off x="2180227" y="5057410"/>
              <a:ext cx="194701" cy="194701"/>
            </a:xfrm>
            <a:custGeom>
              <a:rect b="b" l="l" r="r" t="t"/>
              <a:pathLst>
                <a:path extrusionOk="0" h="3049" w="3049">
                  <a:moveTo>
                    <a:pt x="1513" y="0"/>
                  </a:moveTo>
                  <a:cubicBezTo>
                    <a:pt x="679" y="0"/>
                    <a:pt x="0" y="691"/>
                    <a:pt x="0" y="1536"/>
                  </a:cubicBezTo>
                  <a:cubicBezTo>
                    <a:pt x="0" y="2370"/>
                    <a:pt x="679" y="3048"/>
                    <a:pt x="1524" y="3048"/>
                  </a:cubicBezTo>
                  <a:cubicBezTo>
                    <a:pt x="2382" y="3037"/>
                    <a:pt x="3048" y="2370"/>
                    <a:pt x="3048" y="1524"/>
                  </a:cubicBezTo>
                  <a:cubicBezTo>
                    <a:pt x="3048" y="691"/>
                    <a:pt x="2358" y="0"/>
                    <a:pt x="1513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29"/>
            <p:cNvSpPr/>
            <p:nvPr/>
          </p:nvSpPr>
          <p:spPr>
            <a:xfrm rot="-1521129">
              <a:off x="1165914" y="3064541"/>
              <a:ext cx="229695" cy="19030"/>
            </a:xfrm>
            <a:custGeom>
              <a:rect b="b" l="l" r="r" t="t"/>
              <a:pathLst>
                <a:path extrusionOk="0" h="298" w="3597">
                  <a:moveTo>
                    <a:pt x="3442" y="0"/>
                  </a:moveTo>
                  <a:lnTo>
                    <a:pt x="144" y="24"/>
                  </a:lnTo>
                  <a:cubicBezTo>
                    <a:pt x="60" y="24"/>
                    <a:pt x="1" y="95"/>
                    <a:pt x="1" y="167"/>
                  </a:cubicBezTo>
                  <a:cubicBezTo>
                    <a:pt x="1" y="238"/>
                    <a:pt x="84" y="298"/>
                    <a:pt x="156" y="298"/>
                  </a:cubicBezTo>
                  <a:lnTo>
                    <a:pt x="3466" y="286"/>
                  </a:lnTo>
                  <a:cubicBezTo>
                    <a:pt x="3537" y="286"/>
                    <a:pt x="3597" y="226"/>
                    <a:pt x="3597" y="143"/>
                  </a:cubicBezTo>
                  <a:cubicBezTo>
                    <a:pt x="3597" y="60"/>
                    <a:pt x="3513" y="0"/>
                    <a:pt x="34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29"/>
            <p:cNvSpPr/>
            <p:nvPr/>
          </p:nvSpPr>
          <p:spPr>
            <a:xfrm rot="-1521129">
              <a:off x="1070183" y="3141425"/>
              <a:ext cx="45658" cy="45722"/>
            </a:xfrm>
            <a:custGeom>
              <a:rect b="b" l="l" r="r" t="t"/>
              <a:pathLst>
                <a:path extrusionOk="0" h="716" w="715">
                  <a:moveTo>
                    <a:pt x="357" y="1"/>
                  </a:moveTo>
                  <a:cubicBezTo>
                    <a:pt x="167" y="1"/>
                    <a:pt x="0" y="167"/>
                    <a:pt x="0" y="358"/>
                  </a:cubicBezTo>
                  <a:cubicBezTo>
                    <a:pt x="0" y="548"/>
                    <a:pt x="167" y="715"/>
                    <a:pt x="357" y="715"/>
                  </a:cubicBezTo>
                  <a:cubicBezTo>
                    <a:pt x="548" y="715"/>
                    <a:pt x="715" y="548"/>
                    <a:pt x="715" y="358"/>
                  </a:cubicBezTo>
                  <a:cubicBezTo>
                    <a:pt x="715" y="167"/>
                    <a:pt x="548" y="1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2" name="Google Shape;1312;p29"/>
          <p:cNvSpPr/>
          <p:nvPr/>
        </p:nvSpPr>
        <p:spPr>
          <a:xfrm rot="5400000">
            <a:off x="46" y="3655175"/>
            <a:ext cx="1488279" cy="1488279"/>
          </a:xfrm>
          <a:custGeom>
            <a:rect b="b" l="l" r="r" t="t"/>
            <a:pathLst>
              <a:path extrusionOk="0" fill="none" h="26409" w="26409">
                <a:moveTo>
                  <a:pt x="0" y="26408"/>
                </a:moveTo>
                <a:cubicBezTo>
                  <a:pt x="0" y="11823"/>
                  <a:pt x="11823" y="0"/>
                  <a:pt x="26408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13" name="Google Shape;1313;p29"/>
          <p:cNvGrpSpPr/>
          <p:nvPr/>
        </p:nvGrpSpPr>
        <p:grpSpPr>
          <a:xfrm>
            <a:off x="8524914" y="863589"/>
            <a:ext cx="829246" cy="833299"/>
            <a:chOff x="-546937" y="-581525"/>
            <a:chExt cx="1507993" cy="1515365"/>
          </a:xfrm>
        </p:grpSpPr>
        <p:sp>
          <p:nvSpPr>
            <p:cNvPr id="1314" name="Google Shape;1314;p29"/>
            <p:cNvSpPr/>
            <p:nvPr/>
          </p:nvSpPr>
          <p:spPr>
            <a:xfrm>
              <a:off x="-444787" y="-47207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29"/>
            <p:cNvSpPr/>
            <p:nvPr/>
          </p:nvSpPr>
          <p:spPr>
            <a:xfrm>
              <a:off x="-546937" y="-58152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16" name="Google Shape;1316;p29"/>
          <p:cNvGrpSpPr/>
          <p:nvPr/>
        </p:nvGrpSpPr>
        <p:grpSpPr>
          <a:xfrm>
            <a:off x="157014" y="4187439"/>
            <a:ext cx="829246" cy="833299"/>
            <a:chOff x="-546937" y="-581525"/>
            <a:chExt cx="1507993" cy="1515365"/>
          </a:xfrm>
        </p:grpSpPr>
        <p:sp>
          <p:nvSpPr>
            <p:cNvPr id="1317" name="Google Shape;1317;p29"/>
            <p:cNvSpPr/>
            <p:nvPr/>
          </p:nvSpPr>
          <p:spPr>
            <a:xfrm>
              <a:off x="-444787" y="-47207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29"/>
            <p:cNvSpPr/>
            <p:nvPr/>
          </p:nvSpPr>
          <p:spPr>
            <a:xfrm>
              <a:off x="-546937" y="-58152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3_1_1_1_1_1">
    <p:spTree>
      <p:nvGrpSpPr>
        <p:cNvPr id="1319" name="Shape 1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0" name="Google Shape;1320;p30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1321" name="Google Shape;1321;p30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22" name="Google Shape;1322;p30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23" name="Google Shape;1323;p30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24" name="Google Shape;1324;p30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25" name="Google Shape;1325;p30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26" name="Google Shape;1326;p30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27" name="Google Shape;1327;p30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28" name="Google Shape;1328;p30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29" name="Google Shape;1329;p30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30" name="Google Shape;1330;p30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31" name="Google Shape;1331;p30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32" name="Google Shape;1332;p30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33" name="Google Shape;1333;p30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34" name="Google Shape;1334;p30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35" name="Google Shape;1335;p30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36" name="Google Shape;1336;p30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37" name="Google Shape;1337;p30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38" name="Google Shape;1338;p30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39" name="Google Shape;1339;p30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40" name="Google Shape;1340;p30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41" name="Google Shape;1341;p30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42" name="Google Shape;1342;p30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43" name="Google Shape;1343;p30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44" name="Google Shape;1344;p30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45" name="Google Shape;1345;p30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46" name="Google Shape;1346;p30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47" name="Google Shape;1347;p30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48" name="Google Shape;1348;p30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349" name="Google Shape;1349;p30"/>
          <p:cNvGrpSpPr/>
          <p:nvPr/>
        </p:nvGrpSpPr>
        <p:grpSpPr>
          <a:xfrm>
            <a:off x="8642181" y="-366333"/>
            <a:ext cx="901299" cy="905743"/>
            <a:chOff x="6780320" y="132595"/>
            <a:chExt cx="1208986" cy="1214947"/>
          </a:xfrm>
        </p:grpSpPr>
        <p:sp>
          <p:nvSpPr>
            <p:cNvPr id="1350" name="Google Shape;1350;p30"/>
            <p:cNvSpPr/>
            <p:nvPr/>
          </p:nvSpPr>
          <p:spPr>
            <a:xfrm>
              <a:off x="6862216" y="220345"/>
              <a:ext cx="1127090" cy="1127196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30"/>
            <p:cNvSpPr/>
            <p:nvPr/>
          </p:nvSpPr>
          <p:spPr>
            <a:xfrm>
              <a:off x="6780320" y="132595"/>
              <a:ext cx="1127090" cy="1127196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52" name="Google Shape;1352;p30"/>
          <p:cNvSpPr/>
          <p:nvPr/>
        </p:nvSpPr>
        <p:spPr>
          <a:xfrm>
            <a:off x="8242725" y="4242198"/>
            <a:ext cx="901273" cy="901273"/>
          </a:xfrm>
          <a:custGeom>
            <a:rect b="b" l="l" r="r" t="t"/>
            <a:pathLst>
              <a:path extrusionOk="0" fill="none" h="26409" w="26409">
                <a:moveTo>
                  <a:pt x="0" y="26408"/>
                </a:moveTo>
                <a:cubicBezTo>
                  <a:pt x="0" y="11823"/>
                  <a:pt x="11823" y="0"/>
                  <a:pt x="26408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3" name="Google Shape;1353;p30"/>
          <p:cNvSpPr/>
          <p:nvPr/>
        </p:nvSpPr>
        <p:spPr>
          <a:xfrm>
            <a:off x="8328451" y="4501950"/>
            <a:ext cx="204298" cy="204298"/>
          </a:xfrm>
          <a:custGeom>
            <a:rect b="b" l="l" r="r" t="t"/>
            <a:pathLst>
              <a:path extrusionOk="0" h="2978" w="2978">
                <a:moveTo>
                  <a:pt x="1" y="1"/>
                </a:moveTo>
                <a:lnTo>
                  <a:pt x="1" y="2977"/>
                </a:lnTo>
                <a:lnTo>
                  <a:pt x="2977" y="2977"/>
                </a:lnTo>
                <a:lnTo>
                  <a:pt x="2977" y="1"/>
                </a:lnTo>
                <a:close/>
              </a:path>
            </a:pathLst>
          </a:custGeom>
          <a:solidFill>
            <a:schemeClr val="accent3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4" name="Google Shape;1354;p30"/>
          <p:cNvSpPr/>
          <p:nvPr/>
        </p:nvSpPr>
        <p:spPr>
          <a:xfrm rot="-5400000">
            <a:off x="-397814" y="4300616"/>
            <a:ext cx="1240672" cy="445048"/>
          </a:xfrm>
          <a:custGeom>
            <a:rect b="b" l="l" r="r" t="t"/>
            <a:pathLst>
              <a:path extrusionOk="0" fill="none" h="18896" w="52543">
                <a:moveTo>
                  <a:pt x="52543" y="0"/>
                </a:moveTo>
                <a:lnTo>
                  <a:pt x="52543" y="9895"/>
                </a:lnTo>
                <a:cubicBezTo>
                  <a:pt x="52543" y="14859"/>
                  <a:pt x="48507" y="18896"/>
                  <a:pt x="43530" y="18896"/>
                </a:cubicBezTo>
                <a:lnTo>
                  <a:pt x="0" y="18896"/>
                </a:ln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5" name="Google Shape;1355;p30"/>
          <p:cNvSpPr/>
          <p:nvPr/>
        </p:nvSpPr>
        <p:spPr>
          <a:xfrm>
            <a:off x="408550" y="255350"/>
            <a:ext cx="211500" cy="211500"/>
          </a:xfrm>
          <a:prstGeom prst="ellipse">
            <a:avLst/>
          </a:prstGeom>
          <a:solidFill>
            <a:schemeClr val="accent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Google Shape;148;p4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149" name="Google Shape;149;p4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0" name="Google Shape;150;p4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" name="Google Shape;151;p4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2" name="Google Shape;152;p4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3" name="Google Shape;153;p4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4" name="Google Shape;154;p4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" name="Google Shape;155;p4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6" name="Google Shape;156;p4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7" name="Google Shape;157;p4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" name="Google Shape;158;p4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9" name="Google Shape;159;p4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0" name="Google Shape;160;p4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1" name="Google Shape;161;p4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2" name="Google Shape;162;p4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3" name="Google Shape;163;p4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4" name="Google Shape;164;p4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5" name="Google Shape;165;p4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6" name="Google Shape;166;p4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7" name="Google Shape;167;p4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8" name="Google Shape;168;p4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9" name="Google Shape;169;p4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0" name="Google Shape;170;p4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1" name="Google Shape;171;p4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2" name="Google Shape;172;p4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3" name="Google Shape;173;p4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4" name="Google Shape;174;p4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5" name="Google Shape;175;p4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6" name="Google Shape;176;p4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77" name="Google Shape;177;p4"/>
          <p:cNvSpPr/>
          <p:nvPr/>
        </p:nvSpPr>
        <p:spPr>
          <a:xfrm rot="5400000">
            <a:off x="6" y="4071024"/>
            <a:ext cx="1072469" cy="1072469"/>
          </a:xfrm>
          <a:custGeom>
            <a:rect b="b" l="l" r="r" t="t"/>
            <a:pathLst>
              <a:path extrusionOk="0" fill="none" h="26409" w="26409">
                <a:moveTo>
                  <a:pt x="0" y="26408"/>
                </a:moveTo>
                <a:cubicBezTo>
                  <a:pt x="0" y="11823"/>
                  <a:pt x="11823" y="0"/>
                  <a:pt x="26408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4"/>
          <p:cNvSpPr/>
          <p:nvPr/>
        </p:nvSpPr>
        <p:spPr>
          <a:xfrm rot="-5400000">
            <a:off x="7444101" y="17"/>
            <a:ext cx="1699881" cy="1699881"/>
          </a:xfrm>
          <a:custGeom>
            <a:rect b="b" l="l" r="r" t="t"/>
            <a:pathLst>
              <a:path extrusionOk="0" fill="none" h="26409" w="26409">
                <a:moveTo>
                  <a:pt x="0" y="26408"/>
                </a:moveTo>
                <a:cubicBezTo>
                  <a:pt x="0" y="11823"/>
                  <a:pt x="11823" y="0"/>
                  <a:pt x="26408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4"/>
          <p:cNvSpPr/>
          <p:nvPr/>
        </p:nvSpPr>
        <p:spPr>
          <a:xfrm>
            <a:off x="440175" y="1036000"/>
            <a:ext cx="8263800" cy="3888900"/>
          </a:xfrm>
          <a:prstGeom prst="roundRect">
            <a:avLst>
              <a:gd fmla="val 237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4"/>
          <p:cNvSpPr/>
          <p:nvPr/>
        </p:nvSpPr>
        <p:spPr>
          <a:xfrm>
            <a:off x="7375874" y="291325"/>
            <a:ext cx="204300" cy="204300"/>
          </a:xfrm>
          <a:prstGeom prst="ellipse">
            <a:avLst/>
          </a:prstGeom>
          <a:solidFill>
            <a:schemeClr val="accent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4"/>
          <p:cNvSpPr txBox="1"/>
          <p:nvPr>
            <p:ph type="title"/>
          </p:nvPr>
        </p:nvSpPr>
        <p:spPr>
          <a:xfrm>
            <a:off x="713400" y="381209"/>
            <a:ext cx="771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82" name="Google Shape;182;p4"/>
          <p:cNvSpPr txBox="1"/>
          <p:nvPr>
            <p:ph idx="1" type="body"/>
          </p:nvPr>
        </p:nvSpPr>
        <p:spPr>
          <a:xfrm>
            <a:off x="713400" y="1152475"/>
            <a:ext cx="7717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TITLE_1">
    <p:spTree>
      <p:nvGrpSpPr>
        <p:cNvPr id="1356" name="Shape 1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7" name="Google Shape;1357;p31"/>
          <p:cNvSpPr/>
          <p:nvPr/>
        </p:nvSpPr>
        <p:spPr>
          <a:xfrm>
            <a:off x="2381" y="4800600"/>
            <a:ext cx="9141600" cy="3429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8" name="Google Shape;1358;p31"/>
          <p:cNvSpPr txBox="1"/>
          <p:nvPr>
            <p:ph type="ctrTitle"/>
          </p:nvPr>
        </p:nvSpPr>
        <p:spPr>
          <a:xfrm>
            <a:off x="822960" y="569214"/>
            <a:ext cx="7543800" cy="2674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6000"/>
              <a:buFont typeface="Open Sans"/>
              <a:buNone/>
              <a:defRPr sz="6000">
                <a:solidFill>
                  <a:srgbClr val="FEFEFE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359" name="Google Shape;1359;p31"/>
          <p:cNvSpPr txBox="1"/>
          <p:nvPr>
            <p:ph idx="1" type="subTitle"/>
          </p:nvPr>
        </p:nvSpPr>
        <p:spPr>
          <a:xfrm>
            <a:off x="825038" y="3483864"/>
            <a:ext cx="7543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  <a:defRPr sz="1800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 sz="1800"/>
            </a:lvl2pPr>
            <a:lvl3pPr lvl="2" rtl="0" algn="ctr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 sz="1800"/>
            </a:lvl3pPr>
            <a:lvl4pPr lvl="3" rtl="0" algn="ctr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FEFEFE"/>
              </a:buClr>
              <a:buSzPts val="1500"/>
              <a:buNone/>
              <a:defRPr sz="1500"/>
            </a:lvl4pPr>
            <a:lvl5pPr lvl="4" rtl="0" algn="ctr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FEFEFE"/>
              </a:buClr>
              <a:buSzPts val="1500"/>
              <a:buNone/>
              <a:defRPr sz="1500"/>
            </a:lvl5pPr>
            <a:lvl6pPr lvl="5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500"/>
              <a:buNone/>
              <a:defRPr sz="1500"/>
            </a:lvl9pPr>
          </a:lstStyle>
          <a:p/>
        </p:txBody>
      </p:sp>
      <p:cxnSp>
        <p:nvCxnSpPr>
          <p:cNvPr id="1360" name="Google Shape;1360;p31"/>
          <p:cNvCxnSpPr/>
          <p:nvPr/>
        </p:nvCxnSpPr>
        <p:spPr>
          <a:xfrm>
            <a:off x="905744" y="3356056"/>
            <a:ext cx="7406400" cy="0"/>
          </a:xfrm>
          <a:prstGeom prst="straightConnector1">
            <a:avLst/>
          </a:prstGeom>
          <a:noFill/>
          <a:ln cap="flat" cmpd="sng" w="12700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61" name="Google Shape;1361;p31"/>
          <p:cNvSpPr txBox="1"/>
          <p:nvPr>
            <p:ph idx="10" type="dt"/>
          </p:nvPr>
        </p:nvSpPr>
        <p:spPr>
          <a:xfrm>
            <a:off x="6163819" y="4835128"/>
            <a:ext cx="1938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362" name="Google Shape;1362;p31"/>
          <p:cNvSpPr txBox="1"/>
          <p:nvPr>
            <p:ph idx="11" type="ftr"/>
          </p:nvPr>
        </p:nvSpPr>
        <p:spPr>
          <a:xfrm>
            <a:off x="822959" y="4835128"/>
            <a:ext cx="5113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363" name="Google Shape;1363;p31"/>
          <p:cNvSpPr txBox="1"/>
          <p:nvPr>
            <p:ph idx="12" type="sldNum"/>
          </p:nvPr>
        </p:nvSpPr>
        <p:spPr>
          <a:xfrm>
            <a:off x="8245187" y="4835128"/>
            <a:ext cx="58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l">
              <a:spcBef>
                <a:spcPts val="0"/>
              </a:spcBef>
              <a:buNone/>
              <a:defRPr sz="1100"/>
            </a:lvl1pPr>
            <a:lvl2pPr indent="0" lvl="1" marL="0" rtl="0" algn="l">
              <a:spcBef>
                <a:spcPts val="0"/>
              </a:spcBef>
              <a:buNone/>
              <a:defRPr sz="1100"/>
            </a:lvl2pPr>
            <a:lvl3pPr indent="0" lvl="2" marL="0" rtl="0" algn="l">
              <a:spcBef>
                <a:spcPts val="0"/>
              </a:spcBef>
              <a:buNone/>
              <a:defRPr sz="1100"/>
            </a:lvl3pPr>
            <a:lvl4pPr indent="0" lvl="3" marL="0" rtl="0" algn="l">
              <a:spcBef>
                <a:spcPts val="0"/>
              </a:spcBef>
              <a:buNone/>
              <a:defRPr sz="1100"/>
            </a:lvl4pPr>
            <a:lvl5pPr indent="0" lvl="4" marL="0" rtl="0" algn="l">
              <a:spcBef>
                <a:spcPts val="0"/>
              </a:spcBef>
              <a:buNone/>
              <a:defRPr sz="1100"/>
            </a:lvl5pPr>
            <a:lvl6pPr indent="0" lvl="5" marL="0" rtl="0" algn="l">
              <a:spcBef>
                <a:spcPts val="0"/>
              </a:spcBef>
              <a:buNone/>
              <a:defRPr sz="1100"/>
            </a:lvl6pPr>
            <a:lvl7pPr indent="0" lvl="6" marL="0" rtl="0" algn="l">
              <a:spcBef>
                <a:spcPts val="0"/>
              </a:spcBef>
              <a:buNone/>
              <a:defRPr sz="1100"/>
            </a:lvl7pPr>
            <a:lvl8pPr indent="0" lvl="7" marL="0" rtl="0" algn="l">
              <a:spcBef>
                <a:spcPts val="0"/>
              </a:spcBef>
              <a:buNone/>
              <a:defRPr sz="1100"/>
            </a:lvl8pPr>
            <a:lvl9pPr indent="0" lvl="8" marL="0" rtl="0" algn="l">
              <a:spcBef>
                <a:spcPts val="0"/>
              </a:spcBef>
              <a:buNone/>
              <a:defRPr sz="1100"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364" name="Shape 1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5" name="Google Shape;1365;p32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366" name="Google Shape;1366;p32"/>
          <p:cNvSpPr txBox="1"/>
          <p:nvPr>
            <p:ph idx="1" type="body"/>
          </p:nvPr>
        </p:nvSpPr>
        <p:spPr>
          <a:xfrm>
            <a:off x="822960" y="1581151"/>
            <a:ext cx="7543800" cy="28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>
            <a:lvl1pPr indent="-317500" lvl="0" marL="45720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67" name="Google Shape;1367;p32"/>
          <p:cNvSpPr txBox="1"/>
          <p:nvPr>
            <p:ph idx="10" type="dt"/>
          </p:nvPr>
        </p:nvSpPr>
        <p:spPr>
          <a:xfrm>
            <a:off x="6163819" y="4835128"/>
            <a:ext cx="1938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368" name="Google Shape;1368;p32"/>
          <p:cNvSpPr txBox="1"/>
          <p:nvPr>
            <p:ph idx="11" type="ftr"/>
          </p:nvPr>
        </p:nvSpPr>
        <p:spPr>
          <a:xfrm>
            <a:off x="822959" y="4835128"/>
            <a:ext cx="5113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369" name="Google Shape;1369;p32"/>
          <p:cNvSpPr txBox="1"/>
          <p:nvPr>
            <p:ph idx="12" type="sldNum"/>
          </p:nvPr>
        </p:nvSpPr>
        <p:spPr>
          <a:xfrm>
            <a:off x="8245187" y="4835128"/>
            <a:ext cx="58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l">
              <a:spcBef>
                <a:spcPts val="0"/>
              </a:spcBef>
              <a:buNone/>
              <a:defRPr sz="1100"/>
            </a:lvl1pPr>
            <a:lvl2pPr indent="0" lvl="1" marL="0" rtl="0" algn="l">
              <a:spcBef>
                <a:spcPts val="0"/>
              </a:spcBef>
              <a:buNone/>
              <a:defRPr sz="1100"/>
            </a:lvl2pPr>
            <a:lvl3pPr indent="0" lvl="2" marL="0" rtl="0" algn="l">
              <a:spcBef>
                <a:spcPts val="0"/>
              </a:spcBef>
              <a:buNone/>
              <a:defRPr sz="1100"/>
            </a:lvl3pPr>
            <a:lvl4pPr indent="0" lvl="3" marL="0" rtl="0" algn="l">
              <a:spcBef>
                <a:spcPts val="0"/>
              </a:spcBef>
              <a:buNone/>
              <a:defRPr sz="1100"/>
            </a:lvl4pPr>
            <a:lvl5pPr indent="0" lvl="4" marL="0" rtl="0" algn="l">
              <a:spcBef>
                <a:spcPts val="0"/>
              </a:spcBef>
              <a:buNone/>
              <a:defRPr sz="1100"/>
            </a:lvl5pPr>
            <a:lvl6pPr indent="0" lvl="5" marL="0" rtl="0" algn="l">
              <a:spcBef>
                <a:spcPts val="0"/>
              </a:spcBef>
              <a:buNone/>
              <a:defRPr sz="1100"/>
            </a:lvl6pPr>
            <a:lvl7pPr indent="0" lvl="6" marL="0" rtl="0" algn="l">
              <a:spcBef>
                <a:spcPts val="0"/>
              </a:spcBef>
              <a:buNone/>
              <a:defRPr sz="1100"/>
            </a:lvl7pPr>
            <a:lvl8pPr indent="0" lvl="7" marL="0" rtl="0" algn="l">
              <a:spcBef>
                <a:spcPts val="0"/>
              </a:spcBef>
              <a:buNone/>
              <a:defRPr sz="1100"/>
            </a:lvl8pPr>
            <a:lvl9pPr indent="0" lvl="8" marL="0" rtl="0" algn="l">
              <a:spcBef>
                <a:spcPts val="0"/>
              </a:spcBef>
              <a:buNone/>
              <a:defRPr sz="1100"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370" name="Shape 1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1" name="Google Shape;1371;p33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372" name="Google Shape;1372;p33"/>
          <p:cNvSpPr txBox="1"/>
          <p:nvPr>
            <p:ph idx="1" type="body"/>
          </p:nvPr>
        </p:nvSpPr>
        <p:spPr>
          <a:xfrm>
            <a:off x="822960" y="1590675"/>
            <a:ext cx="3480000" cy="2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>
            <a:lvl1pPr indent="-317500" lvl="0" marL="45720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73" name="Google Shape;1373;p33"/>
          <p:cNvSpPr txBox="1"/>
          <p:nvPr>
            <p:ph idx="2" type="body"/>
          </p:nvPr>
        </p:nvSpPr>
        <p:spPr>
          <a:xfrm>
            <a:off x="4886958" y="1590675"/>
            <a:ext cx="3480000" cy="2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>
            <a:lvl1pPr indent="-317500" lvl="0" marL="45720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74" name="Google Shape;1374;p33"/>
          <p:cNvSpPr txBox="1"/>
          <p:nvPr>
            <p:ph idx="10" type="dt"/>
          </p:nvPr>
        </p:nvSpPr>
        <p:spPr>
          <a:xfrm>
            <a:off x="6163819" y="4835128"/>
            <a:ext cx="1938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375" name="Google Shape;1375;p33"/>
          <p:cNvSpPr txBox="1"/>
          <p:nvPr>
            <p:ph idx="11" type="ftr"/>
          </p:nvPr>
        </p:nvSpPr>
        <p:spPr>
          <a:xfrm>
            <a:off x="822959" y="4835128"/>
            <a:ext cx="5113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376" name="Google Shape;1376;p33"/>
          <p:cNvSpPr txBox="1"/>
          <p:nvPr>
            <p:ph idx="12" type="sldNum"/>
          </p:nvPr>
        </p:nvSpPr>
        <p:spPr>
          <a:xfrm>
            <a:off x="8245187" y="4835128"/>
            <a:ext cx="58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l">
              <a:spcBef>
                <a:spcPts val="0"/>
              </a:spcBef>
              <a:buNone/>
              <a:defRPr sz="1100"/>
            </a:lvl1pPr>
            <a:lvl2pPr indent="0" lvl="1" marL="0" rtl="0" algn="l">
              <a:spcBef>
                <a:spcPts val="0"/>
              </a:spcBef>
              <a:buNone/>
              <a:defRPr sz="1100"/>
            </a:lvl2pPr>
            <a:lvl3pPr indent="0" lvl="2" marL="0" rtl="0" algn="l">
              <a:spcBef>
                <a:spcPts val="0"/>
              </a:spcBef>
              <a:buNone/>
              <a:defRPr sz="1100"/>
            </a:lvl3pPr>
            <a:lvl4pPr indent="0" lvl="3" marL="0" rtl="0" algn="l">
              <a:spcBef>
                <a:spcPts val="0"/>
              </a:spcBef>
              <a:buNone/>
              <a:defRPr sz="1100"/>
            </a:lvl4pPr>
            <a:lvl5pPr indent="0" lvl="4" marL="0" rtl="0" algn="l">
              <a:spcBef>
                <a:spcPts val="0"/>
              </a:spcBef>
              <a:buNone/>
              <a:defRPr sz="1100"/>
            </a:lvl5pPr>
            <a:lvl6pPr indent="0" lvl="5" marL="0" rtl="0" algn="l">
              <a:spcBef>
                <a:spcPts val="0"/>
              </a:spcBef>
              <a:buNone/>
              <a:defRPr sz="1100"/>
            </a:lvl6pPr>
            <a:lvl7pPr indent="0" lvl="6" marL="0" rtl="0" algn="l">
              <a:spcBef>
                <a:spcPts val="0"/>
              </a:spcBef>
              <a:buNone/>
              <a:defRPr sz="1100"/>
            </a:lvl7pPr>
            <a:lvl8pPr indent="0" lvl="7" marL="0" rtl="0" algn="l">
              <a:spcBef>
                <a:spcPts val="0"/>
              </a:spcBef>
              <a:buNone/>
              <a:defRPr sz="1100"/>
            </a:lvl8pPr>
            <a:lvl9pPr indent="0" lvl="8" marL="0" rtl="0" algn="l">
              <a:spcBef>
                <a:spcPts val="0"/>
              </a:spcBef>
              <a:buNone/>
              <a:defRPr sz="1100"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>
  <p:cSld name="SECTION_HEADER_1">
    <p:bg>
      <p:bgPr>
        <a:solidFill>
          <a:schemeClr val="lt1"/>
        </a:solidFill>
      </p:bgPr>
    </p:bg>
    <p:spTree>
      <p:nvGrpSpPr>
        <p:cNvPr id="1377" name="Shape 1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8" name="Google Shape;1378;p34"/>
          <p:cNvSpPr/>
          <p:nvPr/>
        </p:nvSpPr>
        <p:spPr>
          <a:xfrm>
            <a:off x="2381" y="4800600"/>
            <a:ext cx="9141600" cy="3429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9" name="Google Shape;1379;p34"/>
          <p:cNvSpPr txBox="1"/>
          <p:nvPr>
            <p:ph type="title"/>
          </p:nvPr>
        </p:nvSpPr>
        <p:spPr>
          <a:xfrm>
            <a:off x="822960" y="569214"/>
            <a:ext cx="7543800" cy="2674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Open Sans"/>
              <a:buNone/>
              <a:defRPr b="0" sz="6000">
                <a:solidFill>
                  <a:srgbClr val="26262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380" name="Google Shape;1380;p34"/>
          <p:cNvSpPr txBox="1"/>
          <p:nvPr>
            <p:ph idx="1" type="body"/>
          </p:nvPr>
        </p:nvSpPr>
        <p:spPr>
          <a:xfrm>
            <a:off x="822960" y="3497580"/>
            <a:ext cx="7543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  <a:defRPr sz="1800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rtl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cxnSp>
        <p:nvCxnSpPr>
          <p:cNvPr id="1381" name="Google Shape;1381;p34"/>
          <p:cNvCxnSpPr/>
          <p:nvPr/>
        </p:nvCxnSpPr>
        <p:spPr>
          <a:xfrm>
            <a:off x="905744" y="3363849"/>
            <a:ext cx="7406400" cy="0"/>
          </a:xfrm>
          <a:prstGeom prst="straightConnector1">
            <a:avLst/>
          </a:prstGeom>
          <a:noFill/>
          <a:ln cap="flat" cmpd="sng" w="127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82" name="Google Shape;1382;p34"/>
          <p:cNvSpPr txBox="1"/>
          <p:nvPr>
            <p:ph idx="10" type="dt"/>
          </p:nvPr>
        </p:nvSpPr>
        <p:spPr>
          <a:xfrm>
            <a:off x="6163819" y="4835128"/>
            <a:ext cx="1938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383" name="Google Shape;1383;p34"/>
          <p:cNvSpPr txBox="1"/>
          <p:nvPr>
            <p:ph idx="11" type="ftr"/>
          </p:nvPr>
        </p:nvSpPr>
        <p:spPr>
          <a:xfrm>
            <a:off x="822959" y="4835128"/>
            <a:ext cx="5113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384" name="Google Shape;1384;p34"/>
          <p:cNvSpPr txBox="1"/>
          <p:nvPr>
            <p:ph idx="12" type="sldNum"/>
          </p:nvPr>
        </p:nvSpPr>
        <p:spPr>
          <a:xfrm>
            <a:off x="8245187" y="4835128"/>
            <a:ext cx="58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l">
              <a:spcBef>
                <a:spcPts val="0"/>
              </a:spcBef>
              <a:buNone/>
              <a:defRPr sz="1100"/>
            </a:lvl1pPr>
            <a:lvl2pPr indent="0" lvl="1" marL="0" rtl="0" algn="l">
              <a:spcBef>
                <a:spcPts val="0"/>
              </a:spcBef>
              <a:buNone/>
              <a:defRPr sz="1100"/>
            </a:lvl2pPr>
            <a:lvl3pPr indent="0" lvl="2" marL="0" rtl="0" algn="l">
              <a:spcBef>
                <a:spcPts val="0"/>
              </a:spcBef>
              <a:buNone/>
              <a:defRPr sz="1100"/>
            </a:lvl3pPr>
            <a:lvl4pPr indent="0" lvl="3" marL="0" rtl="0" algn="l">
              <a:spcBef>
                <a:spcPts val="0"/>
              </a:spcBef>
              <a:buNone/>
              <a:defRPr sz="1100"/>
            </a:lvl4pPr>
            <a:lvl5pPr indent="0" lvl="4" marL="0" rtl="0" algn="l">
              <a:spcBef>
                <a:spcPts val="0"/>
              </a:spcBef>
              <a:buNone/>
              <a:defRPr sz="1100"/>
            </a:lvl5pPr>
            <a:lvl6pPr indent="0" lvl="5" marL="0" rtl="0" algn="l">
              <a:spcBef>
                <a:spcPts val="0"/>
              </a:spcBef>
              <a:buNone/>
              <a:defRPr sz="1100"/>
            </a:lvl6pPr>
            <a:lvl7pPr indent="0" lvl="6" marL="0" rtl="0" algn="l">
              <a:spcBef>
                <a:spcPts val="0"/>
              </a:spcBef>
              <a:buNone/>
              <a:defRPr sz="1100"/>
            </a:lvl7pPr>
            <a:lvl8pPr indent="0" lvl="7" marL="0" rtl="0" algn="l">
              <a:spcBef>
                <a:spcPts val="0"/>
              </a:spcBef>
              <a:buNone/>
              <a:defRPr sz="1100"/>
            </a:lvl8pPr>
            <a:lvl9pPr indent="0" lvl="8" marL="0" rtl="0" algn="l">
              <a:spcBef>
                <a:spcPts val="0"/>
              </a:spcBef>
              <a:buNone/>
              <a:defRPr sz="1100"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1385" name="Shape 1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6" name="Google Shape;1386;p35"/>
          <p:cNvSpPr/>
          <p:nvPr/>
        </p:nvSpPr>
        <p:spPr>
          <a:xfrm>
            <a:off x="0" y="3433763"/>
            <a:ext cx="9141600" cy="17097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7" name="Google Shape;1387;p35"/>
          <p:cNvSpPr/>
          <p:nvPr>
            <p:ph idx="2" type="pic"/>
          </p:nvPr>
        </p:nvSpPr>
        <p:spPr>
          <a:xfrm>
            <a:off x="11" y="0"/>
            <a:ext cx="9144000" cy="34338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34275" lIns="342900" spcFirstLastPara="1" rIns="0" wrap="square" tIns="342900">
            <a:noAutofit/>
          </a:bodyPr>
          <a:lstStyle>
            <a:lvl1pPr lvl="0" marR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388" name="Google Shape;1388;p35"/>
          <p:cNvSpPr txBox="1"/>
          <p:nvPr>
            <p:ph type="title"/>
          </p:nvPr>
        </p:nvSpPr>
        <p:spPr>
          <a:xfrm>
            <a:off x="822959" y="3599522"/>
            <a:ext cx="7585200" cy="55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68575" spcFirstLastPara="1" rIns="68575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Open Sans"/>
              <a:buNone/>
              <a:defRPr b="0" sz="27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389" name="Google Shape;1389;p35"/>
          <p:cNvSpPr txBox="1"/>
          <p:nvPr>
            <p:ph idx="1" type="body"/>
          </p:nvPr>
        </p:nvSpPr>
        <p:spPr>
          <a:xfrm>
            <a:off x="822959" y="4286250"/>
            <a:ext cx="758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68575" spcFirstLastPara="1" rIns="68575" wrap="square" tIns="0">
            <a:norm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indent="-228600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2pPr>
            <a:lvl3pPr indent="-228600" lvl="2" marL="137160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800"/>
              <a:buNone/>
              <a:defRPr sz="800"/>
            </a:lvl3pPr>
            <a:lvl4pPr indent="-228600" lvl="3" marL="182880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700"/>
              <a:buNone/>
              <a:defRPr sz="700"/>
            </a:lvl4pPr>
            <a:lvl5pPr indent="-228600" lvl="4" marL="228600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700"/>
              <a:buNone/>
              <a:defRPr sz="700"/>
            </a:lvl5pPr>
            <a:lvl6pPr indent="-22860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6pPr>
            <a:lvl7pPr indent="-22860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7pPr>
            <a:lvl8pPr indent="-22860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8pPr>
            <a:lvl9pPr indent="-228600" lvl="8" marL="411480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700"/>
              <a:buNone/>
              <a:defRPr sz="700"/>
            </a:lvl9pPr>
          </a:lstStyle>
          <a:p/>
        </p:txBody>
      </p:sp>
      <p:sp>
        <p:nvSpPr>
          <p:cNvPr id="1390" name="Google Shape;1390;p35"/>
          <p:cNvSpPr txBox="1"/>
          <p:nvPr>
            <p:ph idx="10" type="dt"/>
          </p:nvPr>
        </p:nvSpPr>
        <p:spPr>
          <a:xfrm>
            <a:off x="6163819" y="4835128"/>
            <a:ext cx="1938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391" name="Google Shape;1391;p35"/>
          <p:cNvSpPr txBox="1"/>
          <p:nvPr>
            <p:ph idx="11" type="ftr"/>
          </p:nvPr>
        </p:nvSpPr>
        <p:spPr>
          <a:xfrm>
            <a:off x="822959" y="4835128"/>
            <a:ext cx="5113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392" name="Google Shape;1392;p35"/>
          <p:cNvSpPr txBox="1"/>
          <p:nvPr>
            <p:ph idx="12" type="sldNum"/>
          </p:nvPr>
        </p:nvSpPr>
        <p:spPr>
          <a:xfrm>
            <a:off x="8245187" y="4835128"/>
            <a:ext cx="58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l">
              <a:spcBef>
                <a:spcPts val="0"/>
              </a:spcBef>
              <a:buNone/>
              <a:defRPr sz="1100"/>
            </a:lvl1pPr>
            <a:lvl2pPr indent="0" lvl="1" marL="0" rtl="0" algn="l">
              <a:spcBef>
                <a:spcPts val="0"/>
              </a:spcBef>
              <a:buNone/>
              <a:defRPr sz="1100"/>
            </a:lvl2pPr>
            <a:lvl3pPr indent="0" lvl="2" marL="0" rtl="0" algn="l">
              <a:spcBef>
                <a:spcPts val="0"/>
              </a:spcBef>
              <a:buNone/>
              <a:defRPr sz="1100"/>
            </a:lvl3pPr>
            <a:lvl4pPr indent="0" lvl="3" marL="0" rtl="0" algn="l">
              <a:spcBef>
                <a:spcPts val="0"/>
              </a:spcBef>
              <a:buNone/>
              <a:defRPr sz="1100"/>
            </a:lvl4pPr>
            <a:lvl5pPr indent="0" lvl="4" marL="0" rtl="0" algn="l">
              <a:spcBef>
                <a:spcPts val="0"/>
              </a:spcBef>
              <a:buNone/>
              <a:defRPr sz="1100"/>
            </a:lvl5pPr>
            <a:lvl6pPr indent="0" lvl="5" marL="0" rtl="0" algn="l">
              <a:spcBef>
                <a:spcPts val="0"/>
              </a:spcBef>
              <a:buNone/>
              <a:defRPr sz="1100"/>
            </a:lvl6pPr>
            <a:lvl7pPr indent="0" lvl="6" marL="0" rtl="0" algn="l">
              <a:spcBef>
                <a:spcPts val="0"/>
              </a:spcBef>
              <a:buNone/>
              <a:defRPr sz="1100"/>
            </a:lvl7pPr>
            <a:lvl8pPr indent="0" lvl="7" marL="0" rtl="0" algn="l">
              <a:spcBef>
                <a:spcPts val="0"/>
              </a:spcBef>
              <a:buNone/>
              <a:defRPr sz="1100"/>
            </a:lvl8pPr>
            <a:lvl9pPr indent="0" lvl="8" marL="0" rtl="0" algn="l">
              <a:spcBef>
                <a:spcPts val="0"/>
              </a:spcBef>
              <a:buNone/>
              <a:defRPr sz="1100"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2">
    <p:spTree>
      <p:nvGrpSpPr>
        <p:cNvPr id="1393" name="Shape 1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4" name="Google Shape;1394;p3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95" name="Google Shape;1395;p3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96" name="Google Shape;1396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2">
  <p:cSld name="TITLE_3">
    <p:spTree>
      <p:nvGrpSpPr>
        <p:cNvPr id="1397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37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1399" name="Google Shape;1399;p37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0" name="Google Shape;1400;p37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1" name="Google Shape;1401;p37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2" name="Google Shape;1402;p37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3" name="Google Shape;1403;p37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4" name="Google Shape;1404;p37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5" name="Google Shape;1405;p37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6" name="Google Shape;1406;p37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7" name="Google Shape;1407;p37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8" name="Google Shape;1408;p37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9" name="Google Shape;1409;p37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10" name="Google Shape;1410;p37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11" name="Google Shape;1411;p37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12" name="Google Shape;1412;p37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13" name="Google Shape;1413;p37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14" name="Google Shape;1414;p37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15" name="Google Shape;1415;p37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16" name="Google Shape;1416;p37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17" name="Google Shape;1417;p37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18" name="Google Shape;1418;p37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19" name="Google Shape;1419;p37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20" name="Google Shape;1420;p37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21" name="Google Shape;1421;p37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22" name="Google Shape;1422;p37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23" name="Google Shape;1423;p37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24" name="Google Shape;1424;p37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25" name="Google Shape;1425;p37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26" name="Google Shape;1426;p37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427" name="Google Shape;1427;p37"/>
          <p:cNvSpPr/>
          <p:nvPr/>
        </p:nvSpPr>
        <p:spPr>
          <a:xfrm>
            <a:off x="346652" y="3035855"/>
            <a:ext cx="1628730" cy="1631041"/>
          </a:xfrm>
          <a:custGeom>
            <a:rect b="b" l="l" r="r" t="t"/>
            <a:pathLst>
              <a:path extrusionOk="0" h="8550" w="8538">
                <a:moveTo>
                  <a:pt x="1370" y="1"/>
                </a:moveTo>
                <a:cubicBezTo>
                  <a:pt x="608" y="1"/>
                  <a:pt x="1" y="620"/>
                  <a:pt x="1" y="1370"/>
                </a:cubicBezTo>
                <a:lnTo>
                  <a:pt x="1" y="7180"/>
                </a:lnTo>
                <a:cubicBezTo>
                  <a:pt x="1" y="7942"/>
                  <a:pt x="608" y="8550"/>
                  <a:pt x="1370" y="8550"/>
                </a:cubicBezTo>
                <a:lnTo>
                  <a:pt x="7168" y="8550"/>
                </a:lnTo>
                <a:cubicBezTo>
                  <a:pt x="7930" y="8550"/>
                  <a:pt x="8537" y="7942"/>
                  <a:pt x="8537" y="7180"/>
                </a:cubicBezTo>
                <a:lnTo>
                  <a:pt x="8537" y="1370"/>
                </a:lnTo>
                <a:cubicBezTo>
                  <a:pt x="8537" y="620"/>
                  <a:pt x="7930" y="1"/>
                  <a:pt x="7168" y="1"/>
                </a:cubicBezTo>
                <a:close/>
              </a:path>
            </a:pathLst>
          </a:custGeom>
          <a:solidFill>
            <a:srgbClr val="6AA84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8" name="Google Shape;1428;p37"/>
          <p:cNvSpPr/>
          <p:nvPr/>
        </p:nvSpPr>
        <p:spPr>
          <a:xfrm>
            <a:off x="346827" y="2844323"/>
            <a:ext cx="1628730" cy="1631041"/>
          </a:xfrm>
          <a:custGeom>
            <a:rect b="b" l="l" r="r" t="t"/>
            <a:pathLst>
              <a:path extrusionOk="0" h="8550" w="8538">
                <a:moveTo>
                  <a:pt x="1370" y="1"/>
                </a:moveTo>
                <a:cubicBezTo>
                  <a:pt x="608" y="1"/>
                  <a:pt x="1" y="620"/>
                  <a:pt x="1" y="1370"/>
                </a:cubicBezTo>
                <a:lnTo>
                  <a:pt x="1" y="7180"/>
                </a:lnTo>
                <a:cubicBezTo>
                  <a:pt x="1" y="7942"/>
                  <a:pt x="608" y="8550"/>
                  <a:pt x="1370" y="8550"/>
                </a:cubicBezTo>
                <a:lnTo>
                  <a:pt x="7168" y="8550"/>
                </a:lnTo>
                <a:cubicBezTo>
                  <a:pt x="7930" y="8550"/>
                  <a:pt x="8537" y="7942"/>
                  <a:pt x="8537" y="7180"/>
                </a:cubicBezTo>
                <a:lnTo>
                  <a:pt x="8537" y="1370"/>
                </a:lnTo>
                <a:cubicBezTo>
                  <a:pt x="8537" y="620"/>
                  <a:pt x="7930" y="1"/>
                  <a:pt x="7168" y="1"/>
                </a:cubicBezTo>
                <a:close/>
              </a:path>
            </a:pathLst>
          </a:cu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9" name="Google Shape;1429;p37"/>
          <p:cNvSpPr/>
          <p:nvPr/>
        </p:nvSpPr>
        <p:spPr>
          <a:xfrm>
            <a:off x="4310800" y="539398"/>
            <a:ext cx="2244374" cy="807143"/>
          </a:xfrm>
          <a:custGeom>
            <a:rect b="b" l="l" r="r" t="t"/>
            <a:pathLst>
              <a:path extrusionOk="0" fill="none" h="18896" w="52543">
                <a:moveTo>
                  <a:pt x="52543" y="0"/>
                </a:moveTo>
                <a:lnTo>
                  <a:pt x="52543" y="9895"/>
                </a:lnTo>
                <a:cubicBezTo>
                  <a:pt x="52543" y="14859"/>
                  <a:pt x="48507" y="18896"/>
                  <a:pt x="43530" y="18896"/>
                </a:cubicBezTo>
                <a:lnTo>
                  <a:pt x="0" y="18896"/>
                </a:ln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0" name="Google Shape;1430;p37"/>
          <p:cNvSpPr/>
          <p:nvPr/>
        </p:nvSpPr>
        <p:spPr>
          <a:xfrm>
            <a:off x="223325" y="1072475"/>
            <a:ext cx="3093300" cy="1112100"/>
          </a:xfrm>
          <a:prstGeom prst="roundRect">
            <a:avLst>
              <a:gd fmla="val 30834" name="adj"/>
            </a:avLst>
          </a:prstGeom>
          <a:noFill/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1" name="Google Shape;1431;p37"/>
          <p:cNvSpPr/>
          <p:nvPr/>
        </p:nvSpPr>
        <p:spPr>
          <a:xfrm>
            <a:off x="6456599" y="384550"/>
            <a:ext cx="204300" cy="204300"/>
          </a:xfrm>
          <a:prstGeom prst="ellipse">
            <a:avLst/>
          </a:prstGeom>
          <a:solidFill>
            <a:schemeClr val="accent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32" name="Google Shape;1432;p37"/>
          <p:cNvGrpSpPr/>
          <p:nvPr/>
        </p:nvGrpSpPr>
        <p:grpSpPr>
          <a:xfrm>
            <a:off x="1776300" y="4713000"/>
            <a:ext cx="1014400" cy="430500"/>
            <a:chOff x="2559150" y="3516550"/>
            <a:chExt cx="1014400" cy="430500"/>
          </a:xfrm>
        </p:grpSpPr>
        <p:cxnSp>
          <p:nvCxnSpPr>
            <p:cNvPr id="1433" name="Google Shape;1433;p37"/>
            <p:cNvCxnSpPr/>
            <p:nvPr/>
          </p:nvCxnSpPr>
          <p:spPr>
            <a:xfrm>
              <a:off x="2559150" y="3516550"/>
              <a:ext cx="226200" cy="4305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34" name="Google Shape;1434;p37"/>
            <p:cNvCxnSpPr/>
            <p:nvPr/>
          </p:nvCxnSpPr>
          <p:spPr>
            <a:xfrm>
              <a:off x="2821883" y="3516550"/>
              <a:ext cx="226200" cy="4305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35" name="Google Shape;1435;p37"/>
            <p:cNvCxnSpPr/>
            <p:nvPr/>
          </p:nvCxnSpPr>
          <p:spPr>
            <a:xfrm>
              <a:off x="3084617" y="3516550"/>
              <a:ext cx="226200" cy="4305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36" name="Google Shape;1436;p37"/>
            <p:cNvCxnSpPr/>
            <p:nvPr/>
          </p:nvCxnSpPr>
          <p:spPr>
            <a:xfrm>
              <a:off x="3347350" y="3516550"/>
              <a:ext cx="226200" cy="4305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437" name="Google Shape;1437;p37"/>
          <p:cNvGrpSpPr/>
          <p:nvPr/>
        </p:nvGrpSpPr>
        <p:grpSpPr>
          <a:xfrm>
            <a:off x="-42" y="4744350"/>
            <a:ext cx="751667" cy="430500"/>
            <a:chOff x="2821883" y="3516550"/>
            <a:chExt cx="751667" cy="430500"/>
          </a:xfrm>
        </p:grpSpPr>
        <p:cxnSp>
          <p:nvCxnSpPr>
            <p:cNvPr id="1438" name="Google Shape;1438;p37"/>
            <p:cNvCxnSpPr/>
            <p:nvPr/>
          </p:nvCxnSpPr>
          <p:spPr>
            <a:xfrm>
              <a:off x="2821883" y="3516550"/>
              <a:ext cx="226200" cy="4305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39" name="Google Shape;1439;p37"/>
            <p:cNvCxnSpPr/>
            <p:nvPr/>
          </p:nvCxnSpPr>
          <p:spPr>
            <a:xfrm>
              <a:off x="3084617" y="3516550"/>
              <a:ext cx="226200" cy="4305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40" name="Google Shape;1440;p37"/>
            <p:cNvCxnSpPr/>
            <p:nvPr/>
          </p:nvCxnSpPr>
          <p:spPr>
            <a:xfrm>
              <a:off x="3347350" y="3516550"/>
              <a:ext cx="226200" cy="4305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441" name="Google Shape;1441;p37"/>
          <p:cNvSpPr/>
          <p:nvPr/>
        </p:nvSpPr>
        <p:spPr>
          <a:xfrm>
            <a:off x="-444787" y="-472075"/>
            <a:ext cx="1405843" cy="1405915"/>
          </a:xfrm>
          <a:custGeom>
            <a:rect b="b" l="l" r="r" t="t"/>
            <a:pathLst>
              <a:path extrusionOk="0" h="19635" w="19634">
                <a:moveTo>
                  <a:pt x="9811" y="5847"/>
                </a:moveTo>
                <a:cubicBezTo>
                  <a:pt x="12002" y="5847"/>
                  <a:pt x="13764" y="7621"/>
                  <a:pt x="13764" y="9811"/>
                </a:cubicBezTo>
                <a:cubicBezTo>
                  <a:pt x="13764" y="12002"/>
                  <a:pt x="12002" y="13764"/>
                  <a:pt x="9811" y="13764"/>
                </a:cubicBezTo>
                <a:cubicBezTo>
                  <a:pt x="7621" y="13764"/>
                  <a:pt x="5847" y="12002"/>
                  <a:pt x="5847" y="9811"/>
                </a:cubicBezTo>
                <a:cubicBezTo>
                  <a:pt x="5847" y="7621"/>
                  <a:pt x="7621" y="5847"/>
                  <a:pt x="9811" y="5847"/>
                </a:cubicBezTo>
                <a:close/>
                <a:moveTo>
                  <a:pt x="8704" y="1"/>
                </a:moveTo>
                <a:cubicBezTo>
                  <a:pt x="8275" y="1"/>
                  <a:pt x="7930" y="346"/>
                  <a:pt x="7930" y="775"/>
                </a:cubicBezTo>
                <a:lnTo>
                  <a:pt x="7930" y="1775"/>
                </a:lnTo>
                <a:cubicBezTo>
                  <a:pt x="7037" y="1977"/>
                  <a:pt x="6216" y="2322"/>
                  <a:pt x="5466" y="2799"/>
                </a:cubicBezTo>
                <a:lnTo>
                  <a:pt x="4763" y="2096"/>
                </a:lnTo>
                <a:cubicBezTo>
                  <a:pt x="4614" y="1947"/>
                  <a:pt x="4412" y="1873"/>
                  <a:pt x="4209" y="1873"/>
                </a:cubicBezTo>
                <a:cubicBezTo>
                  <a:pt x="4007" y="1873"/>
                  <a:pt x="3805" y="1947"/>
                  <a:pt x="3656" y="2096"/>
                </a:cubicBezTo>
                <a:lnTo>
                  <a:pt x="2096" y="3668"/>
                </a:lnTo>
                <a:cubicBezTo>
                  <a:pt x="1798" y="3966"/>
                  <a:pt x="1798" y="4466"/>
                  <a:pt x="2096" y="4763"/>
                </a:cubicBezTo>
                <a:lnTo>
                  <a:pt x="2799" y="5466"/>
                </a:lnTo>
                <a:cubicBezTo>
                  <a:pt x="2334" y="6204"/>
                  <a:pt x="1977" y="7037"/>
                  <a:pt x="1775" y="7930"/>
                </a:cubicBezTo>
                <a:lnTo>
                  <a:pt x="775" y="7930"/>
                </a:lnTo>
                <a:cubicBezTo>
                  <a:pt x="346" y="7930"/>
                  <a:pt x="1" y="8276"/>
                  <a:pt x="1" y="8704"/>
                </a:cubicBezTo>
                <a:lnTo>
                  <a:pt x="1" y="10931"/>
                </a:lnTo>
                <a:cubicBezTo>
                  <a:pt x="1" y="11359"/>
                  <a:pt x="346" y="11705"/>
                  <a:pt x="775" y="11705"/>
                </a:cubicBezTo>
                <a:lnTo>
                  <a:pt x="1775" y="11705"/>
                </a:lnTo>
                <a:cubicBezTo>
                  <a:pt x="1977" y="12598"/>
                  <a:pt x="2322" y="13407"/>
                  <a:pt x="2799" y="14169"/>
                </a:cubicBezTo>
                <a:lnTo>
                  <a:pt x="2096" y="14872"/>
                </a:lnTo>
                <a:cubicBezTo>
                  <a:pt x="1798" y="15169"/>
                  <a:pt x="1798" y="15669"/>
                  <a:pt x="2096" y="15967"/>
                </a:cubicBezTo>
                <a:lnTo>
                  <a:pt x="3656" y="17539"/>
                </a:lnTo>
                <a:cubicBezTo>
                  <a:pt x="3805" y="17687"/>
                  <a:pt x="4007" y="17762"/>
                  <a:pt x="4209" y="17762"/>
                </a:cubicBezTo>
                <a:cubicBezTo>
                  <a:pt x="4412" y="17762"/>
                  <a:pt x="4614" y="17687"/>
                  <a:pt x="4763" y="17539"/>
                </a:cubicBezTo>
                <a:lnTo>
                  <a:pt x="5466" y="16836"/>
                </a:lnTo>
                <a:cubicBezTo>
                  <a:pt x="6204" y="17300"/>
                  <a:pt x="7037" y="17658"/>
                  <a:pt x="7930" y="17860"/>
                </a:cubicBezTo>
                <a:lnTo>
                  <a:pt x="7930" y="18860"/>
                </a:lnTo>
                <a:cubicBezTo>
                  <a:pt x="7930" y="19289"/>
                  <a:pt x="8275" y="19634"/>
                  <a:pt x="8704" y="19634"/>
                </a:cubicBezTo>
                <a:lnTo>
                  <a:pt x="10919" y="19634"/>
                </a:lnTo>
                <a:cubicBezTo>
                  <a:pt x="11359" y="19634"/>
                  <a:pt x="11704" y="19289"/>
                  <a:pt x="11704" y="18860"/>
                </a:cubicBezTo>
                <a:lnTo>
                  <a:pt x="11704" y="17860"/>
                </a:lnTo>
                <a:cubicBezTo>
                  <a:pt x="12597" y="17658"/>
                  <a:pt x="13407" y="17312"/>
                  <a:pt x="14169" y="16836"/>
                </a:cubicBezTo>
                <a:lnTo>
                  <a:pt x="14872" y="17539"/>
                </a:lnTo>
                <a:cubicBezTo>
                  <a:pt x="15020" y="17687"/>
                  <a:pt x="15220" y="17762"/>
                  <a:pt x="15419" y="17762"/>
                </a:cubicBezTo>
                <a:cubicBezTo>
                  <a:pt x="15619" y="17762"/>
                  <a:pt x="15818" y="17687"/>
                  <a:pt x="15967" y="17539"/>
                </a:cubicBezTo>
                <a:lnTo>
                  <a:pt x="17539" y="15967"/>
                </a:lnTo>
                <a:cubicBezTo>
                  <a:pt x="17836" y="15669"/>
                  <a:pt x="17836" y="15169"/>
                  <a:pt x="17539" y="14872"/>
                </a:cubicBezTo>
                <a:lnTo>
                  <a:pt x="16836" y="14169"/>
                </a:lnTo>
                <a:cubicBezTo>
                  <a:pt x="17300" y="13431"/>
                  <a:pt x="17658" y="12598"/>
                  <a:pt x="17860" y="11705"/>
                </a:cubicBezTo>
                <a:lnTo>
                  <a:pt x="18860" y="11705"/>
                </a:lnTo>
                <a:cubicBezTo>
                  <a:pt x="19289" y="11705"/>
                  <a:pt x="19634" y="11359"/>
                  <a:pt x="19634" y="10931"/>
                </a:cubicBezTo>
                <a:lnTo>
                  <a:pt x="19634" y="8704"/>
                </a:lnTo>
                <a:cubicBezTo>
                  <a:pt x="19634" y="8276"/>
                  <a:pt x="19289" y="7930"/>
                  <a:pt x="18860" y="7930"/>
                </a:cubicBezTo>
                <a:lnTo>
                  <a:pt x="17860" y="7930"/>
                </a:lnTo>
                <a:cubicBezTo>
                  <a:pt x="17658" y="7037"/>
                  <a:pt x="17312" y="6228"/>
                  <a:pt x="16836" y="5466"/>
                </a:cubicBezTo>
                <a:lnTo>
                  <a:pt x="17539" y="4763"/>
                </a:lnTo>
                <a:cubicBezTo>
                  <a:pt x="17836" y="4466"/>
                  <a:pt x="17836" y="3966"/>
                  <a:pt x="17539" y="3668"/>
                </a:cubicBezTo>
                <a:lnTo>
                  <a:pt x="15967" y="2096"/>
                </a:lnTo>
                <a:cubicBezTo>
                  <a:pt x="15818" y="1947"/>
                  <a:pt x="15619" y="1873"/>
                  <a:pt x="15419" y="1873"/>
                </a:cubicBezTo>
                <a:cubicBezTo>
                  <a:pt x="15220" y="1873"/>
                  <a:pt x="15020" y="1947"/>
                  <a:pt x="14872" y="2096"/>
                </a:cubicBezTo>
                <a:lnTo>
                  <a:pt x="14169" y="2799"/>
                </a:lnTo>
                <a:cubicBezTo>
                  <a:pt x="13431" y="2334"/>
                  <a:pt x="12597" y="1977"/>
                  <a:pt x="11704" y="1775"/>
                </a:cubicBezTo>
                <a:lnTo>
                  <a:pt x="11704" y="775"/>
                </a:lnTo>
                <a:cubicBezTo>
                  <a:pt x="11704" y="346"/>
                  <a:pt x="11359" y="1"/>
                  <a:pt x="10919" y="1"/>
                </a:cubicBezTo>
                <a:close/>
              </a:path>
            </a:pathLst>
          </a:cu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2" name="Google Shape;1442;p37"/>
          <p:cNvSpPr/>
          <p:nvPr/>
        </p:nvSpPr>
        <p:spPr>
          <a:xfrm>
            <a:off x="7832400" y="4036100"/>
            <a:ext cx="598200" cy="5982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3" name="Google Shape;1443;p37"/>
          <p:cNvSpPr/>
          <p:nvPr/>
        </p:nvSpPr>
        <p:spPr>
          <a:xfrm>
            <a:off x="7572975" y="4282600"/>
            <a:ext cx="598200" cy="598200"/>
          </a:xfrm>
          <a:prstGeom prst="rect">
            <a:avLst/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4" name="Google Shape;1444;p37"/>
          <p:cNvSpPr/>
          <p:nvPr/>
        </p:nvSpPr>
        <p:spPr>
          <a:xfrm>
            <a:off x="-546937" y="-581525"/>
            <a:ext cx="1405843" cy="1405915"/>
          </a:xfrm>
          <a:custGeom>
            <a:rect b="b" l="l" r="r" t="t"/>
            <a:pathLst>
              <a:path extrusionOk="0" h="19635" w="19634">
                <a:moveTo>
                  <a:pt x="9811" y="5847"/>
                </a:moveTo>
                <a:cubicBezTo>
                  <a:pt x="12002" y="5847"/>
                  <a:pt x="13764" y="7621"/>
                  <a:pt x="13764" y="9811"/>
                </a:cubicBezTo>
                <a:cubicBezTo>
                  <a:pt x="13764" y="12002"/>
                  <a:pt x="12002" y="13764"/>
                  <a:pt x="9811" y="13764"/>
                </a:cubicBezTo>
                <a:cubicBezTo>
                  <a:pt x="7621" y="13764"/>
                  <a:pt x="5847" y="12002"/>
                  <a:pt x="5847" y="9811"/>
                </a:cubicBezTo>
                <a:cubicBezTo>
                  <a:pt x="5847" y="7621"/>
                  <a:pt x="7621" y="5847"/>
                  <a:pt x="9811" y="5847"/>
                </a:cubicBezTo>
                <a:close/>
                <a:moveTo>
                  <a:pt x="8704" y="1"/>
                </a:moveTo>
                <a:cubicBezTo>
                  <a:pt x="8275" y="1"/>
                  <a:pt x="7930" y="346"/>
                  <a:pt x="7930" y="775"/>
                </a:cubicBezTo>
                <a:lnTo>
                  <a:pt x="7930" y="1775"/>
                </a:lnTo>
                <a:cubicBezTo>
                  <a:pt x="7037" y="1977"/>
                  <a:pt x="6216" y="2322"/>
                  <a:pt x="5466" y="2799"/>
                </a:cubicBezTo>
                <a:lnTo>
                  <a:pt x="4763" y="2096"/>
                </a:lnTo>
                <a:cubicBezTo>
                  <a:pt x="4614" y="1947"/>
                  <a:pt x="4412" y="1873"/>
                  <a:pt x="4209" y="1873"/>
                </a:cubicBezTo>
                <a:cubicBezTo>
                  <a:pt x="4007" y="1873"/>
                  <a:pt x="3805" y="1947"/>
                  <a:pt x="3656" y="2096"/>
                </a:cubicBezTo>
                <a:lnTo>
                  <a:pt x="2096" y="3668"/>
                </a:lnTo>
                <a:cubicBezTo>
                  <a:pt x="1798" y="3966"/>
                  <a:pt x="1798" y="4466"/>
                  <a:pt x="2096" y="4763"/>
                </a:cubicBezTo>
                <a:lnTo>
                  <a:pt x="2799" y="5466"/>
                </a:lnTo>
                <a:cubicBezTo>
                  <a:pt x="2334" y="6204"/>
                  <a:pt x="1977" y="7037"/>
                  <a:pt x="1775" y="7930"/>
                </a:cubicBezTo>
                <a:lnTo>
                  <a:pt x="775" y="7930"/>
                </a:lnTo>
                <a:cubicBezTo>
                  <a:pt x="346" y="7930"/>
                  <a:pt x="1" y="8276"/>
                  <a:pt x="1" y="8704"/>
                </a:cubicBezTo>
                <a:lnTo>
                  <a:pt x="1" y="10931"/>
                </a:lnTo>
                <a:cubicBezTo>
                  <a:pt x="1" y="11359"/>
                  <a:pt x="346" y="11705"/>
                  <a:pt x="775" y="11705"/>
                </a:cubicBezTo>
                <a:lnTo>
                  <a:pt x="1775" y="11705"/>
                </a:lnTo>
                <a:cubicBezTo>
                  <a:pt x="1977" y="12598"/>
                  <a:pt x="2322" y="13407"/>
                  <a:pt x="2799" y="14169"/>
                </a:cubicBezTo>
                <a:lnTo>
                  <a:pt x="2096" y="14872"/>
                </a:lnTo>
                <a:cubicBezTo>
                  <a:pt x="1798" y="15169"/>
                  <a:pt x="1798" y="15669"/>
                  <a:pt x="2096" y="15967"/>
                </a:cubicBezTo>
                <a:lnTo>
                  <a:pt x="3656" y="17539"/>
                </a:lnTo>
                <a:cubicBezTo>
                  <a:pt x="3805" y="17687"/>
                  <a:pt x="4007" y="17762"/>
                  <a:pt x="4209" y="17762"/>
                </a:cubicBezTo>
                <a:cubicBezTo>
                  <a:pt x="4412" y="17762"/>
                  <a:pt x="4614" y="17687"/>
                  <a:pt x="4763" y="17539"/>
                </a:cubicBezTo>
                <a:lnTo>
                  <a:pt x="5466" y="16836"/>
                </a:lnTo>
                <a:cubicBezTo>
                  <a:pt x="6204" y="17300"/>
                  <a:pt x="7037" y="17658"/>
                  <a:pt x="7930" y="17860"/>
                </a:cubicBezTo>
                <a:lnTo>
                  <a:pt x="7930" y="18860"/>
                </a:lnTo>
                <a:cubicBezTo>
                  <a:pt x="7930" y="19289"/>
                  <a:pt x="8275" y="19634"/>
                  <a:pt x="8704" y="19634"/>
                </a:cubicBezTo>
                <a:lnTo>
                  <a:pt x="10919" y="19634"/>
                </a:lnTo>
                <a:cubicBezTo>
                  <a:pt x="11359" y="19634"/>
                  <a:pt x="11704" y="19289"/>
                  <a:pt x="11704" y="18860"/>
                </a:cubicBezTo>
                <a:lnTo>
                  <a:pt x="11704" y="17860"/>
                </a:lnTo>
                <a:cubicBezTo>
                  <a:pt x="12597" y="17658"/>
                  <a:pt x="13407" y="17312"/>
                  <a:pt x="14169" y="16836"/>
                </a:cubicBezTo>
                <a:lnTo>
                  <a:pt x="14872" y="17539"/>
                </a:lnTo>
                <a:cubicBezTo>
                  <a:pt x="15020" y="17687"/>
                  <a:pt x="15220" y="17762"/>
                  <a:pt x="15419" y="17762"/>
                </a:cubicBezTo>
                <a:cubicBezTo>
                  <a:pt x="15619" y="17762"/>
                  <a:pt x="15818" y="17687"/>
                  <a:pt x="15967" y="17539"/>
                </a:cubicBezTo>
                <a:lnTo>
                  <a:pt x="17539" y="15967"/>
                </a:lnTo>
                <a:cubicBezTo>
                  <a:pt x="17836" y="15669"/>
                  <a:pt x="17836" y="15169"/>
                  <a:pt x="17539" y="14872"/>
                </a:cubicBezTo>
                <a:lnTo>
                  <a:pt x="16836" y="14169"/>
                </a:lnTo>
                <a:cubicBezTo>
                  <a:pt x="17300" y="13431"/>
                  <a:pt x="17658" y="12598"/>
                  <a:pt x="17860" y="11705"/>
                </a:cubicBezTo>
                <a:lnTo>
                  <a:pt x="18860" y="11705"/>
                </a:lnTo>
                <a:cubicBezTo>
                  <a:pt x="19289" y="11705"/>
                  <a:pt x="19634" y="11359"/>
                  <a:pt x="19634" y="10931"/>
                </a:cubicBezTo>
                <a:lnTo>
                  <a:pt x="19634" y="8704"/>
                </a:lnTo>
                <a:cubicBezTo>
                  <a:pt x="19634" y="8276"/>
                  <a:pt x="19289" y="7930"/>
                  <a:pt x="18860" y="7930"/>
                </a:cubicBezTo>
                <a:lnTo>
                  <a:pt x="17860" y="7930"/>
                </a:lnTo>
                <a:cubicBezTo>
                  <a:pt x="17658" y="7037"/>
                  <a:pt x="17312" y="6228"/>
                  <a:pt x="16836" y="5466"/>
                </a:cubicBezTo>
                <a:lnTo>
                  <a:pt x="17539" y="4763"/>
                </a:lnTo>
                <a:cubicBezTo>
                  <a:pt x="17836" y="4466"/>
                  <a:pt x="17836" y="3966"/>
                  <a:pt x="17539" y="3668"/>
                </a:cubicBezTo>
                <a:lnTo>
                  <a:pt x="15967" y="2096"/>
                </a:lnTo>
                <a:cubicBezTo>
                  <a:pt x="15818" y="1947"/>
                  <a:pt x="15619" y="1873"/>
                  <a:pt x="15419" y="1873"/>
                </a:cubicBezTo>
                <a:cubicBezTo>
                  <a:pt x="15220" y="1873"/>
                  <a:pt x="15020" y="1947"/>
                  <a:pt x="14872" y="2096"/>
                </a:cubicBezTo>
                <a:lnTo>
                  <a:pt x="14169" y="2799"/>
                </a:lnTo>
                <a:cubicBezTo>
                  <a:pt x="13431" y="2334"/>
                  <a:pt x="12597" y="1977"/>
                  <a:pt x="11704" y="1775"/>
                </a:cubicBezTo>
                <a:lnTo>
                  <a:pt x="11704" y="775"/>
                </a:lnTo>
                <a:cubicBezTo>
                  <a:pt x="11704" y="346"/>
                  <a:pt x="11359" y="1"/>
                  <a:pt x="10919" y="1"/>
                </a:cubicBezTo>
                <a:close/>
              </a:path>
            </a:pathLst>
          </a:cu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5" name="Google Shape;1445;p37"/>
          <p:cNvSpPr/>
          <p:nvPr/>
        </p:nvSpPr>
        <p:spPr>
          <a:xfrm rot="-5400000">
            <a:off x="8071528" y="3"/>
            <a:ext cx="1072469" cy="1072469"/>
          </a:xfrm>
          <a:custGeom>
            <a:rect b="b" l="l" r="r" t="t"/>
            <a:pathLst>
              <a:path extrusionOk="0" fill="none" h="26409" w="26409">
                <a:moveTo>
                  <a:pt x="0" y="26408"/>
                </a:moveTo>
                <a:cubicBezTo>
                  <a:pt x="0" y="11823"/>
                  <a:pt x="11823" y="0"/>
                  <a:pt x="26408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6" name="Google Shape;1446;p37"/>
          <p:cNvSpPr/>
          <p:nvPr/>
        </p:nvSpPr>
        <p:spPr>
          <a:xfrm>
            <a:off x="8609238" y="1813250"/>
            <a:ext cx="1405843" cy="1405915"/>
          </a:xfrm>
          <a:custGeom>
            <a:rect b="b" l="l" r="r" t="t"/>
            <a:pathLst>
              <a:path extrusionOk="0" h="19635" w="19634">
                <a:moveTo>
                  <a:pt x="9811" y="5847"/>
                </a:moveTo>
                <a:cubicBezTo>
                  <a:pt x="12002" y="5847"/>
                  <a:pt x="13764" y="7621"/>
                  <a:pt x="13764" y="9811"/>
                </a:cubicBezTo>
                <a:cubicBezTo>
                  <a:pt x="13764" y="12002"/>
                  <a:pt x="12002" y="13764"/>
                  <a:pt x="9811" y="13764"/>
                </a:cubicBezTo>
                <a:cubicBezTo>
                  <a:pt x="7621" y="13764"/>
                  <a:pt x="5847" y="12002"/>
                  <a:pt x="5847" y="9811"/>
                </a:cubicBezTo>
                <a:cubicBezTo>
                  <a:pt x="5847" y="7621"/>
                  <a:pt x="7621" y="5847"/>
                  <a:pt x="9811" y="5847"/>
                </a:cubicBezTo>
                <a:close/>
                <a:moveTo>
                  <a:pt x="8704" y="1"/>
                </a:moveTo>
                <a:cubicBezTo>
                  <a:pt x="8275" y="1"/>
                  <a:pt x="7930" y="346"/>
                  <a:pt x="7930" y="775"/>
                </a:cubicBezTo>
                <a:lnTo>
                  <a:pt x="7930" y="1775"/>
                </a:lnTo>
                <a:cubicBezTo>
                  <a:pt x="7037" y="1977"/>
                  <a:pt x="6216" y="2322"/>
                  <a:pt x="5466" y="2799"/>
                </a:cubicBezTo>
                <a:lnTo>
                  <a:pt x="4763" y="2096"/>
                </a:lnTo>
                <a:cubicBezTo>
                  <a:pt x="4614" y="1947"/>
                  <a:pt x="4412" y="1873"/>
                  <a:pt x="4209" y="1873"/>
                </a:cubicBezTo>
                <a:cubicBezTo>
                  <a:pt x="4007" y="1873"/>
                  <a:pt x="3805" y="1947"/>
                  <a:pt x="3656" y="2096"/>
                </a:cubicBezTo>
                <a:lnTo>
                  <a:pt x="2096" y="3668"/>
                </a:lnTo>
                <a:cubicBezTo>
                  <a:pt x="1798" y="3966"/>
                  <a:pt x="1798" y="4466"/>
                  <a:pt x="2096" y="4763"/>
                </a:cubicBezTo>
                <a:lnTo>
                  <a:pt x="2799" y="5466"/>
                </a:lnTo>
                <a:cubicBezTo>
                  <a:pt x="2334" y="6204"/>
                  <a:pt x="1977" y="7037"/>
                  <a:pt x="1775" y="7930"/>
                </a:cubicBezTo>
                <a:lnTo>
                  <a:pt x="775" y="7930"/>
                </a:lnTo>
                <a:cubicBezTo>
                  <a:pt x="346" y="7930"/>
                  <a:pt x="1" y="8276"/>
                  <a:pt x="1" y="8704"/>
                </a:cubicBezTo>
                <a:lnTo>
                  <a:pt x="1" y="10931"/>
                </a:lnTo>
                <a:cubicBezTo>
                  <a:pt x="1" y="11359"/>
                  <a:pt x="346" y="11705"/>
                  <a:pt x="775" y="11705"/>
                </a:cubicBezTo>
                <a:lnTo>
                  <a:pt x="1775" y="11705"/>
                </a:lnTo>
                <a:cubicBezTo>
                  <a:pt x="1977" y="12598"/>
                  <a:pt x="2322" y="13407"/>
                  <a:pt x="2799" y="14169"/>
                </a:cubicBezTo>
                <a:lnTo>
                  <a:pt x="2096" y="14872"/>
                </a:lnTo>
                <a:cubicBezTo>
                  <a:pt x="1798" y="15169"/>
                  <a:pt x="1798" y="15669"/>
                  <a:pt x="2096" y="15967"/>
                </a:cubicBezTo>
                <a:lnTo>
                  <a:pt x="3656" y="17539"/>
                </a:lnTo>
                <a:cubicBezTo>
                  <a:pt x="3805" y="17687"/>
                  <a:pt x="4007" y="17762"/>
                  <a:pt x="4209" y="17762"/>
                </a:cubicBezTo>
                <a:cubicBezTo>
                  <a:pt x="4412" y="17762"/>
                  <a:pt x="4614" y="17687"/>
                  <a:pt x="4763" y="17539"/>
                </a:cubicBezTo>
                <a:lnTo>
                  <a:pt x="5466" y="16836"/>
                </a:lnTo>
                <a:cubicBezTo>
                  <a:pt x="6204" y="17300"/>
                  <a:pt x="7037" y="17658"/>
                  <a:pt x="7930" y="17860"/>
                </a:cubicBezTo>
                <a:lnTo>
                  <a:pt x="7930" y="18860"/>
                </a:lnTo>
                <a:cubicBezTo>
                  <a:pt x="7930" y="19289"/>
                  <a:pt x="8275" y="19634"/>
                  <a:pt x="8704" y="19634"/>
                </a:cubicBezTo>
                <a:lnTo>
                  <a:pt x="10919" y="19634"/>
                </a:lnTo>
                <a:cubicBezTo>
                  <a:pt x="11359" y="19634"/>
                  <a:pt x="11704" y="19289"/>
                  <a:pt x="11704" y="18860"/>
                </a:cubicBezTo>
                <a:lnTo>
                  <a:pt x="11704" y="17860"/>
                </a:lnTo>
                <a:cubicBezTo>
                  <a:pt x="12597" y="17658"/>
                  <a:pt x="13407" y="17312"/>
                  <a:pt x="14169" y="16836"/>
                </a:cubicBezTo>
                <a:lnTo>
                  <a:pt x="14872" y="17539"/>
                </a:lnTo>
                <a:cubicBezTo>
                  <a:pt x="15020" y="17687"/>
                  <a:pt x="15220" y="17762"/>
                  <a:pt x="15419" y="17762"/>
                </a:cubicBezTo>
                <a:cubicBezTo>
                  <a:pt x="15619" y="17762"/>
                  <a:pt x="15818" y="17687"/>
                  <a:pt x="15967" y="17539"/>
                </a:cubicBezTo>
                <a:lnTo>
                  <a:pt x="17539" y="15967"/>
                </a:lnTo>
                <a:cubicBezTo>
                  <a:pt x="17836" y="15669"/>
                  <a:pt x="17836" y="15169"/>
                  <a:pt x="17539" y="14872"/>
                </a:cubicBezTo>
                <a:lnTo>
                  <a:pt x="16836" y="14169"/>
                </a:lnTo>
                <a:cubicBezTo>
                  <a:pt x="17300" y="13431"/>
                  <a:pt x="17658" y="12598"/>
                  <a:pt x="17860" y="11705"/>
                </a:cubicBezTo>
                <a:lnTo>
                  <a:pt x="18860" y="11705"/>
                </a:lnTo>
                <a:cubicBezTo>
                  <a:pt x="19289" y="11705"/>
                  <a:pt x="19634" y="11359"/>
                  <a:pt x="19634" y="10931"/>
                </a:cubicBezTo>
                <a:lnTo>
                  <a:pt x="19634" y="8704"/>
                </a:lnTo>
                <a:cubicBezTo>
                  <a:pt x="19634" y="8276"/>
                  <a:pt x="19289" y="7930"/>
                  <a:pt x="18860" y="7930"/>
                </a:cubicBezTo>
                <a:lnTo>
                  <a:pt x="17860" y="7930"/>
                </a:lnTo>
                <a:cubicBezTo>
                  <a:pt x="17658" y="7037"/>
                  <a:pt x="17312" y="6228"/>
                  <a:pt x="16836" y="5466"/>
                </a:cubicBezTo>
                <a:lnTo>
                  <a:pt x="17539" y="4763"/>
                </a:lnTo>
                <a:cubicBezTo>
                  <a:pt x="17836" y="4466"/>
                  <a:pt x="17836" y="3966"/>
                  <a:pt x="17539" y="3668"/>
                </a:cubicBezTo>
                <a:lnTo>
                  <a:pt x="15967" y="2096"/>
                </a:lnTo>
                <a:cubicBezTo>
                  <a:pt x="15818" y="1947"/>
                  <a:pt x="15619" y="1873"/>
                  <a:pt x="15419" y="1873"/>
                </a:cubicBezTo>
                <a:cubicBezTo>
                  <a:pt x="15220" y="1873"/>
                  <a:pt x="15020" y="1947"/>
                  <a:pt x="14872" y="2096"/>
                </a:cubicBezTo>
                <a:lnTo>
                  <a:pt x="14169" y="2799"/>
                </a:lnTo>
                <a:cubicBezTo>
                  <a:pt x="13431" y="2334"/>
                  <a:pt x="12597" y="1977"/>
                  <a:pt x="11704" y="1775"/>
                </a:cubicBezTo>
                <a:lnTo>
                  <a:pt x="11704" y="775"/>
                </a:lnTo>
                <a:cubicBezTo>
                  <a:pt x="11704" y="346"/>
                  <a:pt x="11359" y="1"/>
                  <a:pt x="10919" y="1"/>
                </a:cubicBezTo>
                <a:close/>
              </a:path>
            </a:pathLst>
          </a:cu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7" name="Google Shape;1447;p37"/>
          <p:cNvSpPr/>
          <p:nvPr/>
        </p:nvSpPr>
        <p:spPr>
          <a:xfrm>
            <a:off x="8507088" y="1703800"/>
            <a:ext cx="1405843" cy="1405915"/>
          </a:xfrm>
          <a:custGeom>
            <a:rect b="b" l="l" r="r" t="t"/>
            <a:pathLst>
              <a:path extrusionOk="0" h="19635" w="19634">
                <a:moveTo>
                  <a:pt x="9811" y="5847"/>
                </a:moveTo>
                <a:cubicBezTo>
                  <a:pt x="12002" y="5847"/>
                  <a:pt x="13764" y="7621"/>
                  <a:pt x="13764" y="9811"/>
                </a:cubicBezTo>
                <a:cubicBezTo>
                  <a:pt x="13764" y="12002"/>
                  <a:pt x="12002" y="13764"/>
                  <a:pt x="9811" y="13764"/>
                </a:cubicBezTo>
                <a:cubicBezTo>
                  <a:pt x="7621" y="13764"/>
                  <a:pt x="5847" y="12002"/>
                  <a:pt x="5847" y="9811"/>
                </a:cubicBezTo>
                <a:cubicBezTo>
                  <a:pt x="5847" y="7621"/>
                  <a:pt x="7621" y="5847"/>
                  <a:pt x="9811" y="5847"/>
                </a:cubicBezTo>
                <a:close/>
                <a:moveTo>
                  <a:pt x="8704" y="1"/>
                </a:moveTo>
                <a:cubicBezTo>
                  <a:pt x="8275" y="1"/>
                  <a:pt x="7930" y="346"/>
                  <a:pt x="7930" y="775"/>
                </a:cubicBezTo>
                <a:lnTo>
                  <a:pt x="7930" y="1775"/>
                </a:lnTo>
                <a:cubicBezTo>
                  <a:pt x="7037" y="1977"/>
                  <a:pt x="6216" y="2322"/>
                  <a:pt x="5466" y="2799"/>
                </a:cubicBezTo>
                <a:lnTo>
                  <a:pt x="4763" y="2096"/>
                </a:lnTo>
                <a:cubicBezTo>
                  <a:pt x="4614" y="1947"/>
                  <a:pt x="4412" y="1873"/>
                  <a:pt x="4209" y="1873"/>
                </a:cubicBezTo>
                <a:cubicBezTo>
                  <a:pt x="4007" y="1873"/>
                  <a:pt x="3805" y="1947"/>
                  <a:pt x="3656" y="2096"/>
                </a:cubicBezTo>
                <a:lnTo>
                  <a:pt x="2096" y="3668"/>
                </a:lnTo>
                <a:cubicBezTo>
                  <a:pt x="1798" y="3966"/>
                  <a:pt x="1798" y="4466"/>
                  <a:pt x="2096" y="4763"/>
                </a:cubicBezTo>
                <a:lnTo>
                  <a:pt x="2799" y="5466"/>
                </a:lnTo>
                <a:cubicBezTo>
                  <a:pt x="2334" y="6204"/>
                  <a:pt x="1977" y="7037"/>
                  <a:pt x="1775" y="7930"/>
                </a:cubicBezTo>
                <a:lnTo>
                  <a:pt x="775" y="7930"/>
                </a:lnTo>
                <a:cubicBezTo>
                  <a:pt x="346" y="7930"/>
                  <a:pt x="1" y="8276"/>
                  <a:pt x="1" y="8704"/>
                </a:cubicBezTo>
                <a:lnTo>
                  <a:pt x="1" y="10931"/>
                </a:lnTo>
                <a:cubicBezTo>
                  <a:pt x="1" y="11359"/>
                  <a:pt x="346" y="11705"/>
                  <a:pt x="775" y="11705"/>
                </a:cubicBezTo>
                <a:lnTo>
                  <a:pt x="1775" y="11705"/>
                </a:lnTo>
                <a:cubicBezTo>
                  <a:pt x="1977" y="12598"/>
                  <a:pt x="2322" y="13407"/>
                  <a:pt x="2799" y="14169"/>
                </a:cubicBezTo>
                <a:lnTo>
                  <a:pt x="2096" y="14872"/>
                </a:lnTo>
                <a:cubicBezTo>
                  <a:pt x="1798" y="15169"/>
                  <a:pt x="1798" y="15669"/>
                  <a:pt x="2096" y="15967"/>
                </a:cubicBezTo>
                <a:lnTo>
                  <a:pt x="3656" y="17539"/>
                </a:lnTo>
                <a:cubicBezTo>
                  <a:pt x="3805" y="17687"/>
                  <a:pt x="4007" y="17762"/>
                  <a:pt x="4209" y="17762"/>
                </a:cubicBezTo>
                <a:cubicBezTo>
                  <a:pt x="4412" y="17762"/>
                  <a:pt x="4614" y="17687"/>
                  <a:pt x="4763" y="17539"/>
                </a:cubicBezTo>
                <a:lnTo>
                  <a:pt x="5466" y="16836"/>
                </a:lnTo>
                <a:cubicBezTo>
                  <a:pt x="6204" y="17300"/>
                  <a:pt x="7037" y="17658"/>
                  <a:pt x="7930" y="17860"/>
                </a:cubicBezTo>
                <a:lnTo>
                  <a:pt x="7930" y="18860"/>
                </a:lnTo>
                <a:cubicBezTo>
                  <a:pt x="7930" y="19289"/>
                  <a:pt x="8275" y="19634"/>
                  <a:pt x="8704" y="19634"/>
                </a:cubicBezTo>
                <a:lnTo>
                  <a:pt x="10919" y="19634"/>
                </a:lnTo>
                <a:cubicBezTo>
                  <a:pt x="11359" y="19634"/>
                  <a:pt x="11704" y="19289"/>
                  <a:pt x="11704" y="18860"/>
                </a:cubicBezTo>
                <a:lnTo>
                  <a:pt x="11704" y="17860"/>
                </a:lnTo>
                <a:cubicBezTo>
                  <a:pt x="12597" y="17658"/>
                  <a:pt x="13407" y="17312"/>
                  <a:pt x="14169" y="16836"/>
                </a:cubicBezTo>
                <a:lnTo>
                  <a:pt x="14872" y="17539"/>
                </a:lnTo>
                <a:cubicBezTo>
                  <a:pt x="15020" y="17687"/>
                  <a:pt x="15220" y="17762"/>
                  <a:pt x="15419" y="17762"/>
                </a:cubicBezTo>
                <a:cubicBezTo>
                  <a:pt x="15619" y="17762"/>
                  <a:pt x="15818" y="17687"/>
                  <a:pt x="15967" y="17539"/>
                </a:cubicBezTo>
                <a:lnTo>
                  <a:pt x="17539" y="15967"/>
                </a:lnTo>
                <a:cubicBezTo>
                  <a:pt x="17836" y="15669"/>
                  <a:pt x="17836" y="15169"/>
                  <a:pt x="17539" y="14872"/>
                </a:cubicBezTo>
                <a:lnTo>
                  <a:pt x="16836" y="14169"/>
                </a:lnTo>
                <a:cubicBezTo>
                  <a:pt x="17300" y="13431"/>
                  <a:pt x="17658" y="12598"/>
                  <a:pt x="17860" y="11705"/>
                </a:cubicBezTo>
                <a:lnTo>
                  <a:pt x="18860" y="11705"/>
                </a:lnTo>
                <a:cubicBezTo>
                  <a:pt x="19289" y="11705"/>
                  <a:pt x="19634" y="11359"/>
                  <a:pt x="19634" y="10931"/>
                </a:cubicBezTo>
                <a:lnTo>
                  <a:pt x="19634" y="8704"/>
                </a:lnTo>
                <a:cubicBezTo>
                  <a:pt x="19634" y="8276"/>
                  <a:pt x="19289" y="7930"/>
                  <a:pt x="18860" y="7930"/>
                </a:cubicBezTo>
                <a:lnTo>
                  <a:pt x="17860" y="7930"/>
                </a:lnTo>
                <a:cubicBezTo>
                  <a:pt x="17658" y="7037"/>
                  <a:pt x="17312" y="6228"/>
                  <a:pt x="16836" y="5466"/>
                </a:cubicBezTo>
                <a:lnTo>
                  <a:pt x="17539" y="4763"/>
                </a:lnTo>
                <a:cubicBezTo>
                  <a:pt x="17836" y="4466"/>
                  <a:pt x="17836" y="3966"/>
                  <a:pt x="17539" y="3668"/>
                </a:cubicBezTo>
                <a:lnTo>
                  <a:pt x="15967" y="2096"/>
                </a:lnTo>
                <a:cubicBezTo>
                  <a:pt x="15818" y="1947"/>
                  <a:pt x="15619" y="1873"/>
                  <a:pt x="15419" y="1873"/>
                </a:cubicBezTo>
                <a:cubicBezTo>
                  <a:pt x="15220" y="1873"/>
                  <a:pt x="15020" y="1947"/>
                  <a:pt x="14872" y="2096"/>
                </a:cubicBezTo>
                <a:lnTo>
                  <a:pt x="14169" y="2799"/>
                </a:lnTo>
                <a:cubicBezTo>
                  <a:pt x="13431" y="2334"/>
                  <a:pt x="12597" y="1977"/>
                  <a:pt x="11704" y="1775"/>
                </a:cubicBezTo>
                <a:lnTo>
                  <a:pt x="11704" y="775"/>
                </a:lnTo>
                <a:cubicBezTo>
                  <a:pt x="11704" y="346"/>
                  <a:pt x="11359" y="1"/>
                  <a:pt x="10919" y="1"/>
                </a:cubicBezTo>
                <a:close/>
              </a:path>
            </a:pathLst>
          </a:cu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8" name="Google Shape;1448;p37"/>
          <p:cNvSpPr txBox="1"/>
          <p:nvPr>
            <p:ph idx="1" type="subTitle"/>
          </p:nvPr>
        </p:nvSpPr>
        <p:spPr>
          <a:xfrm>
            <a:off x="2564700" y="3615300"/>
            <a:ext cx="3959100" cy="77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49" name="Google Shape;1449;p37"/>
          <p:cNvSpPr txBox="1"/>
          <p:nvPr>
            <p:ph idx="2" type="subTitle"/>
          </p:nvPr>
        </p:nvSpPr>
        <p:spPr>
          <a:xfrm>
            <a:off x="5766425" y="2541850"/>
            <a:ext cx="2096400" cy="72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Open Sans ExtraBold"/>
              <a:buNone/>
              <a:defRPr sz="1300"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Open Sans ExtraBold"/>
              <a:buNone/>
              <a:defRPr sz="1300"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Open Sans ExtraBold"/>
              <a:buNone/>
              <a:defRPr sz="1300"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Open Sans ExtraBold"/>
              <a:buNone/>
              <a:defRPr sz="1300"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Open Sans ExtraBold"/>
              <a:buNone/>
              <a:defRPr sz="1300"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Open Sans ExtraBold"/>
              <a:buNone/>
              <a:defRPr sz="1300"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Open Sans ExtraBold"/>
              <a:buNone/>
              <a:defRPr sz="1300"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Open Sans ExtraBold"/>
              <a:buNone/>
              <a:defRPr sz="1300"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Open Sans ExtraBold"/>
              <a:buNone/>
              <a:defRPr sz="1300"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grpSp>
        <p:nvGrpSpPr>
          <p:cNvPr id="1450" name="Google Shape;1450;p37"/>
          <p:cNvGrpSpPr/>
          <p:nvPr/>
        </p:nvGrpSpPr>
        <p:grpSpPr>
          <a:xfrm>
            <a:off x="571428" y="1346552"/>
            <a:ext cx="3270596" cy="1323878"/>
            <a:chOff x="713400" y="701325"/>
            <a:chExt cx="3853200" cy="1323878"/>
          </a:xfrm>
        </p:grpSpPr>
        <p:sp>
          <p:nvSpPr>
            <p:cNvPr id="1451" name="Google Shape;1451;p37"/>
            <p:cNvSpPr/>
            <p:nvPr/>
          </p:nvSpPr>
          <p:spPr>
            <a:xfrm>
              <a:off x="713400" y="845603"/>
              <a:ext cx="3853200" cy="11796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37"/>
            <p:cNvSpPr/>
            <p:nvPr/>
          </p:nvSpPr>
          <p:spPr>
            <a:xfrm>
              <a:off x="713400" y="701325"/>
              <a:ext cx="3853200" cy="11796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53" name="Google Shape;1453;p37"/>
          <p:cNvGrpSpPr/>
          <p:nvPr/>
        </p:nvGrpSpPr>
        <p:grpSpPr>
          <a:xfrm>
            <a:off x="2083803" y="2396352"/>
            <a:ext cx="3270596" cy="1323878"/>
            <a:chOff x="713400" y="701325"/>
            <a:chExt cx="3853200" cy="1323878"/>
          </a:xfrm>
        </p:grpSpPr>
        <p:sp>
          <p:nvSpPr>
            <p:cNvPr id="1454" name="Google Shape;1454;p37"/>
            <p:cNvSpPr/>
            <p:nvPr/>
          </p:nvSpPr>
          <p:spPr>
            <a:xfrm>
              <a:off x="713400" y="845603"/>
              <a:ext cx="3853200" cy="1179600"/>
            </a:xfrm>
            <a:prstGeom prst="roundRect">
              <a:avLst>
                <a:gd fmla="val 16667" name="adj"/>
              </a:avLst>
            </a:prstGeom>
            <a:solidFill>
              <a:schemeClr val="accent5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5" name="Google Shape;1455;p37"/>
            <p:cNvSpPr/>
            <p:nvPr/>
          </p:nvSpPr>
          <p:spPr>
            <a:xfrm>
              <a:off x="713400" y="701325"/>
              <a:ext cx="3853200" cy="1179600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56" name="Google Shape;1456;p37"/>
          <p:cNvSpPr txBox="1"/>
          <p:nvPr>
            <p:ph type="ctrTitle"/>
          </p:nvPr>
        </p:nvSpPr>
        <p:spPr>
          <a:xfrm>
            <a:off x="728175" y="1378249"/>
            <a:ext cx="2957100" cy="9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457" name="Google Shape;1457;p37"/>
          <p:cNvSpPr txBox="1"/>
          <p:nvPr>
            <p:ph idx="3" type="subTitle"/>
          </p:nvPr>
        </p:nvSpPr>
        <p:spPr>
          <a:xfrm>
            <a:off x="2128825" y="2454925"/>
            <a:ext cx="3225600" cy="106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pen Sans ExtraBold"/>
              <a:buNone/>
              <a:defRPr sz="24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pen Sans ExtraBold"/>
              <a:buNone/>
              <a:defRPr sz="24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pen Sans ExtraBold"/>
              <a:buNone/>
              <a:defRPr sz="24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pen Sans ExtraBold"/>
              <a:buNone/>
              <a:defRPr sz="24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pen Sans ExtraBold"/>
              <a:buNone/>
              <a:defRPr sz="24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pen Sans ExtraBold"/>
              <a:buNone/>
              <a:defRPr sz="24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pen Sans ExtraBold"/>
              <a:buNone/>
              <a:defRPr sz="24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pen Sans ExtraBold"/>
              <a:buNone/>
              <a:defRPr sz="24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pen Sans ExtraBold"/>
              <a:buNone/>
              <a:defRPr sz="24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pic>
        <p:nvPicPr>
          <p:cNvPr id="1458" name="Google Shape;1458;p3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97730" y="2938417"/>
            <a:ext cx="1326568" cy="12917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459" name="Google Shape;1459;p37"/>
          <p:cNvSpPr txBox="1"/>
          <p:nvPr/>
        </p:nvSpPr>
        <p:spPr>
          <a:xfrm>
            <a:off x="497713" y="4204400"/>
            <a:ext cx="13266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latin typeface="Roboto Mono"/>
                <a:ea typeface="Roboto Mono"/>
                <a:cs typeface="Roboto Mono"/>
                <a:sym typeface="Roboto Mono"/>
              </a:rPr>
              <a:t>Python Bakery Curriculum 2022</a:t>
            </a:r>
            <a:endParaRPr sz="5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" name="Google Shape;184;p5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185" name="Google Shape;185;p5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6" name="Google Shape;186;p5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7" name="Google Shape;187;p5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8" name="Google Shape;188;p5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9" name="Google Shape;189;p5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0" name="Google Shape;190;p5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1" name="Google Shape;191;p5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2" name="Google Shape;192;p5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3" name="Google Shape;193;p5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4" name="Google Shape;194;p5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5" name="Google Shape;195;p5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6" name="Google Shape;196;p5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7" name="Google Shape;197;p5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8" name="Google Shape;198;p5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9" name="Google Shape;199;p5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0" name="Google Shape;200;p5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1" name="Google Shape;201;p5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2" name="Google Shape;202;p5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3" name="Google Shape;203;p5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4" name="Google Shape;204;p5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5" name="Google Shape;205;p5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6" name="Google Shape;206;p5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7" name="Google Shape;207;p5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8" name="Google Shape;208;p5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9" name="Google Shape;209;p5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0" name="Google Shape;210;p5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1" name="Google Shape;211;p5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2" name="Google Shape;212;p5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13" name="Google Shape;213;p5"/>
          <p:cNvSpPr/>
          <p:nvPr/>
        </p:nvSpPr>
        <p:spPr>
          <a:xfrm flipH="1" rot="10800000">
            <a:off x="2743775" y="1669744"/>
            <a:ext cx="2446139" cy="854572"/>
          </a:xfrm>
          <a:custGeom>
            <a:rect b="b" l="l" r="r" t="t"/>
            <a:pathLst>
              <a:path extrusionOk="0" fill="none" h="18896" w="52543">
                <a:moveTo>
                  <a:pt x="52543" y="0"/>
                </a:moveTo>
                <a:lnTo>
                  <a:pt x="52543" y="9895"/>
                </a:lnTo>
                <a:cubicBezTo>
                  <a:pt x="52543" y="14859"/>
                  <a:pt x="48507" y="18896"/>
                  <a:pt x="43530" y="18896"/>
                </a:cubicBezTo>
                <a:lnTo>
                  <a:pt x="0" y="18896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5"/>
          <p:cNvSpPr/>
          <p:nvPr/>
        </p:nvSpPr>
        <p:spPr>
          <a:xfrm>
            <a:off x="4544200" y="4116675"/>
            <a:ext cx="1310138" cy="698480"/>
          </a:xfrm>
          <a:custGeom>
            <a:rect b="b" l="l" r="r" t="t"/>
            <a:pathLst>
              <a:path extrusionOk="0" fill="none" h="38994" w="73141">
                <a:moveTo>
                  <a:pt x="73140" y="38993"/>
                </a:moveTo>
                <a:lnTo>
                  <a:pt x="9323" y="38993"/>
                </a:lnTo>
                <a:cubicBezTo>
                  <a:pt x="4167" y="38993"/>
                  <a:pt x="0" y="34826"/>
                  <a:pt x="0" y="29671"/>
                </a:cubicBezTo>
                <a:lnTo>
                  <a:pt x="0" y="9311"/>
                </a:lnTo>
                <a:cubicBezTo>
                  <a:pt x="0" y="4168"/>
                  <a:pt x="4167" y="0"/>
                  <a:pt x="9323" y="0"/>
                </a:cubicBezTo>
                <a:lnTo>
                  <a:pt x="36433" y="0"/>
                </a:ln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5" name="Google Shape;215;p5"/>
          <p:cNvGrpSpPr/>
          <p:nvPr/>
        </p:nvGrpSpPr>
        <p:grpSpPr>
          <a:xfrm>
            <a:off x="1147437" y="2502500"/>
            <a:ext cx="3219094" cy="2109202"/>
            <a:chOff x="1194144" y="890088"/>
            <a:chExt cx="6755706" cy="3501912"/>
          </a:xfrm>
        </p:grpSpPr>
        <p:sp>
          <p:nvSpPr>
            <p:cNvPr id="216" name="Google Shape;216;p5"/>
            <p:cNvSpPr/>
            <p:nvPr/>
          </p:nvSpPr>
          <p:spPr>
            <a:xfrm>
              <a:off x="1194150" y="1028700"/>
              <a:ext cx="6755700" cy="3363300"/>
            </a:xfrm>
            <a:prstGeom prst="roundRect">
              <a:avLst>
                <a:gd fmla="val 5206" name="adj"/>
              </a:avLst>
            </a:pr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5"/>
            <p:cNvSpPr/>
            <p:nvPr/>
          </p:nvSpPr>
          <p:spPr>
            <a:xfrm>
              <a:off x="1194144" y="890088"/>
              <a:ext cx="6755700" cy="3306900"/>
            </a:xfrm>
            <a:prstGeom prst="roundRect">
              <a:avLst>
                <a:gd fmla="val 5206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8" name="Google Shape;218;p5"/>
          <p:cNvSpPr/>
          <p:nvPr/>
        </p:nvSpPr>
        <p:spPr>
          <a:xfrm>
            <a:off x="1651013" y="2334450"/>
            <a:ext cx="2211900" cy="474600"/>
          </a:xfrm>
          <a:prstGeom prst="roundRect">
            <a:avLst>
              <a:gd fmla="val 22687" name="adj"/>
            </a:avLst>
          </a:pr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5"/>
          <p:cNvSpPr/>
          <p:nvPr/>
        </p:nvSpPr>
        <p:spPr>
          <a:xfrm>
            <a:off x="1651013" y="2246850"/>
            <a:ext cx="2211900" cy="474600"/>
          </a:xfrm>
          <a:prstGeom prst="roundRect">
            <a:avLst>
              <a:gd fmla="val 22687" name="adj"/>
            </a:avLst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0" name="Google Shape;220;p5"/>
          <p:cNvGrpSpPr/>
          <p:nvPr/>
        </p:nvGrpSpPr>
        <p:grpSpPr>
          <a:xfrm>
            <a:off x="4777462" y="2502500"/>
            <a:ext cx="3219094" cy="2109202"/>
            <a:chOff x="1194144" y="890088"/>
            <a:chExt cx="6755706" cy="3501912"/>
          </a:xfrm>
        </p:grpSpPr>
        <p:sp>
          <p:nvSpPr>
            <p:cNvPr id="221" name="Google Shape;221;p5"/>
            <p:cNvSpPr/>
            <p:nvPr/>
          </p:nvSpPr>
          <p:spPr>
            <a:xfrm>
              <a:off x="1194150" y="1028700"/>
              <a:ext cx="6755700" cy="3363300"/>
            </a:xfrm>
            <a:prstGeom prst="roundRect">
              <a:avLst>
                <a:gd fmla="val 5206" name="adj"/>
              </a:avLst>
            </a:pr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5"/>
            <p:cNvSpPr/>
            <p:nvPr/>
          </p:nvSpPr>
          <p:spPr>
            <a:xfrm>
              <a:off x="1194144" y="890088"/>
              <a:ext cx="6755700" cy="3306900"/>
            </a:xfrm>
            <a:prstGeom prst="roundRect">
              <a:avLst>
                <a:gd fmla="val 5206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3" name="Google Shape;223;p5"/>
          <p:cNvSpPr/>
          <p:nvPr/>
        </p:nvSpPr>
        <p:spPr>
          <a:xfrm>
            <a:off x="5281038" y="2334450"/>
            <a:ext cx="2211900" cy="474600"/>
          </a:xfrm>
          <a:prstGeom prst="roundRect">
            <a:avLst>
              <a:gd fmla="val 22687" name="adj"/>
            </a:avLst>
          </a:prstGeom>
          <a:solidFill>
            <a:schemeClr val="accent5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5"/>
          <p:cNvSpPr/>
          <p:nvPr/>
        </p:nvSpPr>
        <p:spPr>
          <a:xfrm>
            <a:off x="5281038" y="2246850"/>
            <a:ext cx="2211900" cy="474600"/>
          </a:xfrm>
          <a:prstGeom prst="roundRect">
            <a:avLst>
              <a:gd fmla="val 22687" name="adj"/>
            </a:avLst>
          </a:prstGeom>
          <a:solidFill>
            <a:schemeClr val="accent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5"/>
          <p:cNvSpPr txBox="1"/>
          <p:nvPr>
            <p:ph type="title"/>
          </p:nvPr>
        </p:nvSpPr>
        <p:spPr>
          <a:xfrm>
            <a:off x="713400" y="381209"/>
            <a:ext cx="771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cxnSp>
        <p:nvCxnSpPr>
          <p:cNvPr id="226" name="Google Shape;226;p5"/>
          <p:cNvCxnSpPr/>
          <p:nvPr/>
        </p:nvCxnSpPr>
        <p:spPr>
          <a:xfrm>
            <a:off x="0" y="1669744"/>
            <a:ext cx="27213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grpSp>
        <p:nvGrpSpPr>
          <p:cNvPr id="227" name="Google Shape;227;p5"/>
          <p:cNvGrpSpPr/>
          <p:nvPr/>
        </p:nvGrpSpPr>
        <p:grpSpPr>
          <a:xfrm>
            <a:off x="-573830" y="3562045"/>
            <a:ext cx="1208986" cy="1214947"/>
            <a:chOff x="5788095" y="1364345"/>
            <a:chExt cx="1208986" cy="1214947"/>
          </a:xfrm>
        </p:grpSpPr>
        <p:sp>
          <p:nvSpPr>
            <p:cNvPr id="228" name="Google Shape;228;p5"/>
            <p:cNvSpPr/>
            <p:nvPr/>
          </p:nvSpPr>
          <p:spPr>
            <a:xfrm>
              <a:off x="5869991" y="1452095"/>
              <a:ext cx="1127090" cy="1127196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5"/>
            <p:cNvSpPr/>
            <p:nvPr/>
          </p:nvSpPr>
          <p:spPr>
            <a:xfrm>
              <a:off x="5788095" y="1364345"/>
              <a:ext cx="1127090" cy="1127196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0" name="Google Shape;230;p5"/>
          <p:cNvGrpSpPr/>
          <p:nvPr/>
        </p:nvGrpSpPr>
        <p:grpSpPr>
          <a:xfrm>
            <a:off x="8532720" y="590045"/>
            <a:ext cx="1208986" cy="1214947"/>
            <a:chOff x="5788095" y="1364345"/>
            <a:chExt cx="1208986" cy="1214947"/>
          </a:xfrm>
        </p:grpSpPr>
        <p:sp>
          <p:nvSpPr>
            <p:cNvPr id="231" name="Google Shape;231;p5"/>
            <p:cNvSpPr/>
            <p:nvPr/>
          </p:nvSpPr>
          <p:spPr>
            <a:xfrm>
              <a:off x="5869991" y="1452095"/>
              <a:ext cx="1127090" cy="1127196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5"/>
            <p:cNvSpPr/>
            <p:nvPr/>
          </p:nvSpPr>
          <p:spPr>
            <a:xfrm>
              <a:off x="5788095" y="1364345"/>
              <a:ext cx="1127090" cy="1127196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3" name="Google Shape;233;p5"/>
          <p:cNvSpPr/>
          <p:nvPr/>
        </p:nvSpPr>
        <p:spPr>
          <a:xfrm>
            <a:off x="5796199" y="4718225"/>
            <a:ext cx="204300" cy="204300"/>
          </a:xfrm>
          <a:prstGeom prst="ellipse">
            <a:avLst/>
          </a:prstGeom>
          <a:solidFill>
            <a:schemeClr val="accent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5"/>
          <p:cNvSpPr/>
          <p:nvPr/>
        </p:nvSpPr>
        <p:spPr>
          <a:xfrm>
            <a:off x="636746" y="1593100"/>
            <a:ext cx="153300" cy="153300"/>
          </a:xfrm>
          <a:prstGeom prst="rect">
            <a:avLst/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5"/>
          <p:cNvSpPr txBox="1"/>
          <p:nvPr>
            <p:ph idx="1" type="body"/>
          </p:nvPr>
        </p:nvSpPr>
        <p:spPr>
          <a:xfrm>
            <a:off x="1332225" y="2984913"/>
            <a:ext cx="2849400" cy="11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6" name="Google Shape;236;p5"/>
          <p:cNvSpPr txBox="1"/>
          <p:nvPr>
            <p:ph idx="2" type="body"/>
          </p:nvPr>
        </p:nvSpPr>
        <p:spPr>
          <a:xfrm>
            <a:off x="4962325" y="2984913"/>
            <a:ext cx="2849400" cy="11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7" name="Google Shape;237;p5"/>
          <p:cNvSpPr txBox="1"/>
          <p:nvPr>
            <p:ph idx="3" type="ctrTitle"/>
          </p:nvPr>
        </p:nvSpPr>
        <p:spPr>
          <a:xfrm>
            <a:off x="1846013" y="2255913"/>
            <a:ext cx="1819800" cy="43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238" name="Google Shape;238;p5"/>
          <p:cNvSpPr txBox="1"/>
          <p:nvPr>
            <p:ph idx="4" type="ctrTitle"/>
          </p:nvPr>
        </p:nvSpPr>
        <p:spPr>
          <a:xfrm>
            <a:off x="5477088" y="2255913"/>
            <a:ext cx="1819800" cy="43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" name="Google Shape;240;p6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241" name="Google Shape;241;p6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2" name="Google Shape;242;p6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3" name="Google Shape;243;p6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4" name="Google Shape;244;p6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5" name="Google Shape;245;p6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6" name="Google Shape;246;p6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7" name="Google Shape;247;p6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8" name="Google Shape;248;p6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9" name="Google Shape;249;p6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0" name="Google Shape;250;p6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1" name="Google Shape;251;p6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2" name="Google Shape;252;p6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3" name="Google Shape;253;p6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4" name="Google Shape;254;p6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5" name="Google Shape;255;p6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6" name="Google Shape;256;p6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7" name="Google Shape;257;p6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8" name="Google Shape;258;p6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9" name="Google Shape;259;p6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0" name="Google Shape;260;p6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1" name="Google Shape;261;p6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2" name="Google Shape;262;p6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3" name="Google Shape;263;p6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4" name="Google Shape;264;p6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5" name="Google Shape;265;p6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6" name="Google Shape;266;p6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7" name="Google Shape;267;p6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8" name="Google Shape;268;p6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69" name="Google Shape;269;p6"/>
          <p:cNvSpPr txBox="1"/>
          <p:nvPr>
            <p:ph type="title"/>
          </p:nvPr>
        </p:nvSpPr>
        <p:spPr>
          <a:xfrm>
            <a:off x="713400" y="381209"/>
            <a:ext cx="771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70" name="Google Shape;270;p6"/>
          <p:cNvSpPr/>
          <p:nvPr/>
        </p:nvSpPr>
        <p:spPr>
          <a:xfrm rot="5400000">
            <a:off x="25" y="4242198"/>
            <a:ext cx="901273" cy="901273"/>
          </a:xfrm>
          <a:custGeom>
            <a:rect b="b" l="l" r="r" t="t"/>
            <a:pathLst>
              <a:path extrusionOk="0" fill="none" h="26409" w="26409">
                <a:moveTo>
                  <a:pt x="0" y="26408"/>
                </a:moveTo>
                <a:cubicBezTo>
                  <a:pt x="0" y="11823"/>
                  <a:pt x="11823" y="0"/>
                  <a:pt x="26408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6"/>
          <p:cNvSpPr/>
          <p:nvPr/>
        </p:nvSpPr>
        <p:spPr>
          <a:xfrm rot="-5400000">
            <a:off x="7923174" y="4"/>
            <a:ext cx="1220822" cy="1220822"/>
          </a:xfrm>
          <a:custGeom>
            <a:rect b="b" l="l" r="r" t="t"/>
            <a:pathLst>
              <a:path extrusionOk="0" fill="none" h="26409" w="26409">
                <a:moveTo>
                  <a:pt x="0" y="26408"/>
                </a:moveTo>
                <a:cubicBezTo>
                  <a:pt x="0" y="11823"/>
                  <a:pt x="11823" y="0"/>
                  <a:pt x="26408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6"/>
          <p:cNvSpPr/>
          <p:nvPr/>
        </p:nvSpPr>
        <p:spPr>
          <a:xfrm>
            <a:off x="210326" y="4204075"/>
            <a:ext cx="204298" cy="204298"/>
          </a:xfrm>
          <a:custGeom>
            <a:rect b="b" l="l" r="r" t="t"/>
            <a:pathLst>
              <a:path extrusionOk="0" h="2978" w="2978">
                <a:moveTo>
                  <a:pt x="1" y="1"/>
                </a:moveTo>
                <a:lnTo>
                  <a:pt x="1" y="2977"/>
                </a:lnTo>
                <a:lnTo>
                  <a:pt x="2977" y="2977"/>
                </a:lnTo>
                <a:lnTo>
                  <a:pt x="2977" y="1"/>
                </a:lnTo>
                <a:close/>
              </a:path>
            </a:pathLst>
          </a:custGeom>
          <a:solidFill>
            <a:schemeClr val="accent6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4" name="Google Shape;274;p7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275" name="Google Shape;275;p7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6" name="Google Shape;276;p7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7" name="Google Shape;277;p7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8" name="Google Shape;278;p7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9" name="Google Shape;279;p7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0" name="Google Shape;280;p7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1" name="Google Shape;281;p7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2" name="Google Shape;282;p7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3" name="Google Shape;283;p7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4" name="Google Shape;284;p7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5" name="Google Shape;285;p7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6" name="Google Shape;286;p7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7" name="Google Shape;287;p7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8" name="Google Shape;288;p7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9" name="Google Shape;289;p7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0" name="Google Shape;290;p7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1" name="Google Shape;291;p7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2" name="Google Shape;292;p7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3" name="Google Shape;293;p7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4" name="Google Shape;294;p7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5" name="Google Shape;295;p7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6" name="Google Shape;296;p7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7" name="Google Shape;297;p7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8" name="Google Shape;298;p7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9" name="Google Shape;299;p7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0" name="Google Shape;300;p7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1" name="Google Shape;301;p7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2" name="Google Shape;302;p7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303" name="Google Shape;303;p7"/>
          <p:cNvCxnSpPr/>
          <p:nvPr/>
        </p:nvCxnSpPr>
        <p:spPr>
          <a:xfrm>
            <a:off x="941150" y="1984450"/>
            <a:ext cx="0" cy="2327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304" name="Google Shape;304;p7"/>
          <p:cNvSpPr/>
          <p:nvPr/>
        </p:nvSpPr>
        <p:spPr>
          <a:xfrm>
            <a:off x="864504" y="4282600"/>
            <a:ext cx="153300" cy="153300"/>
          </a:xfrm>
          <a:prstGeom prst="rect">
            <a:avLst/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5" name="Google Shape;305;p7"/>
          <p:cNvGrpSpPr/>
          <p:nvPr/>
        </p:nvGrpSpPr>
        <p:grpSpPr>
          <a:xfrm>
            <a:off x="592266" y="715927"/>
            <a:ext cx="2982762" cy="1323878"/>
            <a:chOff x="713400" y="701325"/>
            <a:chExt cx="3853200" cy="1323878"/>
          </a:xfrm>
        </p:grpSpPr>
        <p:sp>
          <p:nvSpPr>
            <p:cNvPr id="306" name="Google Shape;306;p7"/>
            <p:cNvSpPr/>
            <p:nvPr/>
          </p:nvSpPr>
          <p:spPr>
            <a:xfrm>
              <a:off x="713400" y="845603"/>
              <a:ext cx="3853200" cy="11796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7"/>
            <p:cNvSpPr/>
            <p:nvPr/>
          </p:nvSpPr>
          <p:spPr>
            <a:xfrm>
              <a:off x="713400" y="701325"/>
              <a:ext cx="3853200" cy="11796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8" name="Google Shape;308;p7"/>
          <p:cNvSpPr txBox="1"/>
          <p:nvPr>
            <p:ph type="title"/>
          </p:nvPr>
        </p:nvSpPr>
        <p:spPr>
          <a:xfrm>
            <a:off x="757175" y="853125"/>
            <a:ext cx="2657100" cy="89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9" name="Google Shape;309;p7"/>
          <p:cNvSpPr txBox="1"/>
          <p:nvPr>
            <p:ph idx="1" type="body"/>
          </p:nvPr>
        </p:nvSpPr>
        <p:spPr>
          <a:xfrm>
            <a:off x="1428400" y="2337550"/>
            <a:ext cx="3189900" cy="16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1" name="Google Shape;311;p8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312" name="Google Shape;312;p8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3" name="Google Shape;313;p8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4" name="Google Shape;314;p8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5" name="Google Shape;315;p8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6" name="Google Shape;316;p8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7" name="Google Shape;317;p8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8" name="Google Shape;318;p8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9" name="Google Shape;319;p8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0" name="Google Shape;320;p8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1" name="Google Shape;321;p8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2" name="Google Shape;322;p8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3" name="Google Shape;323;p8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4" name="Google Shape;324;p8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5" name="Google Shape;325;p8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6" name="Google Shape;326;p8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7" name="Google Shape;327;p8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8" name="Google Shape;328;p8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9" name="Google Shape;329;p8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0" name="Google Shape;330;p8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1" name="Google Shape;331;p8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2" name="Google Shape;332;p8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3" name="Google Shape;333;p8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4" name="Google Shape;334;p8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5" name="Google Shape;335;p8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6" name="Google Shape;336;p8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7" name="Google Shape;337;p8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8" name="Google Shape;338;p8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9" name="Google Shape;339;p8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40" name="Google Shape;340;p8"/>
          <p:cNvSpPr/>
          <p:nvPr/>
        </p:nvSpPr>
        <p:spPr>
          <a:xfrm>
            <a:off x="5214918" y="-115525"/>
            <a:ext cx="4220952" cy="3224658"/>
          </a:xfrm>
          <a:custGeom>
            <a:rect b="b" l="l" r="r" t="t"/>
            <a:pathLst>
              <a:path extrusionOk="0" fill="none" h="34684" w="45400">
                <a:moveTo>
                  <a:pt x="24111" y="1"/>
                </a:moveTo>
                <a:lnTo>
                  <a:pt x="8633" y="1"/>
                </a:lnTo>
                <a:cubicBezTo>
                  <a:pt x="3870" y="1"/>
                  <a:pt x="1" y="3870"/>
                  <a:pt x="1" y="8633"/>
                </a:cubicBezTo>
                <a:lnTo>
                  <a:pt x="1" y="8633"/>
                </a:lnTo>
                <a:cubicBezTo>
                  <a:pt x="1" y="13395"/>
                  <a:pt x="3870" y="17265"/>
                  <a:pt x="8633" y="17265"/>
                </a:cubicBezTo>
                <a:lnTo>
                  <a:pt x="36767" y="17265"/>
                </a:lnTo>
                <a:cubicBezTo>
                  <a:pt x="41530" y="17265"/>
                  <a:pt x="45399" y="21134"/>
                  <a:pt x="45399" y="25897"/>
                </a:cubicBezTo>
                <a:lnTo>
                  <a:pt x="45399" y="26051"/>
                </a:lnTo>
                <a:cubicBezTo>
                  <a:pt x="45399" y="30814"/>
                  <a:pt x="41530" y="34683"/>
                  <a:pt x="36767" y="34683"/>
                </a:cubicBezTo>
                <a:lnTo>
                  <a:pt x="19051" y="34683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1" name="Google Shape;341;p8"/>
          <p:cNvGrpSpPr/>
          <p:nvPr/>
        </p:nvGrpSpPr>
        <p:grpSpPr>
          <a:xfrm>
            <a:off x="2208443" y="3109125"/>
            <a:ext cx="2276243" cy="1808300"/>
            <a:chOff x="2208443" y="3109125"/>
            <a:chExt cx="2276243" cy="1808300"/>
          </a:xfrm>
        </p:grpSpPr>
        <p:sp>
          <p:nvSpPr>
            <p:cNvPr id="342" name="Google Shape;342;p8"/>
            <p:cNvSpPr/>
            <p:nvPr/>
          </p:nvSpPr>
          <p:spPr>
            <a:xfrm>
              <a:off x="2208443" y="3109125"/>
              <a:ext cx="2276243" cy="1738969"/>
            </a:xfrm>
            <a:custGeom>
              <a:rect b="b" l="l" r="r" t="t"/>
              <a:pathLst>
                <a:path extrusionOk="0" fill="none" h="34684" w="45400">
                  <a:moveTo>
                    <a:pt x="24111" y="1"/>
                  </a:moveTo>
                  <a:lnTo>
                    <a:pt x="8633" y="1"/>
                  </a:lnTo>
                  <a:cubicBezTo>
                    <a:pt x="3870" y="1"/>
                    <a:pt x="1" y="3870"/>
                    <a:pt x="1" y="8633"/>
                  </a:cubicBezTo>
                  <a:lnTo>
                    <a:pt x="1" y="8633"/>
                  </a:lnTo>
                  <a:cubicBezTo>
                    <a:pt x="1" y="13395"/>
                    <a:pt x="3870" y="17265"/>
                    <a:pt x="8633" y="17265"/>
                  </a:cubicBezTo>
                  <a:lnTo>
                    <a:pt x="36767" y="17265"/>
                  </a:lnTo>
                  <a:cubicBezTo>
                    <a:pt x="41530" y="17265"/>
                    <a:pt x="45399" y="21134"/>
                    <a:pt x="45399" y="25897"/>
                  </a:cubicBezTo>
                  <a:lnTo>
                    <a:pt x="45399" y="26051"/>
                  </a:lnTo>
                  <a:cubicBezTo>
                    <a:pt x="45399" y="30814"/>
                    <a:pt x="41530" y="34683"/>
                    <a:pt x="36767" y="34683"/>
                  </a:cubicBezTo>
                  <a:lnTo>
                    <a:pt x="19051" y="34683"/>
                  </a:ln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dash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8"/>
            <p:cNvSpPr/>
            <p:nvPr/>
          </p:nvSpPr>
          <p:spPr>
            <a:xfrm>
              <a:off x="3072924" y="4764125"/>
              <a:ext cx="153300" cy="153300"/>
            </a:xfrm>
            <a:prstGeom prst="rect">
              <a:avLst/>
            </a:prstGeom>
            <a:solidFill>
              <a:schemeClr val="accent3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4" name="Google Shape;344;p8"/>
          <p:cNvSpPr/>
          <p:nvPr/>
        </p:nvSpPr>
        <p:spPr>
          <a:xfrm rot="5400000">
            <a:off x="26" y="4046576"/>
            <a:ext cx="1096898" cy="1096898"/>
          </a:xfrm>
          <a:custGeom>
            <a:rect b="b" l="l" r="r" t="t"/>
            <a:pathLst>
              <a:path extrusionOk="0" fill="none" h="26409" w="26409">
                <a:moveTo>
                  <a:pt x="0" y="26408"/>
                </a:moveTo>
                <a:cubicBezTo>
                  <a:pt x="0" y="11823"/>
                  <a:pt x="11823" y="0"/>
                  <a:pt x="26408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5" name="Google Shape;345;p8"/>
          <p:cNvGrpSpPr/>
          <p:nvPr/>
        </p:nvGrpSpPr>
        <p:grpSpPr>
          <a:xfrm>
            <a:off x="893010" y="-46010"/>
            <a:ext cx="706947" cy="710403"/>
            <a:chOff x="-546937" y="-581525"/>
            <a:chExt cx="1507993" cy="1515365"/>
          </a:xfrm>
        </p:grpSpPr>
        <p:sp>
          <p:nvSpPr>
            <p:cNvPr id="346" name="Google Shape;346;p8"/>
            <p:cNvSpPr/>
            <p:nvPr/>
          </p:nvSpPr>
          <p:spPr>
            <a:xfrm>
              <a:off x="-444787" y="-47207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8"/>
            <p:cNvSpPr/>
            <p:nvPr/>
          </p:nvSpPr>
          <p:spPr>
            <a:xfrm>
              <a:off x="-546937" y="-58152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</p:grpSp>
      <p:grpSp>
        <p:nvGrpSpPr>
          <p:cNvPr id="348" name="Google Shape;348;p8"/>
          <p:cNvGrpSpPr/>
          <p:nvPr/>
        </p:nvGrpSpPr>
        <p:grpSpPr>
          <a:xfrm>
            <a:off x="157019" y="375283"/>
            <a:ext cx="706947" cy="710403"/>
            <a:chOff x="-546937" y="-581525"/>
            <a:chExt cx="1507993" cy="1515365"/>
          </a:xfrm>
        </p:grpSpPr>
        <p:sp>
          <p:nvSpPr>
            <p:cNvPr id="349" name="Google Shape;349;p8"/>
            <p:cNvSpPr/>
            <p:nvPr/>
          </p:nvSpPr>
          <p:spPr>
            <a:xfrm>
              <a:off x="-444787" y="-47207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8"/>
            <p:cNvSpPr/>
            <p:nvPr/>
          </p:nvSpPr>
          <p:spPr>
            <a:xfrm>
              <a:off x="-546937" y="-58152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</p:grpSp>
      <p:grpSp>
        <p:nvGrpSpPr>
          <p:cNvPr id="351" name="Google Shape;351;p8"/>
          <p:cNvGrpSpPr/>
          <p:nvPr/>
        </p:nvGrpSpPr>
        <p:grpSpPr>
          <a:xfrm>
            <a:off x="1025979" y="807917"/>
            <a:ext cx="7092042" cy="3527667"/>
            <a:chOff x="2113600" y="893100"/>
            <a:chExt cx="3526800" cy="1732901"/>
          </a:xfrm>
        </p:grpSpPr>
        <p:sp>
          <p:nvSpPr>
            <p:cNvPr id="352" name="Google Shape;352;p8"/>
            <p:cNvSpPr/>
            <p:nvPr/>
          </p:nvSpPr>
          <p:spPr>
            <a:xfrm>
              <a:off x="2113600" y="994301"/>
              <a:ext cx="3526800" cy="1631700"/>
            </a:xfrm>
            <a:prstGeom prst="roundRect">
              <a:avLst>
                <a:gd fmla="val 10229" name="adj"/>
              </a:avLst>
            </a:prstGeom>
            <a:solidFill>
              <a:schemeClr val="accent5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  <p:sp>
          <p:nvSpPr>
            <p:cNvPr id="353" name="Google Shape;353;p8"/>
            <p:cNvSpPr/>
            <p:nvPr/>
          </p:nvSpPr>
          <p:spPr>
            <a:xfrm>
              <a:off x="2113600" y="893100"/>
              <a:ext cx="3526800" cy="1631700"/>
            </a:xfrm>
            <a:prstGeom prst="roundRect">
              <a:avLst>
                <a:gd fmla="val 10229" name="adj"/>
              </a:avLst>
            </a:prstGeom>
            <a:solidFill>
              <a:schemeClr val="accent4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</p:grpSp>
      <p:grpSp>
        <p:nvGrpSpPr>
          <p:cNvPr id="354" name="Google Shape;354;p8"/>
          <p:cNvGrpSpPr/>
          <p:nvPr/>
        </p:nvGrpSpPr>
        <p:grpSpPr>
          <a:xfrm>
            <a:off x="115726" y="4438849"/>
            <a:ext cx="611190" cy="614177"/>
            <a:chOff x="-546937" y="-581525"/>
            <a:chExt cx="1507993" cy="1515365"/>
          </a:xfrm>
        </p:grpSpPr>
        <p:sp>
          <p:nvSpPr>
            <p:cNvPr id="355" name="Google Shape;355;p8"/>
            <p:cNvSpPr/>
            <p:nvPr/>
          </p:nvSpPr>
          <p:spPr>
            <a:xfrm>
              <a:off x="-444787" y="-47207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8"/>
            <p:cNvSpPr/>
            <p:nvPr/>
          </p:nvSpPr>
          <p:spPr>
            <a:xfrm>
              <a:off x="-546937" y="-58152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7" name="Google Shape;357;p8"/>
          <p:cNvSpPr txBox="1"/>
          <p:nvPr>
            <p:ph type="title"/>
          </p:nvPr>
        </p:nvSpPr>
        <p:spPr>
          <a:xfrm>
            <a:off x="1715550" y="1620900"/>
            <a:ext cx="5712900" cy="190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81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9" name="Google Shape;359;p9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360" name="Google Shape;360;p9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1" name="Google Shape;361;p9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2" name="Google Shape;362;p9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3" name="Google Shape;363;p9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4" name="Google Shape;364;p9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5" name="Google Shape;365;p9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6" name="Google Shape;366;p9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7" name="Google Shape;367;p9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8" name="Google Shape;368;p9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9" name="Google Shape;369;p9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0" name="Google Shape;370;p9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1" name="Google Shape;371;p9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2" name="Google Shape;372;p9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3" name="Google Shape;373;p9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4" name="Google Shape;374;p9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5" name="Google Shape;375;p9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6" name="Google Shape;376;p9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7" name="Google Shape;377;p9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8" name="Google Shape;378;p9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9" name="Google Shape;379;p9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0" name="Google Shape;380;p9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1" name="Google Shape;381;p9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2" name="Google Shape;382;p9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3" name="Google Shape;383;p9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4" name="Google Shape;384;p9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5" name="Google Shape;385;p9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6" name="Google Shape;386;p9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7" name="Google Shape;387;p9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88" name="Google Shape;388;p9"/>
          <p:cNvSpPr/>
          <p:nvPr/>
        </p:nvSpPr>
        <p:spPr>
          <a:xfrm>
            <a:off x="4374000" y="-66675"/>
            <a:ext cx="4827300" cy="52767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9" name="Google Shape;389;p9"/>
          <p:cNvGrpSpPr/>
          <p:nvPr/>
        </p:nvGrpSpPr>
        <p:grpSpPr>
          <a:xfrm>
            <a:off x="5097000" y="2801775"/>
            <a:ext cx="3333600" cy="1584400"/>
            <a:chOff x="5097000" y="2801775"/>
            <a:chExt cx="3333600" cy="1584400"/>
          </a:xfrm>
        </p:grpSpPr>
        <p:sp>
          <p:nvSpPr>
            <p:cNvPr id="390" name="Google Shape;390;p9"/>
            <p:cNvSpPr/>
            <p:nvPr/>
          </p:nvSpPr>
          <p:spPr>
            <a:xfrm>
              <a:off x="5097000" y="2946175"/>
              <a:ext cx="3333600" cy="1440000"/>
            </a:xfrm>
            <a:prstGeom prst="roundRect">
              <a:avLst>
                <a:gd fmla="val 10229" name="adj"/>
              </a:avLst>
            </a:prstGeom>
            <a:solidFill>
              <a:schemeClr val="accent2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  <p:sp>
          <p:nvSpPr>
            <p:cNvPr id="391" name="Google Shape;391;p9"/>
            <p:cNvSpPr/>
            <p:nvPr/>
          </p:nvSpPr>
          <p:spPr>
            <a:xfrm>
              <a:off x="5097000" y="2801775"/>
              <a:ext cx="3333600" cy="1440000"/>
            </a:xfrm>
            <a:prstGeom prst="roundRect">
              <a:avLst>
                <a:gd fmla="val 10229" name="adj"/>
              </a:avLst>
            </a:prstGeom>
            <a:solidFill>
              <a:schemeClr val="accent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</p:grpSp>
      <p:grpSp>
        <p:nvGrpSpPr>
          <p:cNvPr id="392" name="Google Shape;392;p9"/>
          <p:cNvGrpSpPr/>
          <p:nvPr/>
        </p:nvGrpSpPr>
        <p:grpSpPr>
          <a:xfrm>
            <a:off x="5097000" y="819150"/>
            <a:ext cx="3333600" cy="1584400"/>
            <a:chOff x="5097000" y="819150"/>
            <a:chExt cx="3333600" cy="1584400"/>
          </a:xfrm>
        </p:grpSpPr>
        <p:sp>
          <p:nvSpPr>
            <p:cNvPr id="393" name="Google Shape;393;p9"/>
            <p:cNvSpPr/>
            <p:nvPr/>
          </p:nvSpPr>
          <p:spPr>
            <a:xfrm>
              <a:off x="5097000" y="963550"/>
              <a:ext cx="3333600" cy="1440000"/>
            </a:xfrm>
            <a:prstGeom prst="roundRect">
              <a:avLst>
                <a:gd fmla="val 10229" name="adj"/>
              </a:avLst>
            </a:prstGeom>
            <a:solidFill>
              <a:schemeClr val="accent2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  <p:sp>
          <p:nvSpPr>
            <p:cNvPr id="394" name="Google Shape;394;p9"/>
            <p:cNvSpPr/>
            <p:nvPr/>
          </p:nvSpPr>
          <p:spPr>
            <a:xfrm>
              <a:off x="5097000" y="819150"/>
              <a:ext cx="3333600" cy="1440000"/>
            </a:xfrm>
            <a:prstGeom prst="roundRect">
              <a:avLst>
                <a:gd fmla="val 10229" name="adj"/>
              </a:avLst>
            </a:prstGeom>
            <a:solidFill>
              <a:schemeClr val="accent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</p:grpSp>
      <p:sp>
        <p:nvSpPr>
          <p:cNvPr id="395" name="Google Shape;395;p9"/>
          <p:cNvSpPr/>
          <p:nvPr/>
        </p:nvSpPr>
        <p:spPr>
          <a:xfrm flipH="1" rot="5400000">
            <a:off x="3060790" y="3838125"/>
            <a:ext cx="1920184" cy="690554"/>
          </a:xfrm>
          <a:custGeom>
            <a:rect b="b" l="l" r="r" t="t"/>
            <a:pathLst>
              <a:path extrusionOk="0" fill="none" h="18896" w="52543">
                <a:moveTo>
                  <a:pt x="52543" y="0"/>
                </a:moveTo>
                <a:lnTo>
                  <a:pt x="52543" y="9895"/>
                </a:lnTo>
                <a:cubicBezTo>
                  <a:pt x="52543" y="14859"/>
                  <a:pt x="48507" y="18896"/>
                  <a:pt x="43530" y="18896"/>
                </a:cubicBezTo>
                <a:lnTo>
                  <a:pt x="0" y="18896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9"/>
          <p:cNvSpPr/>
          <p:nvPr/>
        </p:nvSpPr>
        <p:spPr>
          <a:xfrm rot="10800000">
            <a:off x="-36" y="-36"/>
            <a:ext cx="1219238" cy="1219238"/>
          </a:xfrm>
          <a:custGeom>
            <a:rect b="b" l="l" r="r" t="t"/>
            <a:pathLst>
              <a:path extrusionOk="0" fill="none" h="26409" w="26409">
                <a:moveTo>
                  <a:pt x="0" y="26408"/>
                </a:moveTo>
                <a:cubicBezTo>
                  <a:pt x="0" y="11823"/>
                  <a:pt x="11823" y="0"/>
                  <a:pt x="26408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7" name="Google Shape;397;p9"/>
          <p:cNvGrpSpPr/>
          <p:nvPr/>
        </p:nvGrpSpPr>
        <p:grpSpPr>
          <a:xfrm rot="2507660">
            <a:off x="-541747" y="3781011"/>
            <a:ext cx="1731346" cy="2262289"/>
            <a:chOff x="554456" y="2624159"/>
            <a:chExt cx="2397903" cy="3132932"/>
          </a:xfrm>
        </p:grpSpPr>
        <p:sp>
          <p:nvSpPr>
            <p:cNvPr id="398" name="Google Shape;398;p9"/>
            <p:cNvSpPr/>
            <p:nvPr/>
          </p:nvSpPr>
          <p:spPr>
            <a:xfrm rot="-1521129">
              <a:off x="1059247" y="2939797"/>
              <a:ext cx="1338196" cy="2658831"/>
            </a:xfrm>
            <a:custGeom>
              <a:rect b="b" l="l" r="r" t="t"/>
              <a:pathLst>
                <a:path extrusionOk="0" h="41637" w="20956">
                  <a:moveTo>
                    <a:pt x="18943" y="0"/>
                  </a:moveTo>
                  <a:lnTo>
                    <a:pt x="1834" y="71"/>
                  </a:lnTo>
                  <a:cubicBezTo>
                    <a:pt x="822" y="71"/>
                    <a:pt x="1" y="905"/>
                    <a:pt x="1" y="1917"/>
                  </a:cubicBezTo>
                  <a:lnTo>
                    <a:pt x="155" y="39814"/>
                  </a:lnTo>
                  <a:cubicBezTo>
                    <a:pt x="155" y="40826"/>
                    <a:pt x="989" y="41636"/>
                    <a:pt x="1989" y="41636"/>
                  </a:cubicBezTo>
                  <a:lnTo>
                    <a:pt x="19110" y="41565"/>
                  </a:lnTo>
                  <a:cubicBezTo>
                    <a:pt x="20134" y="41565"/>
                    <a:pt x="20956" y="40731"/>
                    <a:pt x="20944" y="39719"/>
                  </a:cubicBezTo>
                  <a:lnTo>
                    <a:pt x="20789" y="1834"/>
                  </a:lnTo>
                  <a:cubicBezTo>
                    <a:pt x="20789" y="822"/>
                    <a:pt x="19955" y="0"/>
                    <a:pt x="18943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9"/>
            <p:cNvSpPr/>
            <p:nvPr/>
          </p:nvSpPr>
          <p:spPr>
            <a:xfrm rot="-1521129">
              <a:off x="1109372" y="2782622"/>
              <a:ext cx="1338196" cy="2658831"/>
            </a:xfrm>
            <a:custGeom>
              <a:rect b="b" l="l" r="r" t="t"/>
              <a:pathLst>
                <a:path extrusionOk="0" h="41637" w="20956">
                  <a:moveTo>
                    <a:pt x="18943" y="0"/>
                  </a:moveTo>
                  <a:lnTo>
                    <a:pt x="1834" y="71"/>
                  </a:lnTo>
                  <a:cubicBezTo>
                    <a:pt x="822" y="71"/>
                    <a:pt x="1" y="905"/>
                    <a:pt x="1" y="1917"/>
                  </a:cubicBezTo>
                  <a:lnTo>
                    <a:pt x="155" y="39814"/>
                  </a:lnTo>
                  <a:cubicBezTo>
                    <a:pt x="155" y="40826"/>
                    <a:pt x="989" y="41636"/>
                    <a:pt x="1989" y="41636"/>
                  </a:cubicBezTo>
                  <a:lnTo>
                    <a:pt x="19110" y="41565"/>
                  </a:lnTo>
                  <a:cubicBezTo>
                    <a:pt x="20134" y="41565"/>
                    <a:pt x="20956" y="40731"/>
                    <a:pt x="20944" y="39719"/>
                  </a:cubicBezTo>
                  <a:lnTo>
                    <a:pt x="20789" y="1834"/>
                  </a:lnTo>
                  <a:cubicBezTo>
                    <a:pt x="20789" y="822"/>
                    <a:pt x="19955" y="0"/>
                    <a:pt x="18943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9"/>
            <p:cNvSpPr/>
            <p:nvPr/>
          </p:nvSpPr>
          <p:spPr>
            <a:xfrm rot="-1521129">
              <a:off x="1166872" y="3097272"/>
              <a:ext cx="1210481" cy="2002696"/>
            </a:xfrm>
            <a:custGeom>
              <a:rect b="b" l="l" r="r" t="t"/>
              <a:pathLst>
                <a:path extrusionOk="0" h="31362" w="18956">
                  <a:moveTo>
                    <a:pt x="18824" y="0"/>
                  </a:moveTo>
                  <a:lnTo>
                    <a:pt x="1" y="84"/>
                  </a:lnTo>
                  <a:lnTo>
                    <a:pt x="72" y="20122"/>
                  </a:lnTo>
                  <a:lnTo>
                    <a:pt x="120" y="31361"/>
                  </a:lnTo>
                  <a:lnTo>
                    <a:pt x="18955" y="31290"/>
                  </a:lnTo>
                  <a:lnTo>
                    <a:pt x="18836" y="2894"/>
                  </a:lnTo>
                  <a:lnTo>
                    <a:pt x="188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9"/>
            <p:cNvSpPr/>
            <p:nvPr/>
          </p:nvSpPr>
          <p:spPr>
            <a:xfrm rot="-1521129">
              <a:off x="2180227" y="5057410"/>
              <a:ext cx="194701" cy="194701"/>
            </a:xfrm>
            <a:custGeom>
              <a:rect b="b" l="l" r="r" t="t"/>
              <a:pathLst>
                <a:path extrusionOk="0" h="3049" w="3049">
                  <a:moveTo>
                    <a:pt x="1513" y="0"/>
                  </a:moveTo>
                  <a:cubicBezTo>
                    <a:pt x="679" y="0"/>
                    <a:pt x="0" y="691"/>
                    <a:pt x="0" y="1536"/>
                  </a:cubicBezTo>
                  <a:cubicBezTo>
                    <a:pt x="0" y="2370"/>
                    <a:pt x="679" y="3048"/>
                    <a:pt x="1524" y="3048"/>
                  </a:cubicBezTo>
                  <a:cubicBezTo>
                    <a:pt x="2382" y="3037"/>
                    <a:pt x="3048" y="2370"/>
                    <a:pt x="3048" y="1524"/>
                  </a:cubicBezTo>
                  <a:cubicBezTo>
                    <a:pt x="3048" y="691"/>
                    <a:pt x="2358" y="0"/>
                    <a:pt x="1513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9"/>
            <p:cNvSpPr/>
            <p:nvPr/>
          </p:nvSpPr>
          <p:spPr>
            <a:xfrm rot="-1521129">
              <a:off x="1165914" y="3064541"/>
              <a:ext cx="229695" cy="19030"/>
            </a:xfrm>
            <a:custGeom>
              <a:rect b="b" l="l" r="r" t="t"/>
              <a:pathLst>
                <a:path extrusionOk="0" h="298" w="3597">
                  <a:moveTo>
                    <a:pt x="3442" y="0"/>
                  </a:moveTo>
                  <a:lnTo>
                    <a:pt x="144" y="24"/>
                  </a:lnTo>
                  <a:cubicBezTo>
                    <a:pt x="60" y="24"/>
                    <a:pt x="1" y="95"/>
                    <a:pt x="1" y="167"/>
                  </a:cubicBezTo>
                  <a:cubicBezTo>
                    <a:pt x="1" y="238"/>
                    <a:pt x="84" y="298"/>
                    <a:pt x="156" y="298"/>
                  </a:cubicBezTo>
                  <a:lnTo>
                    <a:pt x="3466" y="286"/>
                  </a:lnTo>
                  <a:cubicBezTo>
                    <a:pt x="3537" y="286"/>
                    <a:pt x="3597" y="226"/>
                    <a:pt x="3597" y="143"/>
                  </a:cubicBezTo>
                  <a:cubicBezTo>
                    <a:pt x="3597" y="60"/>
                    <a:pt x="3513" y="0"/>
                    <a:pt x="34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9"/>
            <p:cNvSpPr/>
            <p:nvPr/>
          </p:nvSpPr>
          <p:spPr>
            <a:xfrm rot="-1521129">
              <a:off x="1070183" y="3141425"/>
              <a:ext cx="45658" cy="45722"/>
            </a:xfrm>
            <a:custGeom>
              <a:rect b="b" l="l" r="r" t="t"/>
              <a:pathLst>
                <a:path extrusionOk="0" h="716" w="715">
                  <a:moveTo>
                    <a:pt x="357" y="1"/>
                  </a:moveTo>
                  <a:cubicBezTo>
                    <a:pt x="167" y="1"/>
                    <a:pt x="0" y="167"/>
                    <a:pt x="0" y="358"/>
                  </a:cubicBezTo>
                  <a:cubicBezTo>
                    <a:pt x="0" y="548"/>
                    <a:pt x="167" y="715"/>
                    <a:pt x="357" y="715"/>
                  </a:cubicBezTo>
                  <a:cubicBezTo>
                    <a:pt x="548" y="715"/>
                    <a:pt x="715" y="548"/>
                    <a:pt x="715" y="358"/>
                  </a:cubicBezTo>
                  <a:cubicBezTo>
                    <a:pt x="715" y="167"/>
                    <a:pt x="548" y="1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9"/>
            <p:cNvSpPr/>
            <p:nvPr/>
          </p:nvSpPr>
          <p:spPr>
            <a:xfrm rot="-1521129">
              <a:off x="1705454" y="3185375"/>
              <a:ext cx="571077" cy="1260673"/>
            </a:xfrm>
            <a:custGeom>
              <a:rect b="b" l="l" r="r" t="t"/>
              <a:pathLst>
                <a:path extrusionOk="0" h="19742" w="8943">
                  <a:moveTo>
                    <a:pt x="8597" y="1"/>
                  </a:moveTo>
                  <a:cubicBezTo>
                    <a:pt x="8228" y="1"/>
                    <a:pt x="7930" y="322"/>
                    <a:pt x="7930" y="691"/>
                  </a:cubicBezTo>
                  <a:lnTo>
                    <a:pt x="7930" y="1751"/>
                  </a:lnTo>
                  <a:cubicBezTo>
                    <a:pt x="7026" y="1953"/>
                    <a:pt x="6192" y="2310"/>
                    <a:pt x="5430" y="2799"/>
                  </a:cubicBezTo>
                  <a:lnTo>
                    <a:pt x="4668" y="2060"/>
                  </a:lnTo>
                  <a:cubicBezTo>
                    <a:pt x="4537" y="1923"/>
                    <a:pt x="4362" y="1855"/>
                    <a:pt x="4187" y="1855"/>
                  </a:cubicBezTo>
                  <a:cubicBezTo>
                    <a:pt x="4013" y="1855"/>
                    <a:pt x="3841" y="1923"/>
                    <a:pt x="3716" y="2060"/>
                  </a:cubicBezTo>
                  <a:lnTo>
                    <a:pt x="1989" y="3799"/>
                  </a:lnTo>
                  <a:cubicBezTo>
                    <a:pt x="1727" y="4073"/>
                    <a:pt x="1727" y="4501"/>
                    <a:pt x="1989" y="4751"/>
                  </a:cubicBezTo>
                  <a:lnTo>
                    <a:pt x="2751" y="5501"/>
                  </a:lnTo>
                  <a:cubicBezTo>
                    <a:pt x="2275" y="6251"/>
                    <a:pt x="1930" y="7109"/>
                    <a:pt x="1727" y="8013"/>
                  </a:cubicBezTo>
                  <a:lnTo>
                    <a:pt x="668" y="8013"/>
                  </a:lnTo>
                  <a:cubicBezTo>
                    <a:pt x="299" y="8013"/>
                    <a:pt x="1" y="8323"/>
                    <a:pt x="1" y="8692"/>
                  </a:cubicBezTo>
                  <a:lnTo>
                    <a:pt x="13" y="11133"/>
                  </a:lnTo>
                  <a:cubicBezTo>
                    <a:pt x="13" y="11514"/>
                    <a:pt x="322" y="11812"/>
                    <a:pt x="703" y="11812"/>
                  </a:cubicBezTo>
                  <a:lnTo>
                    <a:pt x="1751" y="11812"/>
                  </a:lnTo>
                  <a:cubicBezTo>
                    <a:pt x="1965" y="12716"/>
                    <a:pt x="2323" y="13550"/>
                    <a:pt x="2811" y="14312"/>
                  </a:cubicBezTo>
                  <a:lnTo>
                    <a:pt x="2073" y="15062"/>
                  </a:lnTo>
                  <a:cubicBezTo>
                    <a:pt x="1799" y="15336"/>
                    <a:pt x="1799" y="15764"/>
                    <a:pt x="2073" y="16014"/>
                  </a:cubicBezTo>
                  <a:lnTo>
                    <a:pt x="3811" y="17741"/>
                  </a:lnTo>
                  <a:cubicBezTo>
                    <a:pt x="3942" y="17878"/>
                    <a:pt x="4117" y="17946"/>
                    <a:pt x="4292" y="17946"/>
                  </a:cubicBezTo>
                  <a:cubicBezTo>
                    <a:pt x="4466" y="17946"/>
                    <a:pt x="4638" y="17878"/>
                    <a:pt x="4763" y="17741"/>
                  </a:cubicBezTo>
                  <a:lnTo>
                    <a:pt x="5502" y="16991"/>
                  </a:lnTo>
                  <a:cubicBezTo>
                    <a:pt x="6264" y="17467"/>
                    <a:pt x="7109" y="17800"/>
                    <a:pt x="8026" y="18015"/>
                  </a:cubicBezTo>
                  <a:lnTo>
                    <a:pt x="8026" y="19074"/>
                  </a:lnTo>
                  <a:cubicBezTo>
                    <a:pt x="8026" y="19443"/>
                    <a:pt x="8323" y="19741"/>
                    <a:pt x="8704" y="19741"/>
                  </a:cubicBezTo>
                  <a:lnTo>
                    <a:pt x="8942" y="19741"/>
                  </a:lnTo>
                  <a:lnTo>
                    <a:pt x="8895" y="13157"/>
                  </a:lnTo>
                  <a:cubicBezTo>
                    <a:pt x="7490" y="12740"/>
                    <a:pt x="6454" y="11454"/>
                    <a:pt x="6442" y="9907"/>
                  </a:cubicBezTo>
                  <a:cubicBezTo>
                    <a:pt x="6442" y="8359"/>
                    <a:pt x="7454" y="7049"/>
                    <a:pt x="8871" y="6609"/>
                  </a:cubicBezTo>
                  <a:lnTo>
                    <a:pt x="8835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9"/>
            <p:cNvSpPr/>
            <p:nvPr/>
          </p:nvSpPr>
          <p:spPr>
            <a:xfrm rot="-1521129">
              <a:off x="2005664" y="3440549"/>
              <a:ext cx="254727" cy="618204"/>
            </a:xfrm>
            <a:custGeom>
              <a:rect b="b" l="l" r="r" t="t"/>
              <a:pathLst>
                <a:path extrusionOk="0" h="9681" w="3989">
                  <a:moveTo>
                    <a:pt x="3941" y="1"/>
                  </a:moveTo>
                  <a:cubicBezTo>
                    <a:pt x="1691" y="465"/>
                    <a:pt x="0" y="2477"/>
                    <a:pt x="12" y="4859"/>
                  </a:cubicBezTo>
                  <a:cubicBezTo>
                    <a:pt x="24" y="7252"/>
                    <a:pt x="1726" y="9228"/>
                    <a:pt x="3989" y="9681"/>
                  </a:cubicBezTo>
                  <a:lnTo>
                    <a:pt x="3965" y="8109"/>
                  </a:lnTo>
                  <a:cubicBezTo>
                    <a:pt x="2560" y="7692"/>
                    <a:pt x="1524" y="6406"/>
                    <a:pt x="1512" y="4859"/>
                  </a:cubicBezTo>
                  <a:cubicBezTo>
                    <a:pt x="1512" y="3311"/>
                    <a:pt x="2524" y="2001"/>
                    <a:pt x="3941" y="1561"/>
                  </a:cubicBezTo>
                  <a:lnTo>
                    <a:pt x="3941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9"/>
            <p:cNvSpPr/>
            <p:nvPr/>
          </p:nvSpPr>
          <p:spPr>
            <a:xfrm rot="-1521129">
              <a:off x="1377583" y="4011353"/>
              <a:ext cx="808243" cy="1132958"/>
            </a:xfrm>
            <a:custGeom>
              <a:rect b="b" l="l" r="r" t="t"/>
              <a:pathLst>
                <a:path extrusionOk="0" h="17742" w="12657">
                  <a:moveTo>
                    <a:pt x="3977" y="1"/>
                  </a:moveTo>
                  <a:lnTo>
                    <a:pt x="1536" y="13"/>
                  </a:lnTo>
                  <a:cubicBezTo>
                    <a:pt x="1167" y="13"/>
                    <a:pt x="869" y="322"/>
                    <a:pt x="869" y="691"/>
                  </a:cubicBezTo>
                  <a:lnTo>
                    <a:pt x="869" y="1751"/>
                  </a:lnTo>
                  <a:cubicBezTo>
                    <a:pt x="572" y="1822"/>
                    <a:pt x="286" y="1918"/>
                    <a:pt x="0" y="2001"/>
                  </a:cubicBezTo>
                  <a:lnTo>
                    <a:pt x="12" y="6490"/>
                  </a:lnTo>
                  <a:lnTo>
                    <a:pt x="12" y="7883"/>
                  </a:lnTo>
                  <a:cubicBezTo>
                    <a:pt x="643" y="7025"/>
                    <a:pt x="1643" y="6466"/>
                    <a:pt x="2774" y="6466"/>
                  </a:cubicBezTo>
                  <a:cubicBezTo>
                    <a:pt x="2781" y="6466"/>
                    <a:pt x="2789" y="6466"/>
                    <a:pt x="2796" y="6466"/>
                  </a:cubicBezTo>
                  <a:cubicBezTo>
                    <a:pt x="4667" y="6466"/>
                    <a:pt x="6191" y="7997"/>
                    <a:pt x="6203" y="9883"/>
                  </a:cubicBezTo>
                  <a:cubicBezTo>
                    <a:pt x="6227" y="11764"/>
                    <a:pt x="4691" y="13300"/>
                    <a:pt x="2798" y="13312"/>
                  </a:cubicBezTo>
                  <a:cubicBezTo>
                    <a:pt x="1667" y="13312"/>
                    <a:pt x="655" y="12764"/>
                    <a:pt x="36" y="11919"/>
                  </a:cubicBezTo>
                  <a:lnTo>
                    <a:pt x="36" y="11919"/>
                  </a:lnTo>
                  <a:lnTo>
                    <a:pt x="60" y="17741"/>
                  </a:lnTo>
                  <a:lnTo>
                    <a:pt x="5727" y="17705"/>
                  </a:lnTo>
                  <a:cubicBezTo>
                    <a:pt x="6251" y="17515"/>
                    <a:pt x="6763" y="17265"/>
                    <a:pt x="7215" y="16967"/>
                  </a:cubicBezTo>
                  <a:lnTo>
                    <a:pt x="7965" y="17693"/>
                  </a:lnTo>
                  <a:lnTo>
                    <a:pt x="8942" y="17693"/>
                  </a:lnTo>
                  <a:lnTo>
                    <a:pt x="10656" y="15955"/>
                  </a:lnTo>
                  <a:cubicBezTo>
                    <a:pt x="10930" y="15681"/>
                    <a:pt x="10930" y="15253"/>
                    <a:pt x="10656" y="15003"/>
                  </a:cubicBezTo>
                  <a:lnTo>
                    <a:pt x="9894" y="14253"/>
                  </a:lnTo>
                  <a:cubicBezTo>
                    <a:pt x="10370" y="13491"/>
                    <a:pt x="10716" y="12645"/>
                    <a:pt x="10930" y="11740"/>
                  </a:cubicBezTo>
                  <a:lnTo>
                    <a:pt x="11978" y="11740"/>
                  </a:lnTo>
                  <a:cubicBezTo>
                    <a:pt x="12359" y="11740"/>
                    <a:pt x="12656" y="11443"/>
                    <a:pt x="12656" y="11050"/>
                  </a:cubicBezTo>
                  <a:lnTo>
                    <a:pt x="12633" y="8609"/>
                  </a:lnTo>
                  <a:cubicBezTo>
                    <a:pt x="12633" y="8240"/>
                    <a:pt x="12323" y="7942"/>
                    <a:pt x="11954" y="7942"/>
                  </a:cubicBezTo>
                  <a:lnTo>
                    <a:pt x="10894" y="7942"/>
                  </a:lnTo>
                  <a:cubicBezTo>
                    <a:pt x="10692" y="7037"/>
                    <a:pt x="10335" y="6204"/>
                    <a:pt x="9835" y="5442"/>
                  </a:cubicBezTo>
                  <a:lnTo>
                    <a:pt x="10585" y="4680"/>
                  </a:lnTo>
                  <a:cubicBezTo>
                    <a:pt x="10847" y="4418"/>
                    <a:pt x="10847" y="3989"/>
                    <a:pt x="10585" y="3727"/>
                  </a:cubicBezTo>
                  <a:lnTo>
                    <a:pt x="8870" y="1989"/>
                  </a:lnTo>
                  <a:cubicBezTo>
                    <a:pt x="8739" y="1858"/>
                    <a:pt x="8564" y="1793"/>
                    <a:pt x="8390" y="1793"/>
                  </a:cubicBezTo>
                  <a:cubicBezTo>
                    <a:pt x="8215" y="1793"/>
                    <a:pt x="8043" y="1858"/>
                    <a:pt x="7918" y="1989"/>
                  </a:cubicBezTo>
                  <a:lnTo>
                    <a:pt x="7180" y="2751"/>
                  </a:lnTo>
                  <a:cubicBezTo>
                    <a:pt x="6418" y="2275"/>
                    <a:pt x="5572" y="1930"/>
                    <a:pt x="4655" y="1727"/>
                  </a:cubicBezTo>
                  <a:lnTo>
                    <a:pt x="4655" y="668"/>
                  </a:lnTo>
                  <a:cubicBezTo>
                    <a:pt x="4655" y="298"/>
                    <a:pt x="4346" y="1"/>
                    <a:pt x="3977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9"/>
            <p:cNvSpPr/>
            <p:nvPr/>
          </p:nvSpPr>
          <p:spPr>
            <a:xfrm rot="-1521129">
              <a:off x="1419831" y="4388165"/>
              <a:ext cx="494256" cy="631869"/>
            </a:xfrm>
            <a:custGeom>
              <a:rect b="b" l="l" r="r" t="t"/>
              <a:pathLst>
                <a:path extrusionOk="0" h="9895" w="7740">
                  <a:moveTo>
                    <a:pt x="2806" y="1"/>
                  </a:moveTo>
                  <a:cubicBezTo>
                    <a:pt x="2792" y="1"/>
                    <a:pt x="2777" y="1"/>
                    <a:pt x="2762" y="1"/>
                  </a:cubicBezTo>
                  <a:cubicBezTo>
                    <a:pt x="1738" y="1"/>
                    <a:pt x="786" y="322"/>
                    <a:pt x="0" y="858"/>
                  </a:cubicBezTo>
                  <a:lnTo>
                    <a:pt x="0" y="1549"/>
                  </a:lnTo>
                  <a:lnTo>
                    <a:pt x="0" y="2942"/>
                  </a:lnTo>
                  <a:cubicBezTo>
                    <a:pt x="619" y="2084"/>
                    <a:pt x="1619" y="1525"/>
                    <a:pt x="2751" y="1525"/>
                  </a:cubicBezTo>
                  <a:cubicBezTo>
                    <a:pt x="2758" y="1525"/>
                    <a:pt x="2765" y="1525"/>
                    <a:pt x="2772" y="1525"/>
                  </a:cubicBezTo>
                  <a:cubicBezTo>
                    <a:pt x="4655" y="1525"/>
                    <a:pt x="6180" y="3056"/>
                    <a:pt x="6191" y="4930"/>
                  </a:cubicBezTo>
                  <a:cubicBezTo>
                    <a:pt x="6203" y="6823"/>
                    <a:pt x="4667" y="8359"/>
                    <a:pt x="2786" y="8371"/>
                  </a:cubicBezTo>
                  <a:cubicBezTo>
                    <a:pt x="1655" y="8371"/>
                    <a:pt x="643" y="7823"/>
                    <a:pt x="12" y="6978"/>
                  </a:cubicBezTo>
                  <a:lnTo>
                    <a:pt x="12" y="6978"/>
                  </a:lnTo>
                  <a:lnTo>
                    <a:pt x="24" y="9062"/>
                  </a:lnTo>
                  <a:cubicBezTo>
                    <a:pt x="822" y="9597"/>
                    <a:pt x="1774" y="9895"/>
                    <a:pt x="2798" y="9895"/>
                  </a:cubicBezTo>
                  <a:cubicBezTo>
                    <a:pt x="5537" y="9847"/>
                    <a:pt x="7739" y="7633"/>
                    <a:pt x="7727" y="4906"/>
                  </a:cubicBezTo>
                  <a:cubicBezTo>
                    <a:pt x="7704" y="2194"/>
                    <a:pt x="5513" y="1"/>
                    <a:pt x="2806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9"/>
            <p:cNvSpPr/>
            <p:nvPr/>
          </p:nvSpPr>
          <p:spPr>
            <a:xfrm rot="-1521129">
              <a:off x="934994" y="3240995"/>
              <a:ext cx="806774" cy="827273"/>
            </a:xfrm>
            <a:custGeom>
              <a:rect b="b" l="l" r="r" t="t"/>
              <a:pathLst>
                <a:path extrusionOk="0" h="12955" w="12634">
                  <a:moveTo>
                    <a:pt x="10514" y="0"/>
                  </a:moveTo>
                  <a:lnTo>
                    <a:pt x="4323" y="36"/>
                  </a:lnTo>
                  <a:cubicBezTo>
                    <a:pt x="5418" y="596"/>
                    <a:pt x="6156" y="1750"/>
                    <a:pt x="6168" y="3060"/>
                  </a:cubicBezTo>
                  <a:cubicBezTo>
                    <a:pt x="6192" y="4953"/>
                    <a:pt x="4656" y="6477"/>
                    <a:pt x="2763" y="6489"/>
                  </a:cubicBezTo>
                  <a:cubicBezTo>
                    <a:pt x="1632" y="6489"/>
                    <a:pt x="620" y="5941"/>
                    <a:pt x="1" y="5096"/>
                  </a:cubicBezTo>
                  <a:lnTo>
                    <a:pt x="1" y="5096"/>
                  </a:lnTo>
                  <a:lnTo>
                    <a:pt x="24" y="10978"/>
                  </a:lnTo>
                  <a:cubicBezTo>
                    <a:pt x="310" y="11085"/>
                    <a:pt x="596" y="11156"/>
                    <a:pt x="894" y="11228"/>
                  </a:cubicBezTo>
                  <a:lnTo>
                    <a:pt x="906" y="12288"/>
                  </a:lnTo>
                  <a:cubicBezTo>
                    <a:pt x="906" y="12657"/>
                    <a:pt x="1203" y="12954"/>
                    <a:pt x="1596" y="12954"/>
                  </a:cubicBezTo>
                  <a:lnTo>
                    <a:pt x="4037" y="12942"/>
                  </a:lnTo>
                  <a:cubicBezTo>
                    <a:pt x="4406" y="12942"/>
                    <a:pt x="4704" y="12633"/>
                    <a:pt x="4704" y="12252"/>
                  </a:cubicBezTo>
                  <a:lnTo>
                    <a:pt x="4704" y="11204"/>
                  </a:lnTo>
                  <a:cubicBezTo>
                    <a:pt x="5608" y="10990"/>
                    <a:pt x="6442" y="10633"/>
                    <a:pt x="7204" y="10144"/>
                  </a:cubicBezTo>
                  <a:lnTo>
                    <a:pt x="7966" y="10883"/>
                  </a:lnTo>
                  <a:cubicBezTo>
                    <a:pt x="8097" y="11019"/>
                    <a:pt x="8270" y="11088"/>
                    <a:pt x="8442" y="11088"/>
                  </a:cubicBezTo>
                  <a:cubicBezTo>
                    <a:pt x="8615" y="11088"/>
                    <a:pt x="8787" y="11019"/>
                    <a:pt x="8918" y="10883"/>
                  </a:cubicBezTo>
                  <a:lnTo>
                    <a:pt x="10645" y="9144"/>
                  </a:lnTo>
                  <a:cubicBezTo>
                    <a:pt x="10907" y="8870"/>
                    <a:pt x="10907" y="8442"/>
                    <a:pt x="10645" y="8192"/>
                  </a:cubicBezTo>
                  <a:lnTo>
                    <a:pt x="9883" y="7442"/>
                  </a:lnTo>
                  <a:cubicBezTo>
                    <a:pt x="10359" y="6692"/>
                    <a:pt x="10704" y="5846"/>
                    <a:pt x="10907" y="4929"/>
                  </a:cubicBezTo>
                  <a:lnTo>
                    <a:pt x="11966" y="4929"/>
                  </a:lnTo>
                  <a:cubicBezTo>
                    <a:pt x="12336" y="4929"/>
                    <a:pt x="12633" y="4632"/>
                    <a:pt x="12633" y="4251"/>
                  </a:cubicBezTo>
                  <a:lnTo>
                    <a:pt x="12621" y="1810"/>
                  </a:lnTo>
                  <a:cubicBezTo>
                    <a:pt x="12621" y="1429"/>
                    <a:pt x="12300" y="1131"/>
                    <a:pt x="11931" y="1131"/>
                  </a:cubicBezTo>
                  <a:lnTo>
                    <a:pt x="10871" y="1131"/>
                  </a:lnTo>
                  <a:cubicBezTo>
                    <a:pt x="10788" y="750"/>
                    <a:pt x="10669" y="381"/>
                    <a:pt x="10514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9"/>
            <p:cNvSpPr/>
            <p:nvPr/>
          </p:nvSpPr>
          <p:spPr>
            <a:xfrm rot="-1521129">
              <a:off x="883902" y="3325186"/>
              <a:ext cx="492724" cy="510285"/>
            </a:xfrm>
            <a:custGeom>
              <a:rect b="b" l="l" r="r" t="t"/>
              <a:pathLst>
                <a:path extrusionOk="0" h="7991" w="7716">
                  <a:moveTo>
                    <a:pt x="6632" y="1"/>
                  </a:moveTo>
                  <a:lnTo>
                    <a:pt x="4334" y="13"/>
                  </a:lnTo>
                  <a:cubicBezTo>
                    <a:pt x="5418" y="584"/>
                    <a:pt x="6156" y="1727"/>
                    <a:pt x="6180" y="3037"/>
                  </a:cubicBezTo>
                  <a:cubicBezTo>
                    <a:pt x="6192" y="4930"/>
                    <a:pt x="4656" y="6466"/>
                    <a:pt x="2763" y="6478"/>
                  </a:cubicBezTo>
                  <a:cubicBezTo>
                    <a:pt x="1632" y="6478"/>
                    <a:pt x="632" y="5930"/>
                    <a:pt x="1" y="5073"/>
                  </a:cubicBezTo>
                  <a:lnTo>
                    <a:pt x="1" y="5073"/>
                  </a:lnTo>
                  <a:lnTo>
                    <a:pt x="12" y="7157"/>
                  </a:lnTo>
                  <a:cubicBezTo>
                    <a:pt x="798" y="7692"/>
                    <a:pt x="1763" y="7990"/>
                    <a:pt x="2787" y="7990"/>
                  </a:cubicBezTo>
                  <a:cubicBezTo>
                    <a:pt x="5513" y="7978"/>
                    <a:pt x="7716" y="5764"/>
                    <a:pt x="7692" y="3025"/>
                  </a:cubicBezTo>
                  <a:cubicBezTo>
                    <a:pt x="7692" y="1882"/>
                    <a:pt x="7287" y="834"/>
                    <a:pt x="6632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9"/>
            <p:cNvSpPr/>
            <p:nvPr/>
          </p:nvSpPr>
          <p:spPr>
            <a:xfrm rot="-1521129">
              <a:off x="1166872" y="3097272"/>
              <a:ext cx="1210481" cy="2002696"/>
            </a:xfrm>
            <a:custGeom>
              <a:rect b="b" l="l" r="r" t="t"/>
              <a:pathLst>
                <a:path extrusionOk="0" h="31362" w="18956">
                  <a:moveTo>
                    <a:pt x="18824" y="0"/>
                  </a:moveTo>
                  <a:lnTo>
                    <a:pt x="1" y="84"/>
                  </a:lnTo>
                  <a:lnTo>
                    <a:pt x="72" y="20122"/>
                  </a:lnTo>
                  <a:lnTo>
                    <a:pt x="120" y="31361"/>
                  </a:lnTo>
                  <a:lnTo>
                    <a:pt x="18955" y="31290"/>
                  </a:lnTo>
                  <a:lnTo>
                    <a:pt x="18836" y="2894"/>
                  </a:lnTo>
                  <a:lnTo>
                    <a:pt x="18824" y="0"/>
                  </a:ln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1" name="Google Shape;411;p9"/>
          <p:cNvSpPr/>
          <p:nvPr/>
        </p:nvSpPr>
        <p:spPr>
          <a:xfrm>
            <a:off x="883624" y="614838"/>
            <a:ext cx="204300" cy="204300"/>
          </a:xfrm>
          <a:prstGeom prst="ellipse">
            <a:avLst/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9"/>
          <p:cNvSpPr/>
          <p:nvPr/>
        </p:nvSpPr>
        <p:spPr>
          <a:xfrm>
            <a:off x="3632182" y="413497"/>
            <a:ext cx="226134" cy="226191"/>
          </a:xfrm>
          <a:custGeom>
            <a:rect b="b" l="l" r="r" t="t"/>
            <a:pathLst>
              <a:path extrusionOk="0" h="3430" w="3429">
                <a:moveTo>
                  <a:pt x="1715" y="0"/>
                </a:moveTo>
                <a:cubicBezTo>
                  <a:pt x="774" y="0"/>
                  <a:pt x="0" y="774"/>
                  <a:pt x="0" y="1715"/>
                </a:cubicBezTo>
                <a:cubicBezTo>
                  <a:pt x="0" y="2655"/>
                  <a:pt x="774" y="3429"/>
                  <a:pt x="1715" y="3429"/>
                </a:cubicBezTo>
                <a:cubicBezTo>
                  <a:pt x="2667" y="3429"/>
                  <a:pt x="3429" y="2655"/>
                  <a:pt x="3429" y="1715"/>
                </a:cubicBezTo>
                <a:cubicBezTo>
                  <a:pt x="3429" y="774"/>
                  <a:pt x="2667" y="0"/>
                  <a:pt x="1715" y="0"/>
                </a:cubicBezTo>
                <a:close/>
              </a:path>
            </a:pathLst>
          </a:custGeom>
          <a:solidFill>
            <a:schemeClr val="accent4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9"/>
          <p:cNvSpPr/>
          <p:nvPr/>
        </p:nvSpPr>
        <p:spPr>
          <a:xfrm>
            <a:off x="3368076" y="669950"/>
            <a:ext cx="225409" cy="225400"/>
          </a:xfrm>
          <a:custGeom>
            <a:rect b="b" l="l" r="r" t="t"/>
            <a:pathLst>
              <a:path extrusionOk="0" h="3418" w="3418">
                <a:moveTo>
                  <a:pt x="1703" y="1"/>
                </a:moveTo>
                <a:cubicBezTo>
                  <a:pt x="762" y="1"/>
                  <a:pt x="0" y="763"/>
                  <a:pt x="0" y="1703"/>
                </a:cubicBezTo>
                <a:cubicBezTo>
                  <a:pt x="0" y="2656"/>
                  <a:pt x="762" y="3418"/>
                  <a:pt x="1703" y="3418"/>
                </a:cubicBezTo>
                <a:cubicBezTo>
                  <a:pt x="2655" y="3418"/>
                  <a:pt x="3417" y="2656"/>
                  <a:pt x="3417" y="1703"/>
                </a:cubicBezTo>
                <a:cubicBezTo>
                  <a:pt x="3417" y="763"/>
                  <a:pt x="2655" y="1"/>
                  <a:pt x="1703" y="1"/>
                </a:cubicBezTo>
                <a:close/>
              </a:path>
            </a:pathLst>
          </a:custGeom>
          <a:solidFill>
            <a:schemeClr val="accent6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9"/>
          <p:cNvSpPr txBox="1"/>
          <p:nvPr>
            <p:ph type="title"/>
          </p:nvPr>
        </p:nvSpPr>
        <p:spPr>
          <a:xfrm>
            <a:off x="938700" y="1547325"/>
            <a:ext cx="2496600" cy="206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15" name="Google Shape;415;p9"/>
          <p:cNvSpPr txBox="1"/>
          <p:nvPr>
            <p:ph idx="1" type="subTitle"/>
          </p:nvPr>
        </p:nvSpPr>
        <p:spPr>
          <a:xfrm>
            <a:off x="5315400" y="938399"/>
            <a:ext cx="2898600" cy="11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6" name="Google Shape;416;p9"/>
          <p:cNvSpPr txBox="1"/>
          <p:nvPr>
            <p:ph idx="2" type="subTitle"/>
          </p:nvPr>
        </p:nvSpPr>
        <p:spPr>
          <a:xfrm>
            <a:off x="5315400" y="2881949"/>
            <a:ext cx="2898600" cy="11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8" name="Google Shape;418;p10"/>
          <p:cNvGrpSpPr/>
          <p:nvPr/>
        </p:nvGrpSpPr>
        <p:grpSpPr>
          <a:xfrm>
            <a:off x="5665230" y="2373379"/>
            <a:ext cx="3270295" cy="2854496"/>
            <a:chOff x="5665230" y="2373379"/>
            <a:chExt cx="3270295" cy="2854496"/>
          </a:xfrm>
        </p:grpSpPr>
        <p:sp>
          <p:nvSpPr>
            <p:cNvPr id="419" name="Google Shape;419;p10"/>
            <p:cNvSpPr/>
            <p:nvPr/>
          </p:nvSpPr>
          <p:spPr>
            <a:xfrm>
              <a:off x="7806475" y="4191975"/>
              <a:ext cx="1035900" cy="1035900"/>
            </a:xfrm>
            <a:prstGeom prst="roundRect">
              <a:avLst>
                <a:gd fmla="val 19717" name="adj"/>
              </a:avLst>
            </a:prstGeom>
            <a:noFill/>
            <a:ln cap="flat" cmpd="sng" w="19050">
              <a:solidFill>
                <a:schemeClr val="dk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10"/>
            <p:cNvSpPr/>
            <p:nvPr/>
          </p:nvSpPr>
          <p:spPr>
            <a:xfrm>
              <a:off x="5665232" y="2526371"/>
              <a:ext cx="2765100" cy="2218200"/>
            </a:xfrm>
            <a:prstGeom prst="roundRect">
              <a:avLst>
                <a:gd fmla="val 5206" name="adj"/>
              </a:avLst>
            </a:prstGeom>
            <a:solidFill>
              <a:schemeClr val="accent5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10"/>
            <p:cNvSpPr/>
            <p:nvPr/>
          </p:nvSpPr>
          <p:spPr>
            <a:xfrm>
              <a:off x="5665230" y="2451315"/>
              <a:ext cx="2765100" cy="2181000"/>
            </a:xfrm>
            <a:prstGeom prst="roundRect">
              <a:avLst>
                <a:gd fmla="val 5206" name="adj"/>
              </a:avLst>
            </a:pr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10"/>
            <p:cNvSpPr/>
            <p:nvPr/>
          </p:nvSpPr>
          <p:spPr>
            <a:xfrm>
              <a:off x="5994975" y="2373379"/>
              <a:ext cx="563100" cy="153000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10"/>
            <p:cNvSpPr/>
            <p:nvPr/>
          </p:nvSpPr>
          <p:spPr>
            <a:xfrm>
              <a:off x="8731224" y="4501950"/>
              <a:ext cx="204300" cy="204300"/>
            </a:xfrm>
            <a:prstGeom prst="ellipse">
              <a:avLst/>
            </a:prstGeom>
            <a:solidFill>
              <a:schemeClr val="accent6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4" name="Google Shape;424;p10"/>
          <p:cNvSpPr txBox="1"/>
          <p:nvPr>
            <p:ph idx="1" type="body"/>
          </p:nvPr>
        </p:nvSpPr>
        <p:spPr>
          <a:xfrm>
            <a:off x="6029880" y="2780675"/>
            <a:ext cx="2035800" cy="152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400" y="381209"/>
            <a:ext cx="7717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 ExtraBold"/>
              <a:buNone/>
              <a:defRPr sz="24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 ExtraBold"/>
              <a:buNone/>
              <a:defRPr sz="24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 ExtraBold"/>
              <a:buNone/>
              <a:defRPr sz="24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 ExtraBold"/>
              <a:buNone/>
              <a:defRPr sz="24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 ExtraBold"/>
              <a:buNone/>
              <a:defRPr sz="24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 ExtraBold"/>
              <a:buNone/>
              <a:defRPr sz="24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 ExtraBold"/>
              <a:buNone/>
              <a:defRPr sz="24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 ExtraBold"/>
              <a:buNone/>
              <a:defRPr sz="24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 ExtraBold"/>
              <a:buNone/>
              <a:defRPr sz="24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400" y="1152475"/>
            <a:ext cx="77172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Mono"/>
              <a:buChar char="●"/>
              <a:defRPr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○"/>
              <a:defRPr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■"/>
              <a:defRPr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●"/>
              <a:defRPr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○"/>
              <a:defRPr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■"/>
              <a:defRPr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●"/>
              <a:defRPr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○"/>
              <a:defRPr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■"/>
              <a:defRPr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www.youtube.com/watch?v=u_BcMXgws6Y" TargetMode="External"/><Relationship Id="rId4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3" name="Shape 1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Google Shape;1464;p38"/>
          <p:cNvSpPr txBox="1"/>
          <p:nvPr>
            <p:ph type="ctrTitle"/>
          </p:nvPr>
        </p:nvSpPr>
        <p:spPr>
          <a:xfrm>
            <a:off x="728175" y="1459674"/>
            <a:ext cx="2957100" cy="9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/>
              <a:t>CISC108</a:t>
            </a:r>
            <a:endParaRPr sz="5400"/>
          </a:p>
        </p:txBody>
      </p:sp>
      <p:sp>
        <p:nvSpPr>
          <p:cNvPr id="1465" name="Google Shape;1465;p38"/>
          <p:cNvSpPr txBox="1"/>
          <p:nvPr>
            <p:ph idx="1" type="subTitle"/>
          </p:nvPr>
        </p:nvSpPr>
        <p:spPr>
          <a:xfrm>
            <a:off x="2564700" y="3615300"/>
            <a:ext cx="4517700" cy="77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6 - Decomposition/Tracing</a:t>
            </a:r>
            <a:endParaRPr/>
          </a:p>
        </p:txBody>
      </p:sp>
      <p:sp>
        <p:nvSpPr>
          <p:cNvPr id="1466" name="Google Shape;1466;p38"/>
          <p:cNvSpPr txBox="1"/>
          <p:nvPr>
            <p:ph idx="2" type="subTitle"/>
          </p:nvPr>
        </p:nvSpPr>
        <p:spPr>
          <a:xfrm>
            <a:off x="5685025" y="2210700"/>
            <a:ext cx="2744400" cy="72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[Instructor Name]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Open Sans"/>
                <a:ea typeface="Open Sans"/>
                <a:cs typeface="Open Sans"/>
                <a:sym typeface="Open Sans"/>
              </a:rPr>
              <a:t>University of Delaware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67" name="Google Shape;1467;p38"/>
          <p:cNvSpPr txBox="1"/>
          <p:nvPr>
            <p:ph idx="4294967295" type="subTitle"/>
          </p:nvPr>
        </p:nvSpPr>
        <p:spPr>
          <a:xfrm>
            <a:off x="2203650" y="2505336"/>
            <a:ext cx="3026700" cy="9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300"/>
              <a:t>Introduction to Computer Science</a:t>
            </a:r>
            <a:endParaRPr sz="23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8" name="Shape 1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9" name="Google Shape;1529;p47"/>
          <p:cNvSpPr txBox="1"/>
          <p:nvPr>
            <p:ph idx="1" type="subTitle"/>
          </p:nvPr>
        </p:nvSpPr>
        <p:spPr>
          <a:xfrm>
            <a:off x="5408640" y="2737350"/>
            <a:ext cx="2927100" cy="139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We can trace through a complex program line by line, step by step, to understand how it works.</a:t>
            </a:r>
            <a:endParaRPr/>
          </a:p>
        </p:txBody>
      </p:sp>
      <p:sp>
        <p:nvSpPr>
          <p:cNvPr id="1530" name="Google Shape;1530;p47"/>
          <p:cNvSpPr txBox="1"/>
          <p:nvPr>
            <p:ph type="title"/>
          </p:nvPr>
        </p:nvSpPr>
        <p:spPr>
          <a:xfrm>
            <a:off x="5408640" y="1913550"/>
            <a:ext cx="2368800" cy="74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Tracing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4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Google Shape;1535;p48"/>
          <p:cNvSpPr txBox="1"/>
          <p:nvPr>
            <p:ph type="title"/>
          </p:nvPr>
        </p:nvSpPr>
        <p:spPr>
          <a:xfrm>
            <a:off x="713400" y="381209"/>
            <a:ext cx="771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Tracing</a:t>
            </a:r>
            <a:endParaRPr/>
          </a:p>
        </p:txBody>
      </p:sp>
      <p:sp>
        <p:nvSpPr>
          <p:cNvPr id="1536" name="Google Shape;1536;p48"/>
          <p:cNvSpPr txBox="1"/>
          <p:nvPr>
            <p:ph idx="1" type="body"/>
          </p:nvPr>
        </p:nvSpPr>
        <p:spPr>
          <a:xfrm>
            <a:off x="713400" y="1152475"/>
            <a:ext cx="4267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" sz="13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add3(number: int) -&gt; int:</a:t>
            </a:r>
            <a:endParaRPr sz="135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number = number + </a:t>
            </a:r>
            <a:r>
              <a:rPr lang="en" sz="1350">
                <a:solidFill>
                  <a:srgbClr val="09865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350">
              <a:solidFill>
                <a:srgbClr val="098658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3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3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number</a:t>
            </a:r>
            <a:endParaRPr sz="135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5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" sz="13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double_and_add3(number: int) -&gt; int:</a:t>
            </a:r>
            <a:endParaRPr sz="135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number = </a:t>
            </a:r>
            <a:r>
              <a:rPr lang="en" sz="1350">
                <a:solidFill>
                  <a:srgbClr val="09865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3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* add3(number)</a:t>
            </a:r>
            <a:endParaRPr sz="135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3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3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number</a:t>
            </a:r>
            <a:endParaRPr sz="135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5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number = </a:t>
            </a:r>
            <a:r>
              <a:rPr lang="en" sz="1350">
                <a:solidFill>
                  <a:srgbClr val="09865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350">
              <a:solidFill>
                <a:srgbClr val="098658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final = double_and_add3(number)</a:t>
            </a:r>
            <a:endParaRPr sz="135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900"/>
          </a:p>
        </p:txBody>
      </p:sp>
      <p:pic>
        <p:nvPicPr>
          <p:cNvPr id="1537" name="Google Shape;1537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7250" y="1054509"/>
            <a:ext cx="3362751" cy="38847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1" name="Shape 1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2" name="Google Shape;1542;p49"/>
          <p:cNvSpPr txBox="1"/>
          <p:nvPr>
            <p:ph type="title"/>
          </p:nvPr>
        </p:nvSpPr>
        <p:spPr>
          <a:xfrm>
            <a:off x="713400" y="381209"/>
            <a:ext cx="771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Tracing (loop)</a:t>
            </a:r>
            <a:endParaRPr/>
          </a:p>
        </p:txBody>
      </p:sp>
      <p:sp>
        <p:nvSpPr>
          <p:cNvPr id="1543" name="Google Shape;1543;p49"/>
          <p:cNvSpPr txBox="1"/>
          <p:nvPr>
            <p:ph idx="1" type="body"/>
          </p:nvPr>
        </p:nvSpPr>
        <p:spPr>
          <a:xfrm>
            <a:off x="713400" y="1152475"/>
            <a:ext cx="3468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costs = [</a:t>
            </a:r>
            <a:r>
              <a:rPr lang="en" sz="2150">
                <a:solidFill>
                  <a:srgbClr val="09865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21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150">
                <a:solidFill>
                  <a:srgbClr val="09865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21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150">
                <a:solidFill>
                  <a:srgbClr val="09865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21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150">
                <a:solidFill>
                  <a:srgbClr val="09865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21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215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total = </a:t>
            </a:r>
            <a:r>
              <a:rPr lang="en" sz="2150">
                <a:solidFill>
                  <a:srgbClr val="09865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2150">
              <a:solidFill>
                <a:srgbClr val="098658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21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a_cost </a:t>
            </a:r>
            <a:r>
              <a:rPr lang="en" sz="21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" sz="21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costs:</a:t>
            </a:r>
            <a:endParaRPr sz="215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total += a_cost</a:t>
            </a:r>
            <a:endParaRPr sz="215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print(total)</a:t>
            </a:r>
            <a:endParaRPr sz="215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700"/>
          </a:p>
        </p:txBody>
      </p:sp>
      <p:pic>
        <p:nvPicPr>
          <p:cNvPr id="1544" name="Google Shape;1544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8900" y="1335727"/>
            <a:ext cx="2902625" cy="189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8" name="Shape 1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9" name="Google Shape;1549;p50"/>
          <p:cNvSpPr txBox="1"/>
          <p:nvPr>
            <p:ph type="title"/>
          </p:nvPr>
        </p:nvSpPr>
        <p:spPr>
          <a:xfrm>
            <a:off x="713400" y="381209"/>
            <a:ext cx="771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Tricky Tracing </a:t>
            </a:r>
            <a:r>
              <a:rPr lang="en"/>
              <a:t>Worksheet</a:t>
            </a:r>
            <a:endParaRPr/>
          </a:p>
        </p:txBody>
      </p:sp>
      <p:sp>
        <p:nvSpPr>
          <p:cNvPr id="1550" name="Google Shape;1550;p50"/>
          <p:cNvSpPr txBox="1"/>
          <p:nvPr>
            <p:ph idx="1" type="body"/>
          </p:nvPr>
        </p:nvSpPr>
        <p:spPr>
          <a:xfrm>
            <a:off x="713400" y="1152475"/>
            <a:ext cx="5421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Going to work in groups of 3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First person to open assignment:</a:t>
            </a:r>
            <a:endParaRPr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Make a copy of the worksheet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Immediately share it with group mates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Everyone needs to put email in the top area in order to receive credit on Canvas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Only one person submits when done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 will review the answers here in class in about 15 minutes.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Start working!</a:t>
            </a:r>
            <a:endParaRPr/>
          </a:p>
        </p:txBody>
      </p:sp>
      <p:pic>
        <p:nvPicPr>
          <p:cNvPr descr="This timer silently counts down to 0:00, then alerts you that time is up with a gentle beep sound." id="1551" name="Google Shape;1551;p50" title="15 Minute Timer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25150" y="1976002"/>
            <a:ext cx="2205450" cy="165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555" name="Shape 1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" name="Google Shape;1556;p51"/>
          <p:cNvSpPr txBox="1"/>
          <p:nvPr>
            <p:ph type="title"/>
          </p:nvPr>
        </p:nvSpPr>
        <p:spPr>
          <a:xfrm>
            <a:off x="713400" y="381209"/>
            <a:ext cx="771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Reviewing Answers</a:t>
            </a:r>
            <a:endParaRPr/>
          </a:p>
        </p:txBody>
      </p:sp>
      <p:sp>
        <p:nvSpPr>
          <p:cNvPr id="1557" name="Google Shape;1557;p51"/>
          <p:cNvSpPr txBox="1"/>
          <p:nvPr>
            <p:ph idx="1" type="body"/>
          </p:nvPr>
        </p:nvSpPr>
        <p:spPr>
          <a:xfrm>
            <a:off x="713400" y="1152475"/>
            <a:ext cx="7717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up the question list and review the questions with students. Type up a class answer.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2" name="Google Shape;1562;p52"/>
          <p:cNvSpPr txBox="1"/>
          <p:nvPr>
            <p:ph type="title"/>
          </p:nvPr>
        </p:nvSpPr>
        <p:spPr>
          <a:xfrm>
            <a:off x="836550" y="1497717"/>
            <a:ext cx="3024300" cy="96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/>
              <a:t>CISC108</a:t>
            </a:r>
            <a:endParaRPr sz="4900"/>
          </a:p>
        </p:txBody>
      </p:sp>
      <p:sp>
        <p:nvSpPr>
          <p:cNvPr id="1563" name="Google Shape;1563;p52"/>
          <p:cNvSpPr txBox="1"/>
          <p:nvPr>
            <p:ph idx="1" type="subTitle"/>
          </p:nvPr>
        </p:nvSpPr>
        <p:spPr>
          <a:xfrm>
            <a:off x="5362375" y="419475"/>
            <a:ext cx="2852700" cy="83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Have a great day!</a:t>
            </a:r>
            <a:endParaRPr/>
          </a:p>
        </p:txBody>
      </p:sp>
      <p:sp>
        <p:nvSpPr>
          <p:cNvPr id="1564" name="Google Shape;1564;p52"/>
          <p:cNvSpPr txBox="1"/>
          <p:nvPr>
            <p:ph idx="2" type="subTitle"/>
          </p:nvPr>
        </p:nvSpPr>
        <p:spPr>
          <a:xfrm>
            <a:off x="5362375" y="1248675"/>
            <a:ext cx="2852700" cy="33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Don’t forget:</a:t>
            </a:r>
            <a:endParaRPr/>
          </a:p>
        </p:txBody>
      </p:sp>
      <p:sp>
        <p:nvSpPr>
          <p:cNvPr id="1565" name="Google Shape;1565;p52"/>
          <p:cNvSpPr txBox="1"/>
          <p:nvPr>
            <p:ph idx="3" type="subTitle"/>
          </p:nvPr>
        </p:nvSpPr>
        <p:spPr>
          <a:xfrm>
            <a:off x="1485850" y="2580467"/>
            <a:ext cx="3026700" cy="96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See ya!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1" name="Shape 1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2" name="Google Shape;1472;p39"/>
          <p:cNvSpPr txBox="1"/>
          <p:nvPr>
            <p:ph idx="1" type="body"/>
          </p:nvPr>
        </p:nvSpPr>
        <p:spPr>
          <a:xfrm>
            <a:off x="713400" y="1152475"/>
            <a:ext cx="7717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73" name="Google Shape;1473;p39"/>
          <p:cNvSpPr txBox="1"/>
          <p:nvPr>
            <p:ph type="title"/>
          </p:nvPr>
        </p:nvSpPr>
        <p:spPr>
          <a:xfrm>
            <a:off x="713400" y="381209"/>
            <a:ext cx="771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Reminders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477" name="Shape 1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8" name="Google Shape;1478;p40"/>
          <p:cNvSpPr txBox="1"/>
          <p:nvPr>
            <p:ph type="title"/>
          </p:nvPr>
        </p:nvSpPr>
        <p:spPr>
          <a:xfrm>
            <a:off x="713400" y="381209"/>
            <a:ext cx="771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Warm-up</a:t>
            </a:r>
            <a:endParaRPr/>
          </a:p>
        </p:txBody>
      </p:sp>
      <p:sp>
        <p:nvSpPr>
          <p:cNvPr id="1479" name="Google Shape;1479;p40"/>
          <p:cNvSpPr txBox="1"/>
          <p:nvPr>
            <p:ph idx="1" type="body"/>
          </p:nvPr>
        </p:nvSpPr>
        <p:spPr>
          <a:xfrm>
            <a:off x="713400" y="1152475"/>
            <a:ext cx="7717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Predict how many times a loop will print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Determine what lines are executed in what order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3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" name="Google Shape;1484;p41"/>
          <p:cNvSpPr txBox="1"/>
          <p:nvPr>
            <p:ph type="title"/>
          </p:nvPr>
        </p:nvSpPr>
        <p:spPr>
          <a:xfrm>
            <a:off x="713400" y="381209"/>
            <a:ext cx="771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Week’s Material</a:t>
            </a:r>
            <a:endParaRPr/>
          </a:p>
        </p:txBody>
      </p:sp>
      <p:sp>
        <p:nvSpPr>
          <p:cNvPr id="1485" name="Google Shape;1485;p41"/>
          <p:cNvSpPr txBox="1"/>
          <p:nvPr>
            <p:ph idx="1" type="subTitle"/>
          </p:nvPr>
        </p:nvSpPr>
        <p:spPr>
          <a:xfrm>
            <a:off x="713300" y="2759250"/>
            <a:ext cx="2423100" cy="4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For Loops</a:t>
            </a:r>
            <a:endParaRPr/>
          </a:p>
        </p:txBody>
      </p:sp>
      <p:sp>
        <p:nvSpPr>
          <p:cNvPr id="1486" name="Google Shape;1486;p41"/>
          <p:cNvSpPr txBox="1"/>
          <p:nvPr>
            <p:ph idx="2" type="subTitle"/>
          </p:nvPr>
        </p:nvSpPr>
        <p:spPr>
          <a:xfrm>
            <a:off x="713300" y="3145050"/>
            <a:ext cx="2423100" cy="10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Repeat a body of code for each element in a list</a:t>
            </a:r>
            <a:endParaRPr/>
          </a:p>
        </p:txBody>
      </p:sp>
      <p:sp>
        <p:nvSpPr>
          <p:cNvPr id="1487" name="Google Shape;1487;p41"/>
          <p:cNvSpPr txBox="1"/>
          <p:nvPr>
            <p:ph idx="3" type="subTitle"/>
          </p:nvPr>
        </p:nvSpPr>
        <p:spPr>
          <a:xfrm>
            <a:off x="3358500" y="2759250"/>
            <a:ext cx="2423100" cy="4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Loop Patterns</a:t>
            </a:r>
            <a:endParaRPr/>
          </a:p>
        </p:txBody>
      </p:sp>
      <p:sp>
        <p:nvSpPr>
          <p:cNvPr id="1488" name="Google Shape;1488;p41"/>
          <p:cNvSpPr txBox="1"/>
          <p:nvPr>
            <p:ph idx="4" type="subTitle"/>
          </p:nvPr>
        </p:nvSpPr>
        <p:spPr>
          <a:xfrm>
            <a:off x="3358500" y="3145050"/>
            <a:ext cx="2423100" cy="10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Reusable templates to make writing loops easier</a:t>
            </a:r>
            <a:endParaRPr/>
          </a:p>
        </p:txBody>
      </p:sp>
      <p:sp>
        <p:nvSpPr>
          <p:cNvPr id="1489" name="Google Shape;1489;p41"/>
          <p:cNvSpPr txBox="1"/>
          <p:nvPr>
            <p:ph idx="5" type="subTitle"/>
          </p:nvPr>
        </p:nvSpPr>
        <p:spPr>
          <a:xfrm>
            <a:off x="6003700" y="2759250"/>
            <a:ext cx="2423100" cy="4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Loop Composition</a:t>
            </a:r>
            <a:endParaRPr/>
          </a:p>
        </p:txBody>
      </p:sp>
      <p:sp>
        <p:nvSpPr>
          <p:cNvPr id="1490" name="Google Shape;1490;p41"/>
          <p:cNvSpPr txBox="1"/>
          <p:nvPr>
            <p:ph idx="6" type="subTitle"/>
          </p:nvPr>
        </p:nvSpPr>
        <p:spPr>
          <a:xfrm>
            <a:off x="6003700" y="3145050"/>
            <a:ext cx="2423100" cy="10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Breaking up looping functions with helper functions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4" name="Shape 1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" name="Google Shape;1495;p42"/>
          <p:cNvSpPr txBox="1"/>
          <p:nvPr>
            <p:ph idx="4294967295" type="title"/>
          </p:nvPr>
        </p:nvSpPr>
        <p:spPr>
          <a:xfrm>
            <a:off x="713400" y="381209"/>
            <a:ext cx="771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Loop Patterns</a:t>
            </a:r>
            <a:endParaRPr/>
          </a:p>
        </p:txBody>
      </p:sp>
      <p:sp>
        <p:nvSpPr>
          <p:cNvPr id="1496" name="Google Shape;1496;p42"/>
          <p:cNvSpPr txBox="1"/>
          <p:nvPr>
            <p:ph idx="1" type="subTitle"/>
          </p:nvPr>
        </p:nvSpPr>
        <p:spPr>
          <a:xfrm>
            <a:off x="1476225" y="1884775"/>
            <a:ext cx="2565000" cy="19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Count</a:t>
            </a:r>
            <a:endParaRPr/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Sum</a:t>
            </a:r>
            <a:endParaRPr/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Accumulate</a:t>
            </a:r>
            <a:endParaRPr/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Map</a:t>
            </a:r>
            <a:endParaRPr/>
          </a:p>
          <a:p>
            <a:pPr indent="0" lvl="0" marL="0" rtl="0" algn="ctr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Filter</a:t>
            </a:r>
            <a:endParaRPr/>
          </a:p>
        </p:txBody>
      </p:sp>
      <p:sp>
        <p:nvSpPr>
          <p:cNvPr id="1497" name="Google Shape;1497;p42"/>
          <p:cNvSpPr txBox="1"/>
          <p:nvPr>
            <p:ph idx="3" type="subTitle"/>
          </p:nvPr>
        </p:nvSpPr>
        <p:spPr>
          <a:xfrm>
            <a:off x="5102725" y="1884775"/>
            <a:ext cx="2565000" cy="19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Take</a:t>
            </a:r>
            <a:endParaRPr/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Find First</a:t>
            </a:r>
            <a:endParaRPr/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Find Last</a:t>
            </a:r>
            <a:endParaRPr/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Minimum</a:t>
            </a:r>
            <a:endParaRPr/>
          </a:p>
          <a:p>
            <a:pPr indent="0" lvl="0" marL="0" rtl="0" algn="ctr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Maximum</a:t>
            </a:r>
            <a:endParaRPr/>
          </a:p>
        </p:txBody>
      </p:sp>
      <p:sp>
        <p:nvSpPr>
          <p:cNvPr id="1498" name="Google Shape;1498;p42"/>
          <p:cNvSpPr txBox="1"/>
          <p:nvPr>
            <p:ph type="ctrTitle"/>
          </p:nvPr>
        </p:nvSpPr>
        <p:spPr>
          <a:xfrm>
            <a:off x="1846025" y="1068125"/>
            <a:ext cx="1819800" cy="53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First Set</a:t>
            </a:r>
            <a:endParaRPr/>
          </a:p>
        </p:txBody>
      </p:sp>
      <p:sp>
        <p:nvSpPr>
          <p:cNvPr id="1499" name="Google Shape;1499;p42"/>
          <p:cNvSpPr txBox="1"/>
          <p:nvPr>
            <p:ph idx="2" type="ctrTitle"/>
          </p:nvPr>
        </p:nvSpPr>
        <p:spPr>
          <a:xfrm>
            <a:off x="5358125" y="1068125"/>
            <a:ext cx="2079600" cy="53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Second Set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3" name="Shape 1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4" name="Google Shape;1504;p43"/>
          <p:cNvSpPr txBox="1"/>
          <p:nvPr>
            <p:ph idx="1" type="body"/>
          </p:nvPr>
        </p:nvSpPr>
        <p:spPr>
          <a:xfrm>
            <a:off x="713400" y="1152475"/>
            <a:ext cx="7717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[5, 1, 4, 6] -&gt; 16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Filter </a:t>
            </a:r>
            <a:r>
              <a:rPr lang="en"/>
              <a:t>(remove anything &gt;=5)</a:t>
            </a:r>
            <a:r>
              <a:rPr lang="en"/>
              <a:t>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[5, 1, 4, 6] -&gt; [1, 4]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Find </a:t>
            </a:r>
            <a:r>
              <a:rPr lang="en"/>
              <a:t>(first even number)</a:t>
            </a:r>
            <a:r>
              <a:rPr lang="en"/>
              <a:t>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[5, 1, 4, 6] -&gt; 4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Take (until exclamation mark):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[“Hello”, “World”, “!”, “Hi”] -&gt; [“Hello”, “World”]</a:t>
            </a:r>
            <a:endParaRPr/>
          </a:p>
        </p:txBody>
      </p:sp>
      <p:sp>
        <p:nvSpPr>
          <p:cNvPr id="1505" name="Google Shape;1505;p43"/>
          <p:cNvSpPr txBox="1"/>
          <p:nvPr>
            <p:ph type="title"/>
          </p:nvPr>
        </p:nvSpPr>
        <p:spPr>
          <a:xfrm>
            <a:off x="713400" y="381209"/>
            <a:ext cx="771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Examples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9" name="Shape 1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0" name="Google Shape;1510;p44"/>
          <p:cNvSpPr txBox="1"/>
          <p:nvPr>
            <p:ph type="title"/>
          </p:nvPr>
        </p:nvSpPr>
        <p:spPr>
          <a:xfrm>
            <a:off x="938700" y="1547325"/>
            <a:ext cx="3346200" cy="206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Composing Loops</a:t>
            </a:r>
            <a:endParaRPr/>
          </a:p>
        </p:txBody>
      </p:sp>
      <p:sp>
        <p:nvSpPr>
          <p:cNvPr id="1511" name="Google Shape;1511;p44"/>
          <p:cNvSpPr txBox="1"/>
          <p:nvPr>
            <p:ph idx="2" type="subTitle"/>
          </p:nvPr>
        </p:nvSpPr>
        <p:spPr>
          <a:xfrm>
            <a:off x="5315400" y="2881949"/>
            <a:ext cx="2898600" cy="11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“Find the biggest number less than zero”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Maximum + Filter</a:t>
            </a:r>
            <a:endParaRPr/>
          </a:p>
        </p:txBody>
      </p:sp>
      <p:sp>
        <p:nvSpPr>
          <p:cNvPr id="1512" name="Google Shape;1512;p44"/>
          <p:cNvSpPr txBox="1"/>
          <p:nvPr>
            <p:ph idx="1" type="subTitle"/>
          </p:nvPr>
        </p:nvSpPr>
        <p:spPr>
          <a:xfrm>
            <a:off x="5315400" y="938399"/>
            <a:ext cx="2898600" cy="11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“Count the number of strings ending in exclamation marks”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Count + Filter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6" name="Shape 1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7" name="Google Shape;1517;p45"/>
          <p:cNvSpPr txBox="1"/>
          <p:nvPr>
            <p:ph type="title"/>
          </p:nvPr>
        </p:nvSpPr>
        <p:spPr>
          <a:xfrm>
            <a:off x="1602288" y="1401819"/>
            <a:ext cx="5660100" cy="138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“Find the biggest number in the list, ignoring any number after you encounter a 0, and ignoring any negative numbers.”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18" name="Google Shape;1518;p45"/>
          <p:cNvSpPr txBox="1"/>
          <p:nvPr>
            <p:ph idx="1" type="subTitle"/>
          </p:nvPr>
        </p:nvSpPr>
        <p:spPr>
          <a:xfrm>
            <a:off x="1980863" y="3245825"/>
            <a:ext cx="5777400" cy="4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Having a lot of loop patterns </a:t>
            </a:r>
            <a:r>
              <a:rPr lang="en"/>
              <a:t>involved</a:t>
            </a:r>
            <a:r>
              <a:rPr lang="en"/>
              <a:t> makes things quite complex!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2" name="Shape 1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3" name="Google Shape;1523;p46"/>
          <p:cNvSpPr txBox="1"/>
          <p:nvPr>
            <p:ph idx="1" type="subTitle"/>
          </p:nvPr>
        </p:nvSpPr>
        <p:spPr>
          <a:xfrm>
            <a:off x="1820400" y="1329933"/>
            <a:ext cx="5503200" cy="17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/>
              <a:t>Decomposition</a:t>
            </a:r>
            <a:endParaRPr sz="2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Writing complex programs by breaking them up with helper functions. But understanding the control and data flow is critical!</a:t>
            </a:r>
            <a:endParaRPr sz="2200"/>
          </a:p>
        </p:txBody>
      </p:sp>
      <p:sp>
        <p:nvSpPr>
          <p:cNvPr id="1524" name="Google Shape;1524;p46"/>
          <p:cNvSpPr txBox="1"/>
          <p:nvPr>
            <p:ph idx="2" type="subTitle"/>
          </p:nvPr>
        </p:nvSpPr>
        <p:spPr>
          <a:xfrm>
            <a:off x="3247200" y="3315558"/>
            <a:ext cx="264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hone Engineering Lesson by Slidesgo">
  <a:themeElements>
    <a:clrScheme name="Simple Light">
      <a:dk1>
        <a:srgbClr val="000000"/>
      </a:dk1>
      <a:lt1>
        <a:srgbClr val="FFFFFF"/>
      </a:lt1>
      <a:dk2>
        <a:srgbClr val="D9DDDF"/>
      </a:dk2>
      <a:lt2>
        <a:srgbClr val="EFF4F6"/>
      </a:lt2>
      <a:accent1>
        <a:srgbClr val="0C88FF"/>
      </a:accent1>
      <a:accent2>
        <a:srgbClr val="1336F8"/>
      </a:accent2>
      <a:accent3>
        <a:srgbClr val="0DCF7C"/>
      </a:accent3>
      <a:accent4>
        <a:srgbClr val="FF592A"/>
      </a:accent4>
      <a:accent5>
        <a:srgbClr val="C12900"/>
      </a:accent5>
      <a:accent6>
        <a:srgbClr val="FFC620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