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4"/>
    <p:sldMasterId id="214748371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Black"/>
      <p:bold r:id="rId25"/>
      <p:boldItalic r:id="rId26"/>
    </p:embeddedFont>
    <p:embeddedFont>
      <p:font typeface="Libre Baskerville"/>
      <p:regular r:id="rId27"/>
      <p:bold r:id="rId28"/>
      <p:italic r:id="rId29"/>
    </p:embeddedFont>
    <p:embeddedFont>
      <p:font typeface="Open Sans ExtraBold"/>
      <p:bold r:id="rId30"/>
      <p:boldItalic r:id="rId31"/>
    </p:embeddedFont>
    <p:embeddedFont>
      <p:font typeface="Roboto Mon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lack-boldItalic.fntdata"/><Relationship Id="rId25" Type="http://schemas.openxmlformats.org/officeDocument/2006/relationships/font" Target="fonts/RobotoBlack-bold.fntdata"/><Relationship Id="rId28" Type="http://schemas.openxmlformats.org/officeDocument/2006/relationships/font" Target="fonts/LibreBaskerville-bold.fntdata"/><Relationship Id="rId27" Type="http://schemas.openxmlformats.org/officeDocument/2006/relationships/font" Target="fonts/LibreBaskervill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ibreBaskervill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ExtraBold-boldItalic.fntdata"/><Relationship Id="rId30" Type="http://schemas.openxmlformats.org/officeDocument/2006/relationships/font" Target="fonts/OpenSansExtraBold-bold.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rgaret_Hamilton_(software_enginee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lklore.org/StoryView.py?story=Negative_2000_Lines_Of_Code.tx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0" name="Shape 2870"/>
        <p:cNvGrpSpPr/>
        <p:nvPr/>
      </p:nvGrpSpPr>
      <p:grpSpPr>
        <a:xfrm>
          <a:off x="0" y="0"/>
          <a:ext cx="0" cy="0"/>
          <a:chOff x="0" y="0"/>
          <a:chExt cx="0" cy="0"/>
        </a:xfrm>
      </p:grpSpPr>
      <p:sp>
        <p:nvSpPr>
          <p:cNvPr id="2871" name="Google Shape;2871;g1500dc0c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2" name="Google Shape;2872;g1500dc0c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158e84a9a38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158e84a9a38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reminders</a:t>
            </a:r>
            <a:r>
              <a:rPr lang="en"/>
              <a:t> that bugs be very serious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https://priceonomics.com/the-typo-that-destroyed-a-space-shuttle/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g158e84a9a38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0" name="Google Shape;2950;g158e84a9a38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7" name="Shape 2957"/>
        <p:cNvGrpSpPr/>
        <p:nvPr/>
      </p:nvGrpSpPr>
      <p:grpSpPr>
        <a:xfrm>
          <a:off x="0" y="0"/>
          <a:ext cx="0" cy="0"/>
          <a:chOff x="0" y="0"/>
          <a:chExt cx="0" cy="0"/>
        </a:xfrm>
      </p:grpSpPr>
      <p:sp>
        <p:nvSpPr>
          <p:cNvPr id="2958" name="Google Shape;2958;g158e84a9a38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9" name="Google Shape;2959;g158e84a9a38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7" name="Shape 2967"/>
        <p:cNvGrpSpPr/>
        <p:nvPr/>
      </p:nvGrpSpPr>
      <p:grpSpPr>
        <a:xfrm>
          <a:off x="0" y="0"/>
          <a:ext cx="0" cy="0"/>
          <a:chOff x="0" y="0"/>
          <a:chExt cx="0" cy="0"/>
        </a:xfrm>
      </p:grpSpPr>
      <p:sp>
        <p:nvSpPr>
          <p:cNvPr id="2968" name="Google Shape;2968;g158e84a9a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9" name="Google Shape;2969;g158e84a9a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 them that the debugger is another tool in their </a:t>
            </a:r>
            <a:r>
              <a:rPr lang="en"/>
              <a:t>arsenal</a:t>
            </a:r>
            <a:r>
              <a:rPr lang="en"/>
              <a:t> for trying out code!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4" name="Shape 2974"/>
        <p:cNvGrpSpPr/>
        <p:nvPr/>
      </p:nvGrpSpPr>
      <p:grpSpPr>
        <a:xfrm>
          <a:off x="0" y="0"/>
          <a:ext cx="0" cy="0"/>
          <a:chOff x="0" y="0"/>
          <a:chExt cx="0" cy="0"/>
        </a:xfrm>
      </p:grpSpPr>
      <p:sp>
        <p:nvSpPr>
          <p:cNvPr id="2975" name="Google Shape;2975;g1500dc0c41e_0_2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6" name="Google Shape;2976;g1500dc0c41e_0_2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1" name="Shape 2981"/>
        <p:cNvGrpSpPr/>
        <p:nvPr/>
      </p:nvGrpSpPr>
      <p:grpSpPr>
        <a:xfrm>
          <a:off x="0" y="0"/>
          <a:ext cx="0" cy="0"/>
          <a:chOff x="0" y="0"/>
          <a:chExt cx="0" cy="0"/>
        </a:xfrm>
      </p:grpSpPr>
      <p:sp>
        <p:nvSpPr>
          <p:cNvPr id="2982" name="Google Shape;2982;g1500dc0c41e_0_2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3" name="Google Shape;2983;g1500dc0c41e_0_2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7" name="Shape 2987"/>
        <p:cNvGrpSpPr/>
        <p:nvPr/>
      </p:nvGrpSpPr>
      <p:grpSpPr>
        <a:xfrm>
          <a:off x="0" y="0"/>
          <a:ext cx="0" cy="0"/>
          <a:chOff x="0" y="0"/>
          <a:chExt cx="0" cy="0"/>
        </a:xfrm>
      </p:grpSpPr>
      <p:sp>
        <p:nvSpPr>
          <p:cNvPr id="2988" name="Google Shape;2988;g1500dc0c41e_0_2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9" name="Google Shape;2989;g1500dc0c41e_0_2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8" name="Shape 2878"/>
        <p:cNvGrpSpPr/>
        <p:nvPr/>
      </p:nvGrpSpPr>
      <p:grpSpPr>
        <a:xfrm>
          <a:off x="0" y="0"/>
          <a:ext cx="0" cy="0"/>
          <a:chOff x="0" y="0"/>
          <a:chExt cx="0" cy="0"/>
        </a:xfrm>
      </p:grpSpPr>
      <p:sp>
        <p:nvSpPr>
          <p:cNvPr id="2879" name="Google Shape;2879;g1500dc0c41e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0" name="Google Shape;2880;g1500dc0c41e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4" name="Shape 2884"/>
        <p:cNvGrpSpPr/>
        <p:nvPr/>
      </p:nvGrpSpPr>
      <p:grpSpPr>
        <a:xfrm>
          <a:off x="0" y="0"/>
          <a:ext cx="0" cy="0"/>
          <a:chOff x="0" y="0"/>
          <a:chExt cx="0" cy="0"/>
        </a:xfrm>
      </p:grpSpPr>
      <p:sp>
        <p:nvSpPr>
          <p:cNvPr id="2885" name="Google Shape;2885;g158e84a9a38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6" name="Google Shape;2886;g158e84a9a38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0" name="Shape 2890"/>
        <p:cNvGrpSpPr/>
        <p:nvPr/>
      </p:nvGrpSpPr>
      <p:grpSpPr>
        <a:xfrm>
          <a:off x="0" y="0"/>
          <a:ext cx="0" cy="0"/>
          <a:chOff x="0" y="0"/>
          <a:chExt cx="0" cy="0"/>
        </a:xfrm>
      </p:grpSpPr>
      <p:sp>
        <p:nvSpPr>
          <p:cNvPr id="2891" name="Google Shape;2891;g158e84a9a38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2" name="Google Shape;2892;g158e84a9a38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talk to them a little bit about how big programs are. They probably don’t have much sense of scope at this point.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g158e84a9a38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7" name="Google Shape;2897;g158e84a9a38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some terminology here, but I don’t think it’s worth getting bogged down with it. The idea is to just </a:t>
            </a:r>
            <a:r>
              <a:rPr lang="en"/>
              <a:t>highlight</a:t>
            </a:r>
            <a:r>
              <a:rPr lang="en"/>
              <a:t> that we definitely measure code in huge quantities.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2" name="Shape 2902"/>
        <p:cNvGrpSpPr/>
        <p:nvPr/>
      </p:nvGrpSpPr>
      <p:grpSpPr>
        <a:xfrm>
          <a:off x="0" y="0"/>
          <a:ext cx="0" cy="0"/>
          <a:chOff x="0" y="0"/>
          <a:chExt cx="0" cy="0"/>
        </a:xfrm>
      </p:grpSpPr>
      <p:sp>
        <p:nvSpPr>
          <p:cNvPr id="2903" name="Google Shape;2903;g158e84a9a38_0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4" name="Google Shape;2904;g158e84a9a38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here’s some fun history! Read up on her: </a:t>
            </a:r>
            <a:r>
              <a:rPr lang="en" u="sng">
                <a:solidFill>
                  <a:schemeClr val="hlink"/>
                </a:solidFill>
                <a:hlinkClick r:id="rId2"/>
              </a:rPr>
              <a:t>https://en.wikipedia.org/wiki/Margaret_Hamilton_(software_engineer)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mention that we don’t often print out programs any more, but back then they had to, since there weren’t </a:t>
            </a:r>
            <a:r>
              <a:rPr lang="en"/>
              <a:t>terminals (at least as we know them now).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8" name="Shape 2908"/>
        <p:cNvGrpSpPr/>
        <p:nvPr/>
      </p:nvGrpSpPr>
      <p:grpSpPr>
        <a:xfrm>
          <a:off x="0" y="0"/>
          <a:ext cx="0" cy="0"/>
          <a:chOff x="0" y="0"/>
          <a:chExt cx="0" cy="0"/>
        </a:xfrm>
      </p:grpSpPr>
      <p:sp>
        <p:nvSpPr>
          <p:cNvPr id="2909" name="Google Shape;2909;g158e84a9a38_0_1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0" name="Google Shape;2910;g158e84a9a38_0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random examples of programs of </a:t>
            </a:r>
            <a:r>
              <a:rPr lang="en"/>
              <a:t>different</a:t>
            </a:r>
            <a:r>
              <a:rPr lang="en"/>
              <a:t> size. Some of it was hard to track down, and may vary over time. </a:t>
            </a:r>
            <a:endParaRPr/>
          </a:p>
          <a:p>
            <a:pPr indent="0" lvl="0" marL="0" rtl="0" algn="l">
              <a:spcBef>
                <a:spcPts val="0"/>
              </a:spcBef>
              <a:spcAft>
                <a:spcPts val="0"/>
              </a:spcAft>
              <a:buNone/>
            </a:pPr>
            <a:r>
              <a:rPr lang="en"/>
              <a:t>This page is in HTML/JS/CSS, and it’s minified, so </a:t>
            </a:r>
            <a:r>
              <a:rPr lang="en"/>
              <a:t>talking</a:t>
            </a:r>
            <a:r>
              <a:rPr lang="en"/>
              <a:t> about its size is a little silly, but still is a valid example.</a:t>
            </a:r>
            <a:endParaRPr/>
          </a:p>
          <a:p>
            <a:pPr indent="0" lvl="0" marL="0" rtl="0" algn="l">
              <a:spcBef>
                <a:spcPts val="0"/>
              </a:spcBef>
              <a:spcAft>
                <a:spcPts val="0"/>
              </a:spcAft>
              <a:buNone/>
            </a:pPr>
            <a:r>
              <a:rPr lang="en"/>
              <a:t>They might not know Unix? Tell them it’s the thing that Linux and Mac evolved into, they should know one of those at least.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g158e84a9a38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7" name="Google Shape;2927;g158e84a9a38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don’t let them walk away thinking the number of lines of code is </a:t>
            </a:r>
            <a:r>
              <a:rPr lang="en"/>
              <a:t>anything</a:t>
            </a:r>
            <a:r>
              <a:rPr lang="en"/>
              <a:t> more than a starting point (we will talk about time complexity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story below is a good one for why we ACTUALLY love to remove lines of code (“Less is More”).</a:t>
            </a:r>
            <a:endParaRPr/>
          </a:p>
          <a:p>
            <a:pPr indent="0" lvl="0" marL="0" rtl="0" algn="l">
              <a:spcBef>
                <a:spcPts val="0"/>
              </a:spcBef>
              <a:spcAft>
                <a:spcPts val="0"/>
              </a:spcAft>
              <a:buNone/>
            </a:pPr>
            <a:r>
              <a:rPr lang="en"/>
              <a:t>We often can write “Smarter Code” that takes up less space while </a:t>
            </a:r>
            <a:r>
              <a:rPr lang="en"/>
              <a:t>achieving</a:t>
            </a:r>
            <a:r>
              <a:rPr lang="en"/>
              <a:t> the same goal, heck that’s the point of FOR loops!</a:t>
            </a:r>
            <a:endParaRPr/>
          </a:p>
          <a:p>
            <a:pPr indent="0" lvl="0" marL="0" rtl="0" algn="l">
              <a:spcBef>
                <a:spcPts val="0"/>
              </a:spcBef>
              <a:spcAft>
                <a:spcPts val="0"/>
              </a:spcAft>
              <a:buNone/>
            </a:pPr>
            <a:r>
              <a:rPr lang="en"/>
              <a:t>And of course, a lot of systems </a:t>
            </a:r>
            <a:r>
              <a:rPr lang="en"/>
              <a:t>automatically</a:t>
            </a:r>
            <a:r>
              <a:rPr lang="en"/>
              <a:t> generate code nowadays, so that pads the estimates.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https://www.folklore.org/StoryView.py?story=Negative_2000_Lines_Of_Code.txt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it’s fun to tell some variation of this 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solidFill>
                  <a:schemeClr val="dk1"/>
                </a:solidFill>
                <a:highlight>
                  <a:srgbClr val="FFFFFF"/>
                </a:highlight>
              </a:rPr>
              <a:t>In early 1982, the Lisa software team was trying to buckle down for the big push to ship the software within the next six months. Some of the managers decided that it would be a good idea to track the progress of each individual engineer in terms of the amount of code that they wrote from week to week. They devised a form that each engineer was required to submit every Friday, which included a field for the number of lines of code that were written that week.</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Bill Atkinson, the author of Quickdraw and the main user interface designer, who was by far the most important Lisa implementor, thought that lines of code was a silly measure of software productivity. He thought his goal was to write as small and fast a program as possible, and that the lines of code metric only encouraged writing sloppy, bloated, broken code.</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He recently was working on optimizing Quickdraw's region calculation machinery, and had completely rewritten the region engine using a simpler, more general algorithm which, after some tweaking, made region operations almost six times faster. As a by-product, the rewrite also saved around 2,000 lines of code.</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He was just putting the finishing touches on the optimization when it was time to fill out the management form for the first time. When he got to the lines of code part, he thought about it for a second, and then wrote in the number: -2000.</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highlight>
                  <a:srgbClr val="FFFFFF"/>
                </a:highlight>
              </a:rPr>
              <a:t>I'm not sure how the managers reacted to that, but I do know that after a couple more weeks, they stopped asking Bill to fill out the form, and he gladly complied.”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6" name="Shape 2936"/>
        <p:cNvGrpSpPr/>
        <p:nvPr/>
      </p:nvGrpSpPr>
      <p:grpSpPr>
        <a:xfrm>
          <a:off x="0" y="0"/>
          <a:ext cx="0" cy="0"/>
          <a:chOff x="0" y="0"/>
          <a:chExt cx="0" cy="0"/>
        </a:xfrm>
      </p:grpSpPr>
      <p:sp>
        <p:nvSpPr>
          <p:cNvPr id="2937" name="Google Shape;2937;g1500dc0c41e_0_4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8" name="Google Shape;2938;g1500dc0c41e_0_4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last week we made the claim that we needed to learn how to decompose programs because it would make them easier to debug, and that this was critical for longer programs.</a:t>
            </a:r>
            <a:endParaRPr/>
          </a:p>
          <a:p>
            <a:pPr indent="0" lvl="0" marL="0" rtl="0" algn="l">
              <a:spcBef>
                <a:spcPts val="0"/>
              </a:spcBef>
              <a:spcAft>
                <a:spcPts val="0"/>
              </a:spcAft>
              <a:buNone/>
            </a:pPr>
            <a:r>
              <a:rPr lang="en"/>
              <a:t>They hopefully believe that their programs will get longer, now we need to convince them that decomposing those programs is necessary.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59825" y="1346550"/>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598327" y="2799877"/>
            <a:ext cx="2128619" cy="2781103"/>
            <a:chOff x="554456" y="2624159"/>
            <a:chExt cx="2397903" cy="3132932"/>
          </a:xfrm>
        </p:grpSpPr>
        <p:sp>
          <p:nvSpPr>
            <p:cNvPr id="42" name="Google Shape;42;p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2"/>
          <p:cNvGrpSpPr/>
          <p:nvPr/>
        </p:nvGrpSpPr>
        <p:grpSpPr>
          <a:xfrm>
            <a:off x="2559150" y="3817275"/>
            <a:ext cx="1014400" cy="430500"/>
            <a:chOff x="2559150" y="3516550"/>
            <a:chExt cx="1014400" cy="430500"/>
          </a:xfrm>
        </p:grpSpPr>
        <p:cxnSp>
          <p:nvCxnSpPr>
            <p:cNvPr id="56" name="Google Shape;56;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7" name="Google Shape;57;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8" name="Google Shape;58;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9" name="Google Shape;59;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60" name="Google Shape;60;p2"/>
          <p:cNvGrpSpPr/>
          <p:nvPr/>
        </p:nvGrpSpPr>
        <p:grpSpPr>
          <a:xfrm>
            <a:off x="-161467" y="3817275"/>
            <a:ext cx="751667" cy="430500"/>
            <a:chOff x="2821883" y="3516550"/>
            <a:chExt cx="751667" cy="430500"/>
          </a:xfrm>
        </p:grpSpPr>
        <p:cxnSp>
          <p:nvCxnSpPr>
            <p:cNvPr id="61" name="Google Shape;61;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2" name="Google Shape;62;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3" name="Google Shape;63;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4" name="Google Shape;64;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txBox="1"/>
          <p:nvPr>
            <p:ph type="ctrTitle"/>
          </p:nvPr>
        </p:nvSpPr>
        <p:spPr>
          <a:xfrm>
            <a:off x="1529650" y="761175"/>
            <a:ext cx="2957100" cy="105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 name="Google Shape;72;p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 name="Google Shape;73;p2"/>
          <p:cNvSpPr txBox="1"/>
          <p:nvPr>
            <p:ph idx="2" type="subTitle"/>
          </p:nvPr>
        </p:nvSpPr>
        <p:spPr>
          <a:xfrm>
            <a:off x="1978637" y="1799895"/>
            <a:ext cx="5806500" cy="10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9pPr>
          </a:lstStyle>
          <a:p/>
        </p:txBody>
      </p:sp>
      <p:sp>
        <p:nvSpPr>
          <p:cNvPr id="74" name="Google Shape;74;p2"/>
          <p:cNvSpPr txBox="1"/>
          <p:nvPr>
            <p:ph idx="3"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7" name="Shape 417"/>
        <p:cNvGrpSpPr/>
        <p:nvPr/>
      </p:nvGrpSpPr>
      <p:grpSpPr>
        <a:xfrm>
          <a:off x="0" y="0"/>
          <a:ext cx="0" cy="0"/>
          <a:chOff x="0" y="0"/>
          <a:chExt cx="0" cy="0"/>
        </a:xfrm>
      </p:grpSpPr>
      <p:grpSp>
        <p:nvGrpSpPr>
          <p:cNvPr id="418" name="Google Shape;418;p11"/>
          <p:cNvGrpSpPr/>
          <p:nvPr/>
        </p:nvGrpSpPr>
        <p:grpSpPr>
          <a:xfrm>
            <a:off x="-40" y="0"/>
            <a:ext cx="9143957" cy="5143500"/>
            <a:chOff x="-19200" y="0"/>
            <a:chExt cx="9163200" cy="5143500"/>
          </a:xfrm>
        </p:grpSpPr>
        <p:cxnSp>
          <p:nvCxnSpPr>
            <p:cNvPr id="419" name="Google Shape;419;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47" name="Google Shape;447;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1"/>
          <p:cNvGrpSpPr/>
          <p:nvPr/>
        </p:nvGrpSpPr>
        <p:grpSpPr>
          <a:xfrm>
            <a:off x="2626239" y="3550"/>
            <a:ext cx="3131561" cy="1338875"/>
            <a:chOff x="2626239" y="3550"/>
            <a:chExt cx="3131561" cy="1338875"/>
          </a:xfrm>
        </p:grpSpPr>
        <p:sp>
          <p:nvSpPr>
            <p:cNvPr id="449" name="Google Shape;449;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56" name="Google Shape;456;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57" name="Google Shape;457;p11"/>
          <p:cNvGrpSpPr/>
          <p:nvPr/>
        </p:nvGrpSpPr>
        <p:grpSpPr>
          <a:xfrm>
            <a:off x="4290470" y="380163"/>
            <a:ext cx="563060" cy="651372"/>
            <a:chOff x="163270" y="-38612"/>
            <a:chExt cx="563060" cy="651372"/>
          </a:xfrm>
        </p:grpSpPr>
        <p:sp>
          <p:nvSpPr>
            <p:cNvPr id="458" name="Google Shape;458;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1"/>
          <p:cNvGrpSpPr/>
          <p:nvPr/>
        </p:nvGrpSpPr>
        <p:grpSpPr>
          <a:xfrm>
            <a:off x="467186" y="3892357"/>
            <a:ext cx="690510" cy="693886"/>
            <a:chOff x="-546937" y="-581525"/>
            <a:chExt cx="1507993" cy="1515365"/>
          </a:xfrm>
        </p:grpSpPr>
        <p:sp>
          <p:nvSpPr>
            <p:cNvPr id="462" name="Google Shape;462;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11"/>
          <p:cNvGrpSpPr/>
          <p:nvPr/>
        </p:nvGrpSpPr>
        <p:grpSpPr>
          <a:xfrm>
            <a:off x="7986311" y="543607"/>
            <a:ext cx="690510" cy="693886"/>
            <a:chOff x="-546937" y="-581525"/>
            <a:chExt cx="1507993" cy="1515365"/>
          </a:xfrm>
        </p:grpSpPr>
        <p:sp>
          <p:nvSpPr>
            <p:cNvPr id="465" name="Google Shape;465;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7" name="Shape 467"/>
        <p:cNvGrpSpPr/>
        <p:nvPr/>
      </p:nvGrpSpPr>
      <p:grpSpPr>
        <a:xfrm>
          <a:off x="0" y="0"/>
          <a:ext cx="0" cy="0"/>
          <a:chOff x="0" y="0"/>
          <a:chExt cx="0" cy="0"/>
        </a:xfrm>
      </p:grpSpPr>
      <p:sp>
        <p:nvSpPr>
          <p:cNvPr id="468" name="Google Shape;46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69" name="Google Shape;469;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70" name="Shape 470"/>
        <p:cNvGrpSpPr/>
        <p:nvPr/>
      </p:nvGrpSpPr>
      <p:grpSpPr>
        <a:xfrm>
          <a:off x="0" y="0"/>
          <a:ext cx="0" cy="0"/>
          <a:chOff x="0" y="0"/>
          <a:chExt cx="0" cy="0"/>
        </a:xfrm>
      </p:grpSpPr>
      <p:grpSp>
        <p:nvGrpSpPr>
          <p:cNvPr id="471" name="Google Shape;471;p13"/>
          <p:cNvGrpSpPr/>
          <p:nvPr/>
        </p:nvGrpSpPr>
        <p:grpSpPr>
          <a:xfrm>
            <a:off x="-40" y="0"/>
            <a:ext cx="9143957" cy="5143500"/>
            <a:chOff x="-19200" y="0"/>
            <a:chExt cx="9163200" cy="5143500"/>
          </a:xfrm>
        </p:grpSpPr>
        <p:cxnSp>
          <p:nvCxnSpPr>
            <p:cNvPr id="472" name="Google Shape;472;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00" name="Google Shape;500;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7813972" y="605344"/>
            <a:ext cx="1031166" cy="1036207"/>
            <a:chOff x="-546937" y="-581525"/>
            <a:chExt cx="1507993" cy="1515365"/>
          </a:xfrm>
        </p:grpSpPr>
        <p:sp>
          <p:nvSpPr>
            <p:cNvPr id="511" name="Google Shape;511;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4" name="Google Shape;514;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4"/>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15" name="Google Shape;515;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6" name="Google Shape;516;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17" name="Google Shape;517;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18" name="Google Shape;518;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9" name="Google Shape;519;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0" name="Google Shape;520;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21" name="Google Shape;521;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2" name="Google Shape;522;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3" name="Google Shape;523;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24" name="Google Shape;524;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25" name="Google Shape;525;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6" name="Shape 526"/>
        <p:cNvGrpSpPr/>
        <p:nvPr/>
      </p:nvGrpSpPr>
      <p:grpSpPr>
        <a:xfrm>
          <a:off x="0" y="0"/>
          <a:ext cx="0" cy="0"/>
          <a:chOff x="0" y="0"/>
          <a:chExt cx="0" cy="0"/>
        </a:xfrm>
      </p:grpSpPr>
      <p:grpSp>
        <p:nvGrpSpPr>
          <p:cNvPr id="527" name="Google Shape;527;p14"/>
          <p:cNvGrpSpPr/>
          <p:nvPr/>
        </p:nvGrpSpPr>
        <p:grpSpPr>
          <a:xfrm>
            <a:off x="-40" y="0"/>
            <a:ext cx="9143957" cy="5143500"/>
            <a:chOff x="-19200" y="0"/>
            <a:chExt cx="9163200" cy="5143500"/>
          </a:xfrm>
        </p:grpSpPr>
        <p:cxnSp>
          <p:nvCxnSpPr>
            <p:cNvPr id="528" name="Google Shape;528;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56" name="Google Shape;556;p14"/>
          <p:cNvGrpSpPr/>
          <p:nvPr/>
        </p:nvGrpSpPr>
        <p:grpSpPr>
          <a:xfrm>
            <a:off x="954700" y="2093475"/>
            <a:ext cx="4517012" cy="2507700"/>
            <a:chOff x="954700" y="2093475"/>
            <a:chExt cx="4517012" cy="2507700"/>
          </a:xfrm>
        </p:grpSpPr>
        <p:sp>
          <p:nvSpPr>
            <p:cNvPr id="557" name="Google Shape;557;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9" name="Google Shape;559;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60" name="Google Shape;560;p14"/>
          <p:cNvGrpSpPr/>
          <p:nvPr/>
        </p:nvGrpSpPr>
        <p:grpSpPr>
          <a:xfrm>
            <a:off x="1592900" y="540075"/>
            <a:ext cx="6511475" cy="3058750"/>
            <a:chOff x="1592900" y="616275"/>
            <a:chExt cx="6511475" cy="3058750"/>
          </a:xfrm>
        </p:grpSpPr>
        <p:sp>
          <p:nvSpPr>
            <p:cNvPr id="561" name="Google Shape;561;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65" name="Google Shape;565;p14"/>
          <p:cNvSpPr txBox="1"/>
          <p:nvPr>
            <p:ph idx="2" type="subTitle"/>
          </p:nvPr>
        </p:nvSpPr>
        <p:spPr>
          <a:xfrm>
            <a:off x="3247200" y="331555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1"/>
                </a:solidFill>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66" name="Shape 566"/>
        <p:cNvGrpSpPr/>
        <p:nvPr/>
      </p:nvGrpSpPr>
      <p:grpSpPr>
        <a:xfrm>
          <a:off x="0" y="0"/>
          <a:ext cx="0" cy="0"/>
          <a:chOff x="0" y="0"/>
          <a:chExt cx="0" cy="0"/>
        </a:xfrm>
      </p:grpSpPr>
      <p:grpSp>
        <p:nvGrpSpPr>
          <p:cNvPr id="567" name="Google Shape;567;p15"/>
          <p:cNvGrpSpPr/>
          <p:nvPr/>
        </p:nvGrpSpPr>
        <p:grpSpPr>
          <a:xfrm>
            <a:off x="-40" y="0"/>
            <a:ext cx="9143957" cy="5143500"/>
            <a:chOff x="-19200" y="0"/>
            <a:chExt cx="9163200" cy="5143500"/>
          </a:xfrm>
        </p:grpSpPr>
        <p:cxnSp>
          <p:nvCxnSpPr>
            <p:cNvPr id="568" name="Google Shape;568;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96" name="Google Shape;596;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600" name="Shape 600"/>
        <p:cNvGrpSpPr/>
        <p:nvPr/>
      </p:nvGrpSpPr>
      <p:grpSpPr>
        <a:xfrm>
          <a:off x="0" y="0"/>
          <a:ext cx="0" cy="0"/>
          <a:chOff x="0" y="0"/>
          <a:chExt cx="0" cy="0"/>
        </a:xfrm>
      </p:grpSpPr>
      <p:grpSp>
        <p:nvGrpSpPr>
          <p:cNvPr id="601" name="Google Shape;601;p16"/>
          <p:cNvGrpSpPr/>
          <p:nvPr/>
        </p:nvGrpSpPr>
        <p:grpSpPr>
          <a:xfrm>
            <a:off x="-40" y="0"/>
            <a:ext cx="9143957" cy="5143500"/>
            <a:chOff x="-19200" y="0"/>
            <a:chExt cx="9163200" cy="5143500"/>
          </a:xfrm>
        </p:grpSpPr>
        <p:cxnSp>
          <p:nvCxnSpPr>
            <p:cNvPr id="602" name="Google Shape;602;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30" name="Google Shape;630;p16"/>
          <p:cNvGrpSpPr/>
          <p:nvPr/>
        </p:nvGrpSpPr>
        <p:grpSpPr>
          <a:xfrm>
            <a:off x="244916" y="1105600"/>
            <a:ext cx="838990" cy="530033"/>
            <a:chOff x="4384725" y="3932425"/>
            <a:chExt cx="1420813" cy="897600"/>
          </a:xfrm>
        </p:grpSpPr>
        <p:sp>
          <p:nvSpPr>
            <p:cNvPr id="631" name="Google Shape;631;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41" name="Google Shape;641;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42" name="Google Shape;642;p16"/>
          <p:cNvGrpSpPr/>
          <p:nvPr/>
        </p:nvGrpSpPr>
        <p:grpSpPr>
          <a:xfrm>
            <a:off x="8813127" y="1524690"/>
            <a:ext cx="758760" cy="762622"/>
            <a:chOff x="1286620" y="3669795"/>
            <a:chExt cx="1208986" cy="1214947"/>
          </a:xfrm>
        </p:grpSpPr>
        <p:sp>
          <p:nvSpPr>
            <p:cNvPr id="643" name="Google Shape;643;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16"/>
          <p:cNvGrpSpPr/>
          <p:nvPr/>
        </p:nvGrpSpPr>
        <p:grpSpPr>
          <a:xfrm>
            <a:off x="-201254" y="4239177"/>
            <a:ext cx="1285152" cy="1291731"/>
            <a:chOff x="1286620" y="3669795"/>
            <a:chExt cx="1208986" cy="1214947"/>
          </a:xfrm>
        </p:grpSpPr>
        <p:sp>
          <p:nvSpPr>
            <p:cNvPr id="646" name="Google Shape;646;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48" name="Shape 648"/>
        <p:cNvGrpSpPr/>
        <p:nvPr/>
      </p:nvGrpSpPr>
      <p:grpSpPr>
        <a:xfrm>
          <a:off x="0" y="0"/>
          <a:ext cx="0" cy="0"/>
          <a:chOff x="0" y="0"/>
          <a:chExt cx="0" cy="0"/>
        </a:xfrm>
      </p:grpSpPr>
      <p:grpSp>
        <p:nvGrpSpPr>
          <p:cNvPr id="649" name="Google Shape;649;p17"/>
          <p:cNvGrpSpPr/>
          <p:nvPr/>
        </p:nvGrpSpPr>
        <p:grpSpPr>
          <a:xfrm>
            <a:off x="-40" y="0"/>
            <a:ext cx="9143957" cy="5143500"/>
            <a:chOff x="-19200" y="0"/>
            <a:chExt cx="9163200" cy="5143500"/>
          </a:xfrm>
        </p:grpSpPr>
        <p:cxnSp>
          <p:nvCxnSpPr>
            <p:cNvPr id="650" name="Google Shape;650;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78" name="Google Shape;678;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17"/>
          <p:cNvGrpSpPr/>
          <p:nvPr/>
        </p:nvGrpSpPr>
        <p:grpSpPr>
          <a:xfrm>
            <a:off x="5433013" y="825522"/>
            <a:ext cx="761713" cy="323262"/>
            <a:chOff x="2559150" y="3516550"/>
            <a:chExt cx="1014400" cy="430500"/>
          </a:xfrm>
        </p:grpSpPr>
        <p:cxnSp>
          <p:nvCxnSpPr>
            <p:cNvPr id="682" name="Google Shape;682;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3" name="Google Shape;683;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4" name="Google Shape;684;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5" name="Google Shape;685;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86" name="Google Shape;686;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17"/>
          <p:cNvGrpSpPr/>
          <p:nvPr/>
        </p:nvGrpSpPr>
        <p:grpSpPr>
          <a:xfrm>
            <a:off x="1479860" y="3644094"/>
            <a:ext cx="1031166" cy="1036207"/>
            <a:chOff x="-546937" y="-581525"/>
            <a:chExt cx="1507993" cy="1515365"/>
          </a:xfrm>
        </p:grpSpPr>
        <p:sp>
          <p:nvSpPr>
            <p:cNvPr id="688" name="Google Shape;688;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1" name="Google Shape;691;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692" name="Shape 692"/>
        <p:cNvGrpSpPr/>
        <p:nvPr/>
      </p:nvGrpSpPr>
      <p:grpSpPr>
        <a:xfrm>
          <a:off x="0" y="0"/>
          <a:ext cx="0" cy="0"/>
          <a:chOff x="0" y="0"/>
          <a:chExt cx="0" cy="0"/>
        </a:xfrm>
      </p:grpSpPr>
      <p:grpSp>
        <p:nvGrpSpPr>
          <p:cNvPr id="693" name="Google Shape;693;p18"/>
          <p:cNvGrpSpPr/>
          <p:nvPr/>
        </p:nvGrpSpPr>
        <p:grpSpPr>
          <a:xfrm>
            <a:off x="-40" y="0"/>
            <a:ext cx="9143957" cy="5143500"/>
            <a:chOff x="-19200" y="0"/>
            <a:chExt cx="9163200" cy="5143500"/>
          </a:xfrm>
        </p:grpSpPr>
        <p:cxnSp>
          <p:nvCxnSpPr>
            <p:cNvPr id="694" name="Google Shape;694;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22" name="Google Shape;722;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6" name="Google Shape;726;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27" name="Shape 727"/>
        <p:cNvGrpSpPr/>
        <p:nvPr/>
      </p:nvGrpSpPr>
      <p:grpSpPr>
        <a:xfrm>
          <a:off x="0" y="0"/>
          <a:ext cx="0" cy="0"/>
          <a:chOff x="0" y="0"/>
          <a:chExt cx="0" cy="0"/>
        </a:xfrm>
      </p:grpSpPr>
      <p:grpSp>
        <p:nvGrpSpPr>
          <p:cNvPr id="728" name="Google Shape;728;p19"/>
          <p:cNvGrpSpPr/>
          <p:nvPr/>
        </p:nvGrpSpPr>
        <p:grpSpPr>
          <a:xfrm>
            <a:off x="-40" y="0"/>
            <a:ext cx="9143957" cy="5143500"/>
            <a:chOff x="-19200" y="0"/>
            <a:chExt cx="9163200" cy="5143500"/>
          </a:xfrm>
        </p:grpSpPr>
        <p:cxnSp>
          <p:nvCxnSpPr>
            <p:cNvPr id="729" name="Google Shape;729;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57" name="Google Shape;757;p19"/>
          <p:cNvGrpSpPr/>
          <p:nvPr/>
        </p:nvGrpSpPr>
        <p:grpSpPr>
          <a:xfrm>
            <a:off x="6889770" y="92195"/>
            <a:ext cx="1208986" cy="1214947"/>
            <a:chOff x="6780320" y="132595"/>
            <a:chExt cx="1208986" cy="1214947"/>
          </a:xfrm>
        </p:grpSpPr>
        <p:sp>
          <p:nvSpPr>
            <p:cNvPr id="758" name="Google Shape;758;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19"/>
          <p:cNvGrpSpPr/>
          <p:nvPr/>
        </p:nvGrpSpPr>
        <p:grpSpPr>
          <a:xfrm>
            <a:off x="7992250" y="842495"/>
            <a:ext cx="959209" cy="963939"/>
            <a:chOff x="7849815" y="1023153"/>
            <a:chExt cx="1208986" cy="1214947"/>
          </a:xfrm>
        </p:grpSpPr>
        <p:sp>
          <p:nvSpPr>
            <p:cNvPr id="761" name="Google Shape;761;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19"/>
          <p:cNvGrpSpPr/>
          <p:nvPr/>
        </p:nvGrpSpPr>
        <p:grpSpPr>
          <a:xfrm>
            <a:off x="236677" y="2267190"/>
            <a:ext cx="2128654" cy="2781138"/>
            <a:chOff x="809902" y="2172440"/>
            <a:chExt cx="2128654" cy="2781138"/>
          </a:xfrm>
        </p:grpSpPr>
        <p:sp>
          <p:nvSpPr>
            <p:cNvPr id="768" name="Google Shape;768;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19"/>
          <p:cNvGrpSpPr/>
          <p:nvPr/>
        </p:nvGrpSpPr>
        <p:grpSpPr>
          <a:xfrm rot="-1557361">
            <a:off x="1113401" y="2123116"/>
            <a:ext cx="804282" cy="897266"/>
            <a:chOff x="7849928" y="450523"/>
            <a:chExt cx="639337" cy="713251"/>
          </a:xfrm>
        </p:grpSpPr>
        <p:sp>
          <p:nvSpPr>
            <p:cNvPr id="775" name="Google Shape;775;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19"/>
            <p:cNvGrpSpPr/>
            <p:nvPr/>
          </p:nvGrpSpPr>
          <p:grpSpPr>
            <a:xfrm>
              <a:off x="7966556" y="557387"/>
              <a:ext cx="406083" cy="424765"/>
              <a:chOff x="7634875" y="4670950"/>
              <a:chExt cx="135750" cy="142000"/>
            </a:xfrm>
          </p:grpSpPr>
          <p:sp>
            <p:nvSpPr>
              <p:cNvPr id="778" name="Google Shape;778;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0" name="Google Shape;780;p19"/>
          <p:cNvGrpSpPr/>
          <p:nvPr/>
        </p:nvGrpSpPr>
        <p:grpSpPr>
          <a:xfrm rot="-1560080">
            <a:off x="452845" y="3102717"/>
            <a:ext cx="639423" cy="713264"/>
            <a:chOff x="5982390" y="450523"/>
            <a:chExt cx="639412" cy="713251"/>
          </a:xfrm>
        </p:grpSpPr>
        <p:sp>
          <p:nvSpPr>
            <p:cNvPr id="781" name="Google Shape;781;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19"/>
          <p:cNvGrpSpPr/>
          <p:nvPr/>
        </p:nvGrpSpPr>
        <p:grpSpPr>
          <a:xfrm rot="-1560080">
            <a:off x="1386120" y="3303315"/>
            <a:ext cx="638526" cy="714162"/>
            <a:chOff x="6960509" y="450052"/>
            <a:chExt cx="638514" cy="714149"/>
          </a:xfrm>
        </p:grpSpPr>
        <p:sp>
          <p:nvSpPr>
            <p:cNvPr id="785" name="Google Shape;785;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19"/>
            <p:cNvGrpSpPr/>
            <p:nvPr/>
          </p:nvGrpSpPr>
          <p:grpSpPr>
            <a:xfrm>
              <a:off x="7081174" y="579613"/>
              <a:ext cx="397183" cy="380269"/>
              <a:chOff x="7218150" y="5020675"/>
              <a:chExt cx="132775" cy="127125"/>
            </a:xfrm>
          </p:grpSpPr>
          <p:sp>
            <p:nvSpPr>
              <p:cNvPr id="788" name="Google Shape;788;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0" name="Google Shape;790;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19"/>
          <p:cNvGrpSpPr/>
          <p:nvPr/>
        </p:nvGrpSpPr>
        <p:grpSpPr>
          <a:xfrm>
            <a:off x="6310800" y="983383"/>
            <a:ext cx="959229" cy="1109677"/>
            <a:chOff x="4212420" y="-38612"/>
            <a:chExt cx="563060" cy="651372"/>
          </a:xfrm>
        </p:grpSpPr>
        <p:sp>
          <p:nvSpPr>
            <p:cNvPr id="795" name="Google Shape;795;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9" name="Google Shape;799;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800" name="Shape 800"/>
        <p:cNvGrpSpPr/>
        <p:nvPr/>
      </p:nvGrpSpPr>
      <p:grpSpPr>
        <a:xfrm>
          <a:off x="0" y="0"/>
          <a:ext cx="0" cy="0"/>
          <a:chOff x="0" y="0"/>
          <a:chExt cx="0" cy="0"/>
        </a:xfrm>
      </p:grpSpPr>
      <p:grpSp>
        <p:nvGrpSpPr>
          <p:cNvPr id="801" name="Google Shape;801;p20"/>
          <p:cNvGrpSpPr/>
          <p:nvPr/>
        </p:nvGrpSpPr>
        <p:grpSpPr>
          <a:xfrm>
            <a:off x="-40" y="0"/>
            <a:ext cx="9143957" cy="5143500"/>
            <a:chOff x="-19200" y="0"/>
            <a:chExt cx="9163200" cy="5143500"/>
          </a:xfrm>
        </p:grpSpPr>
        <p:cxnSp>
          <p:nvCxnSpPr>
            <p:cNvPr id="802" name="Google Shape;802;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30" name="Google Shape;830;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7141336" y="648682"/>
            <a:ext cx="690510" cy="693886"/>
            <a:chOff x="-546937" y="-581525"/>
            <a:chExt cx="1507993" cy="1515365"/>
          </a:xfrm>
        </p:grpSpPr>
        <p:sp>
          <p:nvSpPr>
            <p:cNvPr id="835" name="Google Shape;835;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20"/>
          <p:cNvGrpSpPr/>
          <p:nvPr/>
        </p:nvGrpSpPr>
        <p:grpSpPr>
          <a:xfrm>
            <a:off x="7506514" y="1213789"/>
            <a:ext cx="829246" cy="833299"/>
            <a:chOff x="-546937" y="-581525"/>
            <a:chExt cx="1507993" cy="1515365"/>
          </a:xfrm>
        </p:grpSpPr>
        <p:sp>
          <p:nvSpPr>
            <p:cNvPr id="838" name="Google Shape;838;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4" name="Google Shape;844;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grpSp>
        <p:nvGrpSpPr>
          <p:cNvPr id="76" name="Google Shape;76;p3"/>
          <p:cNvGrpSpPr/>
          <p:nvPr/>
        </p:nvGrpSpPr>
        <p:grpSpPr>
          <a:xfrm>
            <a:off x="-40" y="0"/>
            <a:ext cx="9143957" cy="5143500"/>
            <a:chOff x="-19200" y="0"/>
            <a:chExt cx="9163200" cy="5143500"/>
          </a:xfrm>
        </p:grpSpPr>
        <p:cxnSp>
          <p:nvCxnSpPr>
            <p:cNvPr id="77" name="Google Shape;77;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05" name="Google Shape;105;p3"/>
          <p:cNvGrpSpPr/>
          <p:nvPr/>
        </p:nvGrpSpPr>
        <p:grpSpPr>
          <a:xfrm>
            <a:off x="7470825" y="4034575"/>
            <a:ext cx="1420813" cy="897600"/>
            <a:chOff x="4384725" y="3932425"/>
            <a:chExt cx="1420813" cy="897600"/>
          </a:xfrm>
        </p:grpSpPr>
        <p:sp>
          <p:nvSpPr>
            <p:cNvPr id="106" name="Google Shape;106;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3"/>
          <p:cNvSpPr txBox="1"/>
          <p:nvPr>
            <p:ph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2" name="Google Shape;112;p3"/>
          <p:cNvSpPr txBox="1"/>
          <p:nvPr>
            <p:ph hasCustomPrompt="1" idx="2"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4700"/>
              <a:buNone/>
              <a:defRPr sz="4700">
                <a:solidFill>
                  <a:schemeClr val="lt1"/>
                </a:solidFill>
              </a:defRPr>
            </a:lvl1pPr>
            <a:lvl2pPr lvl="1"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113" name="Google Shape;113;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4" name="Google Shape;114;p3"/>
          <p:cNvGrpSpPr/>
          <p:nvPr/>
        </p:nvGrpSpPr>
        <p:grpSpPr>
          <a:xfrm>
            <a:off x="460152" y="139302"/>
            <a:ext cx="2128619" cy="2781103"/>
            <a:chOff x="554456" y="2624159"/>
            <a:chExt cx="2397903" cy="3132932"/>
          </a:xfrm>
        </p:grpSpPr>
        <p:sp>
          <p:nvSpPr>
            <p:cNvPr id="115" name="Google Shape;115;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3"/>
          <p:cNvGrpSpPr/>
          <p:nvPr/>
        </p:nvGrpSpPr>
        <p:grpSpPr>
          <a:xfrm>
            <a:off x="1194150" y="890075"/>
            <a:ext cx="6755700" cy="3501925"/>
            <a:chOff x="1194150" y="890075"/>
            <a:chExt cx="6755700" cy="3501925"/>
          </a:xfrm>
        </p:grpSpPr>
        <p:sp>
          <p:nvSpPr>
            <p:cNvPr id="129" name="Google Shape;129;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3"/>
          <p:cNvGrpSpPr/>
          <p:nvPr/>
        </p:nvGrpSpPr>
        <p:grpSpPr>
          <a:xfrm>
            <a:off x="6451623" y="467507"/>
            <a:ext cx="840609" cy="841790"/>
            <a:chOff x="7166950" y="4240225"/>
            <a:chExt cx="213450" cy="213750"/>
          </a:xfrm>
        </p:grpSpPr>
        <p:sp>
          <p:nvSpPr>
            <p:cNvPr id="133" name="Google Shape;133;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a:off x="199570" y="3669795"/>
            <a:ext cx="1208986" cy="1214947"/>
            <a:chOff x="1286620" y="3669795"/>
            <a:chExt cx="1208986" cy="1214947"/>
          </a:xfrm>
        </p:grpSpPr>
        <p:sp>
          <p:nvSpPr>
            <p:cNvPr id="137" name="Google Shape;137;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45" name="Shape 845"/>
        <p:cNvGrpSpPr/>
        <p:nvPr/>
      </p:nvGrpSpPr>
      <p:grpSpPr>
        <a:xfrm>
          <a:off x="0" y="0"/>
          <a:ext cx="0" cy="0"/>
          <a:chOff x="0" y="0"/>
          <a:chExt cx="0" cy="0"/>
        </a:xfrm>
      </p:grpSpPr>
      <p:grpSp>
        <p:nvGrpSpPr>
          <p:cNvPr id="846" name="Google Shape;846;p21"/>
          <p:cNvGrpSpPr/>
          <p:nvPr/>
        </p:nvGrpSpPr>
        <p:grpSpPr>
          <a:xfrm>
            <a:off x="-40" y="0"/>
            <a:ext cx="9143957" cy="5143500"/>
            <a:chOff x="-19200" y="0"/>
            <a:chExt cx="9163200" cy="5143500"/>
          </a:xfrm>
        </p:grpSpPr>
        <p:cxnSp>
          <p:nvCxnSpPr>
            <p:cNvPr id="847" name="Google Shape;847;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75" name="Google Shape;875;p21"/>
          <p:cNvGrpSpPr/>
          <p:nvPr/>
        </p:nvGrpSpPr>
        <p:grpSpPr>
          <a:xfrm>
            <a:off x="8642181" y="-366333"/>
            <a:ext cx="901299" cy="905743"/>
            <a:chOff x="6780320" y="132595"/>
            <a:chExt cx="1208986" cy="1214947"/>
          </a:xfrm>
        </p:grpSpPr>
        <p:sp>
          <p:nvSpPr>
            <p:cNvPr id="876" name="Google Shape;876;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3" name="Google Shape;883;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84" name="Shape 884"/>
        <p:cNvGrpSpPr/>
        <p:nvPr/>
      </p:nvGrpSpPr>
      <p:grpSpPr>
        <a:xfrm>
          <a:off x="0" y="0"/>
          <a:ext cx="0" cy="0"/>
          <a:chOff x="0" y="0"/>
          <a:chExt cx="0" cy="0"/>
        </a:xfrm>
      </p:grpSpPr>
      <p:grpSp>
        <p:nvGrpSpPr>
          <p:cNvPr id="885" name="Google Shape;885;p22"/>
          <p:cNvGrpSpPr/>
          <p:nvPr/>
        </p:nvGrpSpPr>
        <p:grpSpPr>
          <a:xfrm>
            <a:off x="-40" y="0"/>
            <a:ext cx="9143957" cy="5143500"/>
            <a:chOff x="-19200" y="0"/>
            <a:chExt cx="9163200" cy="5143500"/>
          </a:xfrm>
        </p:grpSpPr>
        <p:cxnSp>
          <p:nvCxnSpPr>
            <p:cNvPr id="886" name="Google Shape;886;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14" name="Google Shape;914;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15" name="Google Shape;915;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22"/>
          <p:cNvGrpSpPr/>
          <p:nvPr/>
        </p:nvGrpSpPr>
        <p:grpSpPr>
          <a:xfrm>
            <a:off x="1065950" y="1440392"/>
            <a:ext cx="3300478" cy="2669777"/>
            <a:chOff x="1065950" y="1440392"/>
            <a:chExt cx="3300478" cy="2669777"/>
          </a:xfrm>
        </p:grpSpPr>
        <p:sp>
          <p:nvSpPr>
            <p:cNvPr id="919" name="Google Shape;919;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22"/>
          <p:cNvGrpSpPr/>
          <p:nvPr/>
        </p:nvGrpSpPr>
        <p:grpSpPr>
          <a:xfrm>
            <a:off x="4777455" y="1440392"/>
            <a:ext cx="3292195" cy="2669777"/>
            <a:chOff x="4777455" y="1440392"/>
            <a:chExt cx="3292195" cy="2669777"/>
          </a:xfrm>
        </p:grpSpPr>
        <p:sp>
          <p:nvSpPr>
            <p:cNvPr id="923" name="Google Shape;923;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6" name="Google Shape;926;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33" name="Google Shape;933;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934" name="Google Shape;934;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935" name="Google Shape;935;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36" name="Google Shape;936;p22"/>
          <p:cNvGrpSpPr/>
          <p:nvPr/>
        </p:nvGrpSpPr>
        <p:grpSpPr>
          <a:xfrm>
            <a:off x="2943847" y="-620331"/>
            <a:ext cx="1031166" cy="1036207"/>
            <a:chOff x="-546937" y="-581525"/>
            <a:chExt cx="1507993" cy="1515365"/>
          </a:xfrm>
        </p:grpSpPr>
        <p:sp>
          <p:nvSpPr>
            <p:cNvPr id="937" name="Google Shape;937;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22"/>
          <p:cNvGrpSpPr/>
          <p:nvPr/>
        </p:nvGrpSpPr>
        <p:grpSpPr>
          <a:xfrm>
            <a:off x="7562350" y="4467100"/>
            <a:ext cx="868250" cy="875741"/>
            <a:chOff x="7562350" y="4467100"/>
            <a:chExt cx="868250" cy="875741"/>
          </a:xfrm>
        </p:grpSpPr>
        <p:sp>
          <p:nvSpPr>
            <p:cNvPr id="940" name="Google Shape;940;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22"/>
            <p:cNvGrpSpPr/>
            <p:nvPr/>
          </p:nvGrpSpPr>
          <p:grpSpPr>
            <a:xfrm>
              <a:off x="7562350" y="4467100"/>
              <a:ext cx="773400" cy="773400"/>
              <a:chOff x="8430600" y="503400"/>
              <a:chExt cx="773400" cy="773400"/>
            </a:xfrm>
          </p:grpSpPr>
          <p:sp>
            <p:nvSpPr>
              <p:cNvPr id="942" name="Google Shape;942;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22"/>
              <p:cNvGrpSpPr/>
              <p:nvPr/>
            </p:nvGrpSpPr>
            <p:grpSpPr>
              <a:xfrm>
                <a:off x="8572674" y="645476"/>
                <a:ext cx="489254" cy="489254"/>
                <a:chOff x="4457700" y="2655225"/>
                <a:chExt cx="113125" cy="113125"/>
              </a:xfrm>
            </p:grpSpPr>
            <p:sp>
              <p:nvSpPr>
                <p:cNvPr id="944" name="Google Shape;944;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46" name="Shape 946"/>
        <p:cNvGrpSpPr/>
        <p:nvPr/>
      </p:nvGrpSpPr>
      <p:grpSpPr>
        <a:xfrm>
          <a:off x="0" y="0"/>
          <a:ext cx="0" cy="0"/>
          <a:chOff x="0" y="0"/>
          <a:chExt cx="0" cy="0"/>
        </a:xfrm>
      </p:grpSpPr>
      <p:grpSp>
        <p:nvGrpSpPr>
          <p:cNvPr id="947" name="Google Shape;947;p23"/>
          <p:cNvGrpSpPr/>
          <p:nvPr/>
        </p:nvGrpSpPr>
        <p:grpSpPr>
          <a:xfrm>
            <a:off x="-40" y="0"/>
            <a:ext cx="9143957" cy="5143500"/>
            <a:chOff x="-19200" y="0"/>
            <a:chExt cx="9163200" cy="5143500"/>
          </a:xfrm>
        </p:grpSpPr>
        <p:cxnSp>
          <p:nvCxnSpPr>
            <p:cNvPr id="948" name="Google Shape;948;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76" name="Google Shape;976;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7" name="Google Shape;977;p23"/>
          <p:cNvGrpSpPr/>
          <p:nvPr/>
        </p:nvGrpSpPr>
        <p:grpSpPr>
          <a:xfrm>
            <a:off x="7180203" y="304991"/>
            <a:ext cx="1176891" cy="1537643"/>
            <a:chOff x="554456" y="2624159"/>
            <a:chExt cx="2397903" cy="3132932"/>
          </a:xfrm>
        </p:grpSpPr>
        <p:sp>
          <p:nvSpPr>
            <p:cNvPr id="978" name="Google Shape;978;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4" name="Google Shape;984;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23"/>
          <p:cNvGrpSpPr/>
          <p:nvPr/>
        </p:nvGrpSpPr>
        <p:grpSpPr>
          <a:xfrm>
            <a:off x="8524914" y="863589"/>
            <a:ext cx="829246" cy="833299"/>
            <a:chOff x="-546937" y="-581525"/>
            <a:chExt cx="1507993" cy="1515365"/>
          </a:xfrm>
        </p:grpSpPr>
        <p:sp>
          <p:nvSpPr>
            <p:cNvPr id="986" name="Google Shape;986;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23"/>
          <p:cNvGrpSpPr/>
          <p:nvPr/>
        </p:nvGrpSpPr>
        <p:grpSpPr>
          <a:xfrm>
            <a:off x="157014" y="4187439"/>
            <a:ext cx="829246" cy="833299"/>
            <a:chOff x="-546937" y="-581525"/>
            <a:chExt cx="1507993" cy="1515365"/>
          </a:xfrm>
        </p:grpSpPr>
        <p:sp>
          <p:nvSpPr>
            <p:cNvPr id="989" name="Google Shape;989;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992" name="Google Shape;992;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93" name="Google Shape;993;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994" name="Shape 994"/>
        <p:cNvGrpSpPr/>
        <p:nvPr/>
      </p:nvGrpSpPr>
      <p:grpSpPr>
        <a:xfrm>
          <a:off x="0" y="0"/>
          <a:ext cx="0" cy="0"/>
          <a:chOff x="0" y="0"/>
          <a:chExt cx="0" cy="0"/>
        </a:xfrm>
      </p:grpSpPr>
      <p:grpSp>
        <p:nvGrpSpPr>
          <p:cNvPr id="995" name="Google Shape;995;p24"/>
          <p:cNvGrpSpPr/>
          <p:nvPr/>
        </p:nvGrpSpPr>
        <p:grpSpPr>
          <a:xfrm>
            <a:off x="-40" y="6728"/>
            <a:ext cx="9143957" cy="5143500"/>
            <a:chOff x="-19200" y="0"/>
            <a:chExt cx="9163200" cy="5143500"/>
          </a:xfrm>
        </p:grpSpPr>
        <p:cxnSp>
          <p:nvCxnSpPr>
            <p:cNvPr id="996" name="Google Shape;996;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24" name="Google Shape;1024;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Font typeface="Roboto Black"/>
              <a:buNone/>
              <a:defRPr>
                <a:latin typeface="Roboto Black"/>
                <a:ea typeface="Roboto Black"/>
                <a:cs typeface="Roboto Black"/>
                <a:sym typeface="Roboto Black"/>
              </a:defRPr>
            </a:lvl2pPr>
            <a:lvl3pPr lvl="2" rtl="0">
              <a:spcBef>
                <a:spcPts val="0"/>
              </a:spcBef>
              <a:spcAft>
                <a:spcPts val="0"/>
              </a:spcAft>
              <a:buSzPts val="2400"/>
              <a:buFont typeface="Roboto Black"/>
              <a:buNone/>
              <a:defRPr>
                <a:latin typeface="Roboto Black"/>
                <a:ea typeface="Roboto Black"/>
                <a:cs typeface="Roboto Black"/>
                <a:sym typeface="Roboto Black"/>
              </a:defRPr>
            </a:lvl3pPr>
            <a:lvl4pPr lvl="3" rtl="0">
              <a:spcBef>
                <a:spcPts val="0"/>
              </a:spcBef>
              <a:spcAft>
                <a:spcPts val="0"/>
              </a:spcAft>
              <a:buSzPts val="2400"/>
              <a:buFont typeface="Roboto Black"/>
              <a:buNone/>
              <a:defRPr>
                <a:latin typeface="Roboto Black"/>
                <a:ea typeface="Roboto Black"/>
                <a:cs typeface="Roboto Black"/>
                <a:sym typeface="Roboto Black"/>
              </a:defRPr>
            </a:lvl4pPr>
            <a:lvl5pPr lvl="4" rtl="0">
              <a:spcBef>
                <a:spcPts val="0"/>
              </a:spcBef>
              <a:spcAft>
                <a:spcPts val="0"/>
              </a:spcAft>
              <a:buSzPts val="2400"/>
              <a:buFont typeface="Roboto Black"/>
              <a:buNone/>
              <a:defRPr>
                <a:latin typeface="Roboto Black"/>
                <a:ea typeface="Roboto Black"/>
                <a:cs typeface="Roboto Black"/>
                <a:sym typeface="Roboto Black"/>
              </a:defRPr>
            </a:lvl5pPr>
            <a:lvl6pPr lvl="5" rtl="0">
              <a:spcBef>
                <a:spcPts val="0"/>
              </a:spcBef>
              <a:spcAft>
                <a:spcPts val="0"/>
              </a:spcAft>
              <a:buSzPts val="2400"/>
              <a:buFont typeface="Roboto Black"/>
              <a:buNone/>
              <a:defRPr>
                <a:latin typeface="Roboto Black"/>
                <a:ea typeface="Roboto Black"/>
                <a:cs typeface="Roboto Black"/>
                <a:sym typeface="Roboto Black"/>
              </a:defRPr>
            </a:lvl6pPr>
            <a:lvl7pPr lvl="6" rtl="0">
              <a:spcBef>
                <a:spcPts val="0"/>
              </a:spcBef>
              <a:spcAft>
                <a:spcPts val="0"/>
              </a:spcAft>
              <a:buSzPts val="2400"/>
              <a:buFont typeface="Roboto Black"/>
              <a:buNone/>
              <a:defRPr>
                <a:latin typeface="Roboto Black"/>
                <a:ea typeface="Roboto Black"/>
                <a:cs typeface="Roboto Black"/>
                <a:sym typeface="Roboto Black"/>
              </a:defRPr>
            </a:lvl7pPr>
            <a:lvl8pPr lvl="7" rtl="0">
              <a:spcBef>
                <a:spcPts val="0"/>
              </a:spcBef>
              <a:spcAft>
                <a:spcPts val="0"/>
              </a:spcAft>
              <a:buSzPts val="2400"/>
              <a:buFont typeface="Roboto Black"/>
              <a:buNone/>
              <a:defRPr>
                <a:latin typeface="Roboto Black"/>
                <a:ea typeface="Roboto Black"/>
                <a:cs typeface="Roboto Black"/>
                <a:sym typeface="Roboto Black"/>
              </a:defRPr>
            </a:lvl8pPr>
            <a:lvl9pPr lvl="8" rtl="0">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30" name="Google Shape;1030;p24"/>
          <p:cNvSpPr txBox="1"/>
          <p:nvPr>
            <p:ph idx="1" type="subTitle"/>
          </p:nvPr>
        </p:nvSpPr>
        <p:spPr>
          <a:xfrm>
            <a:off x="7133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1" name="Google Shape;1031;p24"/>
          <p:cNvSpPr txBox="1"/>
          <p:nvPr>
            <p:ph idx="2" type="subTitle"/>
          </p:nvPr>
        </p:nvSpPr>
        <p:spPr>
          <a:xfrm>
            <a:off x="7133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2" name="Google Shape;1032;p24"/>
          <p:cNvSpPr txBox="1"/>
          <p:nvPr>
            <p:ph idx="3" type="subTitle"/>
          </p:nvPr>
        </p:nvSpPr>
        <p:spPr>
          <a:xfrm>
            <a:off x="33585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3" name="Google Shape;1033;p24"/>
          <p:cNvSpPr txBox="1"/>
          <p:nvPr>
            <p:ph idx="4" type="subTitle"/>
          </p:nvPr>
        </p:nvSpPr>
        <p:spPr>
          <a:xfrm>
            <a:off x="33585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4" name="Google Shape;1034;p24"/>
          <p:cNvSpPr txBox="1"/>
          <p:nvPr>
            <p:ph idx="5" type="subTitle"/>
          </p:nvPr>
        </p:nvSpPr>
        <p:spPr>
          <a:xfrm>
            <a:off x="60037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5" name="Google Shape;1035;p24"/>
          <p:cNvSpPr txBox="1"/>
          <p:nvPr>
            <p:ph idx="6" type="subTitle"/>
          </p:nvPr>
        </p:nvSpPr>
        <p:spPr>
          <a:xfrm>
            <a:off x="60037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6" name="Google Shape;1036;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38" name="Shape 1038"/>
        <p:cNvGrpSpPr/>
        <p:nvPr/>
      </p:nvGrpSpPr>
      <p:grpSpPr>
        <a:xfrm>
          <a:off x="0" y="0"/>
          <a:ext cx="0" cy="0"/>
          <a:chOff x="0" y="0"/>
          <a:chExt cx="0" cy="0"/>
        </a:xfrm>
      </p:grpSpPr>
      <p:grpSp>
        <p:nvGrpSpPr>
          <p:cNvPr id="1039" name="Google Shape;1039;p25"/>
          <p:cNvGrpSpPr/>
          <p:nvPr/>
        </p:nvGrpSpPr>
        <p:grpSpPr>
          <a:xfrm>
            <a:off x="-40" y="0"/>
            <a:ext cx="9143957" cy="5143500"/>
            <a:chOff x="-19200" y="0"/>
            <a:chExt cx="9163200" cy="5143500"/>
          </a:xfrm>
        </p:grpSpPr>
        <p:cxnSp>
          <p:nvCxnSpPr>
            <p:cNvPr id="1040" name="Google Shape;1040;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68" name="Google Shape;1068;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flipH="1" rot="10800000">
            <a:off x="-8" y="40609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142229" y="39895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txBox="1"/>
          <p:nvPr>
            <p:ph idx="1" type="subTitle"/>
          </p:nvPr>
        </p:nvSpPr>
        <p:spPr>
          <a:xfrm>
            <a:off x="1745900" y="11692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2" name="Google Shape;1072;p25"/>
          <p:cNvSpPr txBox="1"/>
          <p:nvPr>
            <p:ph idx="2" type="subTitle"/>
          </p:nvPr>
        </p:nvSpPr>
        <p:spPr>
          <a:xfrm>
            <a:off x="1745900" y="15538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3" name="Google Shape;1073;p25"/>
          <p:cNvSpPr txBox="1"/>
          <p:nvPr>
            <p:ph idx="3" type="subTitle"/>
          </p:nvPr>
        </p:nvSpPr>
        <p:spPr>
          <a:xfrm>
            <a:off x="5778300" y="11692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4" name="Google Shape;1074;p25"/>
          <p:cNvSpPr txBox="1"/>
          <p:nvPr>
            <p:ph idx="4" type="subTitle"/>
          </p:nvPr>
        </p:nvSpPr>
        <p:spPr>
          <a:xfrm>
            <a:off x="5778300" y="15499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5" name="Google Shape;1075;p25"/>
          <p:cNvSpPr txBox="1"/>
          <p:nvPr>
            <p:ph idx="5" type="subTitle"/>
          </p:nvPr>
        </p:nvSpPr>
        <p:spPr>
          <a:xfrm>
            <a:off x="17459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6" name="Google Shape;1076;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7" name="Google Shape;1077;p25"/>
          <p:cNvSpPr txBox="1"/>
          <p:nvPr>
            <p:ph idx="7" type="subTitle"/>
          </p:nvPr>
        </p:nvSpPr>
        <p:spPr>
          <a:xfrm>
            <a:off x="57783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8" name="Google Shape;1078;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9" name="Google Shape;1079;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80" name="Shape 1080"/>
        <p:cNvGrpSpPr/>
        <p:nvPr/>
      </p:nvGrpSpPr>
      <p:grpSpPr>
        <a:xfrm>
          <a:off x="0" y="0"/>
          <a:ext cx="0" cy="0"/>
          <a:chOff x="0" y="0"/>
          <a:chExt cx="0" cy="0"/>
        </a:xfrm>
      </p:grpSpPr>
      <p:grpSp>
        <p:nvGrpSpPr>
          <p:cNvPr id="1081" name="Google Shape;1081;p26"/>
          <p:cNvGrpSpPr/>
          <p:nvPr/>
        </p:nvGrpSpPr>
        <p:grpSpPr>
          <a:xfrm>
            <a:off x="-40" y="0"/>
            <a:ext cx="9143957" cy="5143500"/>
            <a:chOff x="-19200" y="0"/>
            <a:chExt cx="9163200" cy="5143500"/>
          </a:xfrm>
        </p:grpSpPr>
        <p:cxnSp>
          <p:nvCxnSpPr>
            <p:cNvPr id="1082" name="Google Shape;1082;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10" name="Google Shape;1110;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26"/>
          <p:cNvGrpSpPr/>
          <p:nvPr/>
        </p:nvGrpSpPr>
        <p:grpSpPr>
          <a:xfrm>
            <a:off x="1117012" y="2735875"/>
            <a:ext cx="3062438" cy="1546750"/>
            <a:chOff x="1117012" y="2735875"/>
            <a:chExt cx="3062438" cy="1546750"/>
          </a:xfrm>
        </p:grpSpPr>
        <p:sp>
          <p:nvSpPr>
            <p:cNvPr id="1114" name="Google Shape;1114;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26"/>
          <p:cNvGrpSpPr/>
          <p:nvPr/>
        </p:nvGrpSpPr>
        <p:grpSpPr>
          <a:xfrm>
            <a:off x="4888925" y="2735875"/>
            <a:ext cx="3349330" cy="1868235"/>
            <a:chOff x="4888925" y="2735875"/>
            <a:chExt cx="3349330" cy="1868235"/>
          </a:xfrm>
        </p:grpSpPr>
        <p:grpSp>
          <p:nvGrpSpPr>
            <p:cNvPr id="1118" name="Google Shape;1118;p26"/>
            <p:cNvGrpSpPr/>
            <p:nvPr/>
          </p:nvGrpSpPr>
          <p:grpSpPr>
            <a:xfrm>
              <a:off x="4888925" y="2735875"/>
              <a:ext cx="3058700" cy="1546750"/>
              <a:chOff x="4888925" y="2735875"/>
              <a:chExt cx="3058700" cy="1546750"/>
            </a:xfrm>
          </p:grpSpPr>
          <p:sp>
            <p:nvSpPr>
              <p:cNvPr id="1119" name="Google Shape;1119;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26"/>
            <p:cNvGrpSpPr/>
            <p:nvPr/>
          </p:nvGrpSpPr>
          <p:grpSpPr>
            <a:xfrm>
              <a:off x="7675195" y="3952738"/>
              <a:ext cx="563060" cy="651372"/>
              <a:chOff x="4212420" y="-38612"/>
              <a:chExt cx="563060" cy="651372"/>
            </a:xfrm>
          </p:grpSpPr>
          <p:sp>
            <p:nvSpPr>
              <p:cNvPr id="1123" name="Google Shape;1123;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6" name="Google Shape;1126;p26"/>
          <p:cNvGrpSpPr/>
          <p:nvPr/>
        </p:nvGrpSpPr>
        <p:grpSpPr>
          <a:xfrm>
            <a:off x="3077700" y="860875"/>
            <a:ext cx="2985000" cy="1546750"/>
            <a:chOff x="3077700" y="860875"/>
            <a:chExt cx="2985000" cy="1546750"/>
          </a:xfrm>
        </p:grpSpPr>
        <p:sp>
          <p:nvSpPr>
            <p:cNvPr id="1127" name="Google Shape;1127;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3" name="Google Shape;1133;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4" name="Google Shape;1134;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5" name="Google Shape;1135;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6" name="Google Shape;1136;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7" name="Google Shape;1137;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38" name="Google Shape;1138;p26"/>
          <p:cNvGrpSpPr/>
          <p:nvPr/>
        </p:nvGrpSpPr>
        <p:grpSpPr>
          <a:xfrm>
            <a:off x="5745422" y="-613031"/>
            <a:ext cx="1031166" cy="1036207"/>
            <a:chOff x="-546937" y="-581525"/>
            <a:chExt cx="1507993" cy="1515365"/>
          </a:xfrm>
        </p:grpSpPr>
        <p:sp>
          <p:nvSpPr>
            <p:cNvPr id="1139" name="Google Shape;1139;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6"/>
          <p:cNvGrpSpPr/>
          <p:nvPr/>
        </p:nvGrpSpPr>
        <p:grpSpPr>
          <a:xfrm>
            <a:off x="6776597" y="152994"/>
            <a:ext cx="1031166" cy="1036207"/>
            <a:chOff x="-546937" y="-581525"/>
            <a:chExt cx="1507993" cy="1515365"/>
          </a:xfrm>
        </p:grpSpPr>
        <p:sp>
          <p:nvSpPr>
            <p:cNvPr id="1142" name="Google Shape;1142;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44" name="Shape 1144"/>
        <p:cNvGrpSpPr/>
        <p:nvPr/>
      </p:nvGrpSpPr>
      <p:grpSpPr>
        <a:xfrm>
          <a:off x="0" y="0"/>
          <a:ext cx="0" cy="0"/>
          <a:chOff x="0" y="0"/>
          <a:chExt cx="0" cy="0"/>
        </a:xfrm>
      </p:grpSpPr>
      <p:sp>
        <p:nvSpPr>
          <p:cNvPr id="1145" name="Google Shape;1145;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27"/>
          <p:cNvGrpSpPr/>
          <p:nvPr/>
        </p:nvGrpSpPr>
        <p:grpSpPr>
          <a:xfrm>
            <a:off x="-40" y="0"/>
            <a:ext cx="9143957" cy="5143500"/>
            <a:chOff x="-19200" y="0"/>
            <a:chExt cx="9163200" cy="5143500"/>
          </a:xfrm>
        </p:grpSpPr>
        <p:cxnSp>
          <p:nvCxnSpPr>
            <p:cNvPr id="1148" name="Google Shape;1148;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76" name="Google Shape;1176;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0" name="Google Shape;1180;p27"/>
          <p:cNvGrpSpPr/>
          <p:nvPr/>
        </p:nvGrpSpPr>
        <p:grpSpPr>
          <a:xfrm>
            <a:off x="7157195" y="180838"/>
            <a:ext cx="563060" cy="651372"/>
            <a:chOff x="4212420" y="-38612"/>
            <a:chExt cx="563060" cy="651372"/>
          </a:xfrm>
        </p:grpSpPr>
        <p:sp>
          <p:nvSpPr>
            <p:cNvPr id="1181" name="Google Shape;1181;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7"/>
          <p:cNvGrpSpPr/>
          <p:nvPr/>
        </p:nvGrpSpPr>
        <p:grpSpPr>
          <a:xfrm>
            <a:off x="8149070" y="584788"/>
            <a:ext cx="563060" cy="651372"/>
            <a:chOff x="1842832" y="4353913"/>
            <a:chExt cx="563060" cy="651372"/>
          </a:xfrm>
        </p:grpSpPr>
        <p:sp>
          <p:nvSpPr>
            <p:cNvPr id="1185" name="Google Shape;1185;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27"/>
          <p:cNvGrpSpPr/>
          <p:nvPr/>
        </p:nvGrpSpPr>
        <p:grpSpPr>
          <a:xfrm>
            <a:off x="2333417" y="4396677"/>
            <a:ext cx="563085" cy="565837"/>
            <a:chOff x="-546937" y="-581525"/>
            <a:chExt cx="1507993" cy="1515365"/>
          </a:xfrm>
        </p:grpSpPr>
        <p:sp>
          <p:nvSpPr>
            <p:cNvPr id="1191" name="Google Shape;1191;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3" name="Google Shape;1193;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94" name="Google Shape;1194;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5" name="Google Shape;1195;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6" name="Google Shape;1196;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7" name="Google Shape;1197;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8" name="Google Shape;1198;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9" name="Google Shape;1199;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0" name="Google Shape;1200;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1" name="Google Shape;1201;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2" name="Google Shape;1202;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3" name="Google Shape;1203;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4" name="Google Shape;1204;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5" name="Google Shape;1205;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06" name="Shape 1206"/>
        <p:cNvGrpSpPr/>
        <p:nvPr/>
      </p:nvGrpSpPr>
      <p:grpSpPr>
        <a:xfrm>
          <a:off x="0" y="0"/>
          <a:ext cx="0" cy="0"/>
          <a:chOff x="0" y="0"/>
          <a:chExt cx="0" cy="0"/>
        </a:xfrm>
      </p:grpSpPr>
      <p:grpSp>
        <p:nvGrpSpPr>
          <p:cNvPr id="1207" name="Google Shape;1207;p28"/>
          <p:cNvGrpSpPr/>
          <p:nvPr/>
        </p:nvGrpSpPr>
        <p:grpSpPr>
          <a:xfrm>
            <a:off x="-40" y="0"/>
            <a:ext cx="9143957" cy="5143500"/>
            <a:chOff x="-19200" y="0"/>
            <a:chExt cx="9163200" cy="5143500"/>
          </a:xfrm>
        </p:grpSpPr>
        <p:cxnSp>
          <p:nvCxnSpPr>
            <p:cNvPr id="1208" name="Google Shape;1208;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36" name="Google Shape;1236;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7" name="Google Shape;1237;p28"/>
          <p:cNvGrpSpPr/>
          <p:nvPr/>
        </p:nvGrpSpPr>
        <p:grpSpPr>
          <a:xfrm>
            <a:off x="3537713" y="324150"/>
            <a:ext cx="1014400" cy="430500"/>
            <a:chOff x="2559150" y="3516550"/>
            <a:chExt cx="1014400" cy="430500"/>
          </a:xfrm>
        </p:grpSpPr>
        <p:cxnSp>
          <p:nvCxnSpPr>
            <p:cNvPr id="1238" name="Google Shape;1238;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9" name="Google Shape;1239;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0" name="Google Shape;1240;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1" name="Google Shape;1241;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42" name="Google Shape;1242;p28"/>
          <p:cNvGrpSpPr/>
          <p:nvPr/>
        </p:nvGrpSpPr>
        <p:grpSpPr>
          <a:xfrm>
            <a:off x="1867464" y="3578475"/>
            <a:ext cx="3131561" cy="1338875"/>
            <a:chOff x="2626239" y="3550"/>
            <a:chExt cx="3131561" cy="1338875"/>
          </a:xfrm>
        </p:grpSpPr>
        <p:sp>
          <p:nvSpPr>
            <p:cNvPr id="1243" name="Google Shape;1243;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5" name="Google Shape;1245;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28"/>
          <p:cNvGrpSpPr/>
          <p:nvPr/>
        </p:nvGrpSpPr>
        <p:grpSpPr>
          <a:xfrm>
            <a:off x="713403" y="1399527"/>
            <a:ext cx="3270596" cy="1323878"/>
            <a:chOff x="713400" y="701325"/>
            <a:chExt cx="3853200" cy="1323878"/>
          </a:xfrm>
        </p:grpSpPr>
        <p:sp>
          <p:nvSpPr>
            <p:cNvPr id="1247" name="Google Shape;1247;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28"/>
          <p:cNvGrpSpPr/>
          <p:nvPr/>
        </p:nvGrpSpPr>
        <p:grpSpPr>
          <a:xfrm>
            <a:off x="1362703" y="2460727"/>
            <a:ext cx="3270596" cy="1323878"/>
            <a:chOff x="713400" y="701325"/>
            <a:chExt cx="3853200" cy="1323878"/>
          </a:xfrm>
        </p:grpSpPr>
        <p:sp>
          <p:nvSpPr>
            <p:cNvPr id="1250" name="Google Shape;1250;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28"/>
          <p:cNvGrpSpPr/>
          <p:nvPr/>
        </p:nvGrpSpPr>
        <p:grpSpPr>
          <a:xfrm>
            <a:off x="-459387" y="-266700"/>
            <a:ext cx="1507993" cy="1515365"/>
            <a:chOff x="-459387" y="-266700"/>
            <a:chExt cx="1507993" cy="1515365"/>
          </a:xfrm>
        </p:grpSpPr>
        <p:sp>
          <p:nvSpPr>
            <p:cNvPr id="1253" name="Google Shape;1253;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28"/>
          <p:cNvGrpSpPr/>
          <p:nvPr/>
        </p:nvGrpSpPr>
        <p:grpSpPr>
          <a:xfrm>
            <a:off x="3368563" y="4417175"/>
            <a:ext cx="1507993" cy="1515365"/>
            <a:chOff x="3368563" y="4417175"/>
            <a:chExt cx="1507993" cy="1515365"/>
          </a:xfrm>
        </p:grpSpPr>
        <p:sp>
          <p:nvSpPr>
            <p:cNvPr id="1256" name="Google Shape;1256;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8" name="Google Shape;1258;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txBox="1"/>
          <p:nvPr/>
        </p:nvSpPr>
        <p:spPr>
          <a:xfrm>
            <a:off x="5362375" y="2963000"/>
            <a:ext cx="2790300" cy="1157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latin typeface="Roboto Mono"/>
                <a:ea typeface="Roboto Mono"/>
                <a:cs typeface="Roboto Mono"/>
                <a:sym typeface="Roboto Mono"/>
              </a:rPr>
              <a:t>CREDITS: This presentation template was created by </a:t>
            </a:r>
            <a:r>
              <a:rPr b="1" lang="en" sz="1200">
                <a:uFill>
                  <a:noFill/>
                </a:uFill>
                <a:latin typeface="Roboto Mono"/>
                <a:ea typeface="Roboto Mono"/>
                <a:cs typeface="Roboto Mono"/>
                <a:sym typeface="Roboto Mono"/>
                <a:hlinkClick r:id="rId2"/>
              </a:rPr>
              <a:t>Slidesgo</a:t>
            </a:r>
            <a:r>
              <a:rPr lang="en" sz="1200">
                <a:latin typeface="Roboto Mono"/>
                <a:ea typeface="Roboto Mono"/>
                <a:cs typeface="Roboto Mono"/>
                <a:sym typeface="Roboto Mono"/>
              </a:rPr>
              <a:t>, including icons by </a:t>
            </a:r>
            <a:r>
              <a:rPr b="1" lang="en" sz="1200">
                <a:uFill>
                  <a:noFill/>
                </a:uFill>
                <a:latin typeface="Roboto Mono"/>
                <a:ea typeface="Roboto Mono"/>
                <a:cs typeface="Roboto Mono"/>
                <a:sym typeface="Roboto Mono"/>
                <a:hlinkClick r:id="rId3"/>
              </a:rPr>
              <a:t>Flaticon</a:t>
            </a:r>
            <a:r>
              <a:rPr lang="en" sz="1200">
                <a:latin typeface="Roboto Mono"/>
                <a:ea typeface="Roboto Mono"/>
                <a:cs typeface="Roboto Mono"/>
                <a:sym typeface="Roboto Mono"/>
              </a:rPr>
              <a:t>, and infographics &amp; images by </a:t>
            </a:r>
            <a:r>
              <a:rPr b="1" lang="en" sz="1200">
                <a:uFill>
                  <a:noFill/>
                </a:uFill>
                <a:latin typeface="Roboto Mono"/>
                <a:ea typeface="Roboto Mono"/>
                <a:cs typeface="Roboto Mono"/>
                <a:sym typeface="Roboto Mono"/>
                <a:hlinkClick r:id="rId4"/>
              </a:rPr>
              <a:t>Freepik</a:t>
            </a:r>
            <a:r>
              <a:rPr b="1" lang="en" sz="1200">
                <a:latin typeface="Roboto Mono"/>
                <a:ea typeface="Roboto Mono"/>
                <a:cs typeface="Roboto Mono"/>
                <a:sym typeface="Roboto Mono"/>
              </a:rPr>
              <a:t> </a:t>
            </a:r>
            <a:endParaRPr b="1" sz="1200">
              <a:latin typeface="Roboto Mono"/>
              <a:ea typeface="Roboto Mono"/>
              <a:cs typeface="Roboto Mono"/>
              <a:sym typeface="Roboto Mono"/>
            </a:endParaRPr>
          </a:p>
        </p:txBody>
      </p:sp>
      <p:sp>
        <p:nvSpPr>
          <p:cNvPr id="1262" name="Google Shape;1262;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63" name="Google Shape;1263;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64" name="Google Shape;1264;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65" name="Google Shape;1265;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6000"/>
              <a:buFont typeface="Open Sans ExtraBold"/>
              <a:buNone/>
              <a:defRPr sz="60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66" name="Shape 1266"/>
        <p:cNvGrpSpPr/>
        <p:nvPr/>
      </p:nvGrpSpPr>
      <p:grpSpPr>
        <a:xfrm>
          <a:off x="0" y="0"/>
          <a:ext cx="0" cy="0"/>
          <a:chOff x="0" y="0"/>
          <a:chExt cx="0" cy="0"/>
        </a:xfrm>
      </p:grpSpPr>
      <p:grpSp>
        <p:nvGrpSpPr>
          <p:cNvPr id="1267" name="Google Shape;1267;p29"/>
          <p:cNvGrpSpPr/>
          <p:nvPr/>
        </p:nvGrpSpPr>
        <p:grpSpPr>
          <a:xfrm>
            <a:off x="-40" y="0"/>
            <a:ext cx="9143957" cy="5143500"/>
            <a:chOff x="-19200" y="0"/>
            <a:chExt cx="9163200" cy="5143500"/>
          </a:xfrm>
        </p:grpSpPr>
        <p:cxnSp>
          <p:nvCxnSpPr>
            <p:cNvPr id="1268" name="Google Shape;1268;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96" name="Google Shape;1296;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29"/>
          <p:cNvGrpSpPr/>
          <p:nvPr/>
        </p:nvGrpSpPr>
        <p:grpSpPr>
          <a:xfrm>
            <a:off x="7180203" y="304991"/>
            <a:ext cx="1176891" cy="1537643"/>
            <a:chOff x="554456" y="2624159"/>
            <a:chExt cx="2397903" cy="3132932"/>
          </a:xfrm>
        </p:grpSpPr>
        <p:sp>
          <p:nvSpPr>
            <p:cNvPr id="1298" name="Google Shape;1298;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29"/>
          <p:cNvGrpSpPr/>
          <p:nvPr/>
        </p:nvGrpSpPr>
        <p:grpSpPr>
          <a:xfrm>
            <a:off x="8524914" y="863589"/>
            <a:ext cx="829246" cy="833299"/>
            <a:chOff x="-546937" y="-581525"/>
            <a:chExt cx="1507993" cy="1515365"/>
          </a:xfrm>
        </p:grpSpPr>
        <p:sp>
          <p:nvSpPr>
            <p:cNvPr id="1306" name="Google Shape;1306;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29"/>
          <p:cNvGrpSpPr/>
          <p:nvPr/>
        </p:nvGrpSpPr>
        <p:grpSpPr>
          <a:xfrm>
            <a:off x="157014" y="4187439"/>
            <a:ext cx="829246" cy="833299"/>
            <a:chOff x="-546937" y="-581525"/>
            <a:chExt cx="1507993" cy="1515365"/>
          </a:xfrm>
        </p:grpSpPr>
        <p:sp>
          <p:nvSpPr>
            <p:cNvPr id="1309" name="Google Shape;1309;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11" name="Shape 1311"/>
        <p:cNvGrpSpPr/>
        <p:nvPr/>
      </p:nvGrpSpPr>
      <p:grpSpPr>
        <a:xfrm>
          <a:off x="0" y="0"/>
          <a:ext cx="0" cy="0"/>
          <a:chOff x="0" y="0"/>
          <a:chExt cx="0" cy="0"/>
        </a:xfrm>
      </p:grpSpPr>
      <p:grpSp>
        <p:nvGrpSpPr>
          <p:cNvPr id="1312" name="Google Shape;1312;p30"/>
          <p:cNvGrpSpPr/>
          <p:nvPr/>
        </p:nvGrpSpPr>
        <p:grpSpPr>
          <a:xfrm>
            <a:off x="-40" y="0"/>
            <a:ext cx="9143957" cy="5143500"/>
            <a:chOff x="-19200" y="0"/>
            <a:chExt cx="9163200" cy="5143500"/>
          </a:xfrm>
        </p:grpSpPr>
        <p:cxnSp>
          <p:nvCxnSpPr>
            <p:cNvPr id="1313" name="Google Shape;1313;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9" name="Google Shape;1339;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0" name="Google Shape;1340;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41" name="Google Shape;1341;p30"/>
          <p:cNvGrpSpPr/>
          <p:nvPr/>
        </p:nvGrpSpPr>
        <p:grpSpPr>
          <a:xfrm>
            <a:off x="8642181" y="-366333"/>
            <a:ext cx="901299" cy="905743"/>
            <a:chOff x="6780320" y="132595"/>
            <a:chExt cx="1208986" cy="1214947"/>
          </a:xfrm>
        </p:grpSpPr>
        <p:sp>
          <p:nvSpPr>
            <p:cNvPr id="1342" name="Google Shape;1342;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4" name="Google Shape;1344;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9" name="Shape 139"/>
        <p:cNvGrpSpPr/>
        <p:nvPr/>
      </p:nvGrpSpPr>
      <p:grpSpPr>
        <a:xfrm>
          <a:off x="0" y="0"/>
          <a:ext cx="0" cy="0"/>
          <a:chOff x="0" y="0"/>
          <a:chExt cx="0" cy="0"/>
        </a:xfrm>
      </p:grpSpPr>
      <p:grpSp>
        <p:nvGrpSpPr>
          <p:cNvPr id="140" name="Google Shape;140;p4"/>
          <p:cNvGrpSpPr/>
          <p:nvPr/>
        </p:nvGrpSpPr>
        <p:grpSpPr>
          <a:xfrm>
            <a:off x="-40" y="0"/>
            <a:ext cx="9143957" cy="5143500"/>
            <a:chOff x="-19200" y="0"/>
            <a:chExt cx="9163200" cy="5143500"/>
          </a:xfrm>
        </p:grpSpPr>
        <p:cxnSp>
          <p:nvCxnSpPr>
            <p:cNvPr id="141" name="Google Shape;141;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9" name="Google Shape;169;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74" name="Google Shape;174;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48" name="Shape 1348"/>
        <p:cNvGrpSpPr/>
        <p:nvPr/>
      </p:nvGrpSpPr>
      <p:grpSpPr>
        <a:xfrm>
          <a:off x="0" y="0"/>
          <a:ext cx="0" cy="0"/>
          <a:chOff x="0" y="0"/>
          <a:chExt cx="0" cy="0"/>
        </a:xfrm>
      </p:grpSpPr>
      <p:sp>
        <p:nvSpPr>
          <p:cNvPr id="1349" name="Google Shape;1349;p3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350" name="Google Shape;1350;p3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351" name="Google Shape;1351;p3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52" name="Google Shape;1352;p31"/>
          <p:cNvSpPr txBox="1"/>
          <p:nvPr>
            <p:ph type="ctrTitle"/>
          </p:nvPr>
        </p:nvSpPr>
        <p:spPr>
          <a:xfrm>
            <a:off x="1680302" y="1188925"/>
            <a:ext cx="5783400" cy="145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353" name="Google Shape;1353;p31"/>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354" name="Google Shape;135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CUSTOM_3_1">
    <p:spTree>
      <p:nvGrpSpPr>
        <p:cNvPr id="1355" name="Shape 1355"/>
        <p:cNvGrpSpPr/>
        <p:nvPr/>
      </p:nvGrpSpPr>
      <p:grpSpPr>
        <a:xfrm>
          <a:off x="0" y="0"/>
          <a:ext cx="0" cy="0"/>
          <a:chOff x="0" y="0"/>
          <a:chExt cx="0" cy="0"/>
        </a:xfrm>
      </p:grpSpPr>
      <p:grpSp>
        <p:nvGrpSpPr>
          <p:cNvPr id="1356" name="Google Shape;1356;p32"/>
          <p:cNvGrpSpPr/>
          <p:nvPr/>
        </p:nvGrpSpPr>
        <p:grpSpPr>
          <a:xfrm>
            <a:off x="-40" y="0"/>
            <a:ext cx="9143957" cy="5143500"/>
            <a:chOff x="-19200" y="0"/>
            <a:chExt cx="9163200" cy="5143500"/>
          </a:xfrm>
        </p:grpSpPr>
        <p:cxnSp>
          <p:nvCxnSpPr>
            <p:cNvPr id="1357" name="Google Shape;1357;p3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3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3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3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3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3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3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3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3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3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3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3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3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3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3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3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3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3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3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3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3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3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3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3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3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3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3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3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85" name="Google Shape;1385;p32"/>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32"/>
          <p:cNvGrpSpPr/>
          <p:nvPr/>
        </p:nvGrpSpPr>
        <p:grpSpPr>
          <a:xfrm>
            <a:off x="3537713" y="324150"/>
            <a:ext cx="1014400" cy="430500"/>
            <a:chOff x="2559150" y="3516550"/>
            <a:chExt cx="1014400" cy="430500"/>
          </a:xfrm>
        </p:grpSpPr>
        <p:cxnSp>
          <p:nvCxnSpPr>
            <p:cNvPr id="1387" name="Google Shape;1387;p3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88" name="Google Shape;1388;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89" name="Google Shape;1389;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0" name="Google Shape;1390;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391" name="Google Shape;1391;p32"/>
          <p:cNvGrpSpPr/>
          <p:nvPr/>
        </p:nvGrpSpPr>
        <p:grpSpPr>
          <a:xfrm>
            <a:off x="1867464" y="3578475"/>
            <a:ext cx="3131561" cy="1338875"/>
            <a:chOff x="2626239" y="3550"/>
            <a:chExt cx="3131561" cy="1338875"/>
          </a:xfrm>
        </p:grpSpPr>
        <p:sp>
          <p:nvSpPr>
            <p:cNvPr id="1392" name="Google Shape;1392;p3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4" name="Google Shape;1394;p32"/>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5" name="Google Shape;1395;p32"/>
          <p:cNvGrpSpPr/>
          <p:nvPr/>
        </p:nvGrpSpPr>
        <p:grpSpPr>
          <a:xfrm>
            <a:off x="713403" y="1399527"/>
            <a:ext cx="3270596" cy="1323878"/>
            <a:chOff x="713400" y="701325"/>
            <a:chExt cx="3853200" cy="1323878"/>
          </a:xfrm>
        </p:grpSpPr>
        <p:sp>
          <p:nvSpPr>
            <p:cNvPr id="1396" name="Google Shape;1396;p3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32"/>
          <p:cNvGrpSpPr/>
          <p:nvPr/>
        </p:nvGrpSpPr>
        <p:grpSpPr>
          <a:xfrm>
            <a:off x="1362703" y="2460727"/>
            <a:ext cx="3270596" cy="1323878"/>
            <a:chOff x="713400" y="701325"/>
            <a:chExt cx="3853200" cy="1323878"/>
          </a:xfrm>
        </p:grpSpPr>
        <p:sp>
          <p:nvSpPr>
            <p:cNvPr id="1399" name="Google Shape;1399;p3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2"/>
          <p:cNvGrpSpPr/>
          <p:nvPr/>
        </p:nvGrpSpPr>
        <p:grpSpPr>
          <a:xfrm>
            <a:off x="-459387" y="-266700"/>
            <a:ext cx="1507993" cy="1515365"/>
            <a:chOff x="-459387" y="-266700"/>
            <a:chExt cx="1507993" cy="1515365"/>
          </a:xfrm>
        </p:grpSpPr>
        <p:sp>
          <p:nvSpPr>
            <p:cNvPr id="1402" name="Google Shape;1402;p32"/>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32"/>
          <p:cNvGrpSpPr/>
          <p:nvPr/>
        </p:nvGrpSpPr>
        <p:grpSpPr>
          <a:xfrm>
            <a:off x="3368563" y="4417175"/>
            <a:ext cx="1507993" cy="1515365"/>
            <a:chOff x="3368563" y="4417175"/>
            <a:chExt cx="1507993" cy="1515365"/>
          </a:xfrm>
        </p:grpSpPr>
        <p:sp>
          <p:nvSpPr>
            <p:cNvPr id="1405" name="Google Shape;1405;p32"/>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7" name="Google Shape;1407;p32"/>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2"/>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11" name="Google Shape;1411;p32"/>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412" name="Google Shape;1412;p32"/>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413" name="Google Shape;1413;p32"/>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414" name="Google Shape;1414;p32"/>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18" name="Shape 1418"/>
        <p:cNvGrpSpPr/>
        <p:nvPr/>
      </p:nvGrpSpPr>
      <p:grpSpPr>
        <a:xfrm>
          <a:off x="0" y="0"/>
          <a:ext cx="0" cy="0"/>
          <a:chOff x="0" y="0"/>
          <a:chExt cx="0" cy="0"/>
        </a:xfrm>
      </p:grpSpPr>
      <p:grpSp>
        <p:nvGrpSpPr>
          <p:cNvPr id="1419" name="Google Shape;1419;p34"/>
          <p:cNvGrpSpPr/>
          <p:nvPr/>
        </p:nvGrpSpPr>
        <p:grpSpPr>
          <a:xfrm>
            <a:off x="-40" y="0"/>
            <a:ext cx="9143957" cy="5143500"/>
            <a:chOff x="-19200" y="0"/>
            <a:chExt cx="9163200" cy="5143500"/>
          </a:xfrm>
        </p:grpSpPr>
        <p:cxnSp>
          <p:nvCxnSpPr>
            <p:cNvPr id="1420" name="Google Shape;1420;p3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1" name="Google Shape;1421;p3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3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3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3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3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3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3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3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3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3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3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3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3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3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3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3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3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3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3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448" name="Google Shape;1448;p34"/>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4"/>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0" name="Google Shape;1450;p34"/>
          <p:cNvGrpSpPr/>
          <p:nvPr/>
        </p:nvGrpSpPr>
        <p:grpSpPr>
          <a:xfrm>
            <a:off x="598327" y="2799877"/>
            <a:ext cx="2128619" cy="2781103"/>
            <a:chOff x="554456" y="2624159"/>
            <a:chExt cx="2397903" cy="3132932"/>
          </a:xfrm>
        </p:grpSpPr>
        <p:sp>
          <p:nvSpPr>
            <p:cNvPr id="1451" name="Google Shape;1451;p34"/>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4"/>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4"/>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4"/>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4"/>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4"/>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4"/>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4"/>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4"/>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4"/>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4"/>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4"/>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4"/>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34"/>
          <p:cNvGrpSpPr/>
          <p:nvPr/>
        </p:nvGrpSpPr>
        <p:grpSpPr>
          <a:xfrm>
            <a:off x="2559150" y="3817275"/>
            <a:ext cx="1014400" cy="430500"/>
            <a:chOff x="2559150" y="3516550"/>
            <a:chExt cx="1014400" cy="430500"/>
          </a:xfrm>
        </p:grpSpPr>
        <p:cxnSp>
          <p:nvCxnSpPr>
            <p:cNvPr id="1465" name="Google Shape;1465;p34"/>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6" name="Google Shape;1466;p34"/>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7" name="Google Shape;1467;p34"/>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8" name="Google Shape;1468;p34"/>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469" name="Google Shape;1469;p34"/>
          <p:cNvGrpSpPr/>
          <p:nvPr/>
        </p:nvGrpSpPr>
        <p:grpSpPr>
          <a:xfrm>
            <a:off x="-161467" y="3817275"/>
            <a:ext cx="751667" cy="430500"/>
            <a:chOff x="2821883" y="3516550"/>
            <a:chExt cx="751667" cy="430500"/>
          </a:xfrm>
        </p:grpSpPr>
        <p:cxnSp>
          <p:nvCxnSpPr>
            <p:cNvPr id="1470" name="Google Shape;1470;p34"/>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71" name="Google Shape;1471;p34"/>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72" name="Google Shape;1472;p34"/>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1473" name="Google Shape;1473;p34"/>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4"/>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4"/>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4"/>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1" name="Google Shape;1481;p34"/>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482" name="Google Shape;1482;p34"/>
          <p:cNvGrpSpPr/>
          <p:nvPr/>
        </p:nvGrpSpPr>
        <p:grpSpPr>
          <a:xfrm>
            <a:off x="1867464" y="3578475"/>
            <a:ext cx="3131561" cy="1338875"/>
            <a:chOff x="2626239" y="3550"/>
            <a:chExt cx="3131561" cy="1338875"/>
          </a:xfrm>
        </p:grpSpPr>
        <p:sp>
          <p:nvSpPr>
            <p:cNvPr id="1483" name="Google Shape;1483;p34"/>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34"/>
          <p:cNvGrpSpPr/>
          <p:nvPr/>
        </p:nvGrpSpPr>
        <p:grpSpPr>
          <a:xfrm>
            <a:off x="761271" y="1044599"/>
            <a:ext cx="3270596" cy="1323878"/>
            <a:chOff x="713400" y="701325"/>
            <a:chExt cx="3853200" cy="1323878"/>
          </a:xfrm>
        </p:grpSpPr>
        <p:sp>
          <p:nvSpPr>
            <p:cNvPr id="1486" name="Google Shape;1486;p34"/>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34"/>
          <p:cNvGrpSpPr/>
          <p:nvPr/>
        </p:nvGrpSpPr>
        <p:grpSpPr>
          <a:xfrm>
            <a:off x="2184103" y="2359421"/>
            <a:ext cx="3270596" cy="1323878"/>
            <a:chOff x="713400" y="701325"/>
            <a:chExt cx="3853200" cy="1323878"/>
          </a:xfrm>
        </p:grpSpPr>
        <p:sp>
          <p:nvSpPr>
            <p:cNvPr id="1489" name="Google Shape;1489;p34"/>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1" name="Google Shape;1491;p34"/>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92" name="Google Shape;1492;p34"/>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3" name="Shape 1493"/>
        <p:cNvGrpSpPr/>
        <p:nvPr/>
      </p:nvGrpSpPr>
      <p:grpSpPr>
        <a:xfrm>
          <a:off x="0" y="0"/>
          <a:ext cx="0" cy="0"/>
          <a:chOff x="0" y="0"/>
          <a:chExt cx="0" cy="0"/>
        </a:xfrm>
      </p:grpSpPr>
      <p:grpSp>
        <p:nvGrpSpPr>
          <p:cNvPr id="1494" name="Google Shape;1494;p35"/>
          <p:cNvGrpSpPr/>
          <p:nvPr/>
        </p:nvGrpSpPr>
        <p:grpSpPr>
          <a:xfrm>
            <a:off x="-40" y="0"/>
            <a:ext cx="9143957" cy="5143500"/>
            <a:chOff x="-19200" y="0"/>
            <a:chExt cx="9163200" cy="5143500"/>
          </a:xfrm>
        </p:grpSpPr>
        <p:cxnSp>
          <p:nvCxnSpPr>
            <p:cNvPr id="1495" name="Google Shape;1495;p3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3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7" name="Google Shape;1497;p3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3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3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3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3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3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3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3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3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3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3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3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3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3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3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3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3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3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3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3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3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3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3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3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523" name="Google Shape;1523;p35"/>
          <p:cNvGrpSpPr/>
          <p:nvPr/>
        </p:nvGrpSpPr>
        <p:grpSpPr>
          <a:xfrm>
            <a:off x="7470825" y="4034575"/>
            <a:ext cx="1420813" cy="897600"/>
            <a:chOff x="4384725" y="3932425"/>
            <a:chExt cx="1420813" cy="897600"/>
          </a:xfrm>
        </p:grpSpPr>
        <p:sp>
          <p:nvSpPr>
            <p:cNvPr id="1524" name="Google Shape;1524;p35"/>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5"/>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5"/>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35"/>
          <p:cNvSpPr txBox="1"/>
          <p:nvPr>
            <p:ph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30" name="Google Shape;1530;p35"/>
          <p:cNvSpPr txBox="1"/>
          <p:nvPr>
            <p:ph hasCustomPrompt="1" idx="2"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4700"/>
              <a:buNone/>
              <a:defRPr sz="4700">
                <a:solidFill>
                  <a:schemeClr val="lt1"/>
                </a:solidFill>
              </a:defRPr>
            </a:lvl1pPr>
            <a:lvl2pPr lvl="1"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1531" name="Google Shape;1531;p35"/>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2" name="Google Shape;1532;p35"/>
          <p:cNvGrpSpPr/>
          <p:nvPr/>
        </p:nvGrpSpPr>
        <p:grpSpPr>
          <a:xfrm>
            <a:off x="460152" y="139302"/>
            <a:ext cx="2128619" cy="2781103"/>
            <a:chOff x="554456" y="2624159"/>
            <a:chExt cx="2397903" cy="3132932"/>
          </a:xfrm>
        </p:grpSpPr>
        <p:sp>
          <p:nvSpPr>
            <p:cNvPr id="1533" name="Google Shape;1533;p35"/>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5"/>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5"/>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5"/>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5"/>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5"/>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5"/>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5"/>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5"/>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5"/>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5"/>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5"/>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5"/>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35"/>
          <p:cNvGrpSpPr/>
          <p:nvPr/>
        </p:nvGrpSpPr>
        <p:grpSpPr>
          <a:xfrm>
            <a:off x="1194150" y="890075"/>
            <a:ext cx="6755700" cy="3501925"/>
            <a:chOff x="1194150" y="890075"/>
            <a:chExt cx="6755700" cy="3501925"/>
          </a:xfrm>
        </p:grpSpPr>
        <p:sp>
          <p:nvSpPr>
            <p:cNvPr id="1547" name="Google Shape;1547;p3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5"/>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9" name="Google Shape;1549;p35"/>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0" name="Google Shape;1550;p35"/>
          <p:cNvGrpSpPr/>
          <p:nvPr/>
        </p:nvGrpSpPr>
        <p:grpSpPr>
          <a:xfrm>
            <a:off x="6451623" y="467507"/>
            <a:ext cx="840609" cy="841790"/>
            <a:chOff x="7166950" y="4240225"/>
            <a:chExt cx="213450" cy="213750"/>
          </a:xfrm>
        </p:grpSpPr>
        <p:sp>
          <p:nvSpPr>
            <p:cNvPr id="1551" name="Google Shape;1551;p35"/>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5"/>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5"/>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4" name="Google Shape;1554;p35"/>
          <p:cNvGrpSpPr/>
          <p:nvPr/>
        </p:nvGrpSpPr>
        <p:grpSpPr>
          <a:xfrm>
            <a:off x="199570" y="3669795"/>
            <a:ext cx="1208986" cy="1214947"/>
            <a:chOff x="1286620" y="3669795"/>
            <a:chExt cx="1208986" cy="1214947"/>
          </a:xfrm>
        </p:grpSpPr>
        <p:sp>
          <p:nvSpPr>
            <p:cNvPr id="1555" name="Google Shape;1555;p35"/>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5"/>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57" name="Shape 1557"/>
        <p:cNvGrpSpPr/>
        <p:nvPr/>
      </p:nvGrpSpPr>
      <p:grpSpPr>
        <a:xfrm>
          <a:off x="0" y="0"/>
          <a:ext cx="0" cy="0"/>
          <a:chOff x="0" y="0"/>
          <a:chExt cx="0" cy="0"/>
        </a:xfrm>
      </p:grpSpPr>
      <p:grpSp>
        <p:nvGrpSpPr>
          <p:cNvPr id="1558" name="Google Shape;1558;p36"/>
          <p:cNvGrpSpPr/>
          <p:nvPr/>
        </p:nvGrpSpPr>
        <p:grpSpPr>
          <a:xfrm>
            <a:off x="-40" y="0"/>
            <a:ext cx="9143957" cy="5143500"/>
            <a:chOff x="-19200" y="0"/>
            <a:chExt cx="9163200" cy="5143500"/>
          </a:xfrm>
        </p:grpSpPr>
        <p:cxnSp>
          <p:nvCxnSpPr>
            <p:cNvPr id="1559" name="Google Shape;1559;p3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3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1" name="Google Shape;1561;p3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3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3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4" name="Google Shape;1564;p3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5" name="Google Shape;1565;p3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3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3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3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3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0" name="Google Shape;1570;p3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1" name="Google Shape;1571;p3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2" name="Google Shape;1572;p3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3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3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3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3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3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3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3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3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3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3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3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3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3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3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587" name="Google Shape;1587;p36"/>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6"/>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592" name="Google Shape;1592;p36"/>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93" name="Shape 1593"/>
        <p:cNvGrpSpPr/>
        <p:nvPr/>
      </p:nvGrpSpPr>
      <p:grpSpPr>
        <a:xfrm>
          <a:off x="0" y="0"/>
          <a:ext cx="0" cy="0"/>
          <a:chOff x="0" y="0"/>
          <a:chExt cx="0" cy="0"/>
        </a:xfrm>
      </p:grpSpPr>
      <p:grpSp>
        <p:nvGrpSpPr>
          <p:cNvPr id="1594" name="Google Shape;1594;p37"/>
          <p:cNvGrpSpPr/>
          <p:nvPr/>
        </p:nvGrpSpPr>
        <p:grpSpPr>
          <a:xfrm>
            <a:off x="-40" y="0"/>
            <a:ext cx="9143957" cy="5143500"/>
            <a:chOff x="-19200" y="0"/>
            <a:chExt cx="9163200" cy="5143500"/>
          </a:xfrm>
        </p:grpSpPr>
        <p:cxnSp>
          <p:nvCxnSpPr>
            <p:cNvPr id="1595" name="Google Shape;1595;p3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96" name="Google Shape;1596;p3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3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3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99" name="Google Shape;1599;p3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3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3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2" name="Google Shape;1602;p3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3" name="Google Shape;1603;p3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4" name="Google Shape;1604;p3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5" name="Google Shape;1605;p3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6" name="Google Shape;1606;p3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7" name="Google Shape;1607;p3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8" name="Google Shape;1608;p3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9" name="Google Shape;1609;p3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10" name="Google Shape;1610;p3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11" name="Google Shape;1611;p3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3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3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4" name="Google Shape;1614;p3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3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3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3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3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9" name="Google Shape;1619;p3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0" name="Google Shape;1620;p3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3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3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23" name="Google Shape;1623;p37"/>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5" name="Google Shape;1625;p37"/>
          <p:cNvGrpSpPr/>
          <p:nvPr/>
        </p:nvGrpSpPr>
        <p:grpSpPr>
          <a:xfrm>
            <a:off x="1147437" y="2502500"/>
            <a:ext cx="3219094" cy="2109202"/>
            <a:chOff x="1194144" y="890088"/>
            <a:chExt cx="6755706" cy="3501912"/>
          </a:xfrm>
        </p:grpSpPr>
        <p:sp>
          <p:nvSpPr>
            <p:cNvPr id="1626" name="Google Shape;1626;p37"/>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8" name="Google Shape;1628;p37"/>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37"/>
          <p:cNvGrpSpPr/>
          <p:nvPr/>
        </p:nvGrpSpPr>
        <p:grpSpPr>
          <a:xfrm>
            <a:off x="4777462" y="2502500"/>
            <a:ext cx="3219094" cy="2109202"/>
            <a:chOff x="1194144" y="890088"/>
            <a:chExt cx="6755706" cy="3501912"/>
          </a:xfrm>
        </p:grpSpPr>
        <p:sp>
          <p:nvSpPr>
            <p:cNvPr id="1631" name="Google Shape;1631;p37"/>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3" name="Google Shape;1633;p37"/>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cxnSp>
        <p:nvCxnSpPr>
          <p:cNvPr id="1636" name="Google Shape;1636;p37"/>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1637" name="Google Shape;1637;p37"/>
          <p:cNvGrpSpPr/>
          <p:nvPr/>
        </p:nvGrpSpPr>
        <p:grpSpPr>
          <a:xfrm>
            <a:off x="-573830" y="3562045"/>
            <a:ext cx="1208986" cy="1214947"/>
            <a:chOff x="5788095" y="1364345"/>
            <a:chExt cx="1208986" cy="1214947"/>
          </a:xfrm>
        </p:grpSpPr>
        <p:sp>
          <p:nvSpPr>
            <p:cNvPr id="1638" name="Google Shape;1638;p37"/>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0" name="Google Shape;1640;p37"/>
          <p:cNvGrpSpPr/>
          <p:nvPr/>
        </p:nvGrpSpPr>
        <p:grpSpPr>
          <a:xfrm>
            <a:off x="8532720" y="590045"/>
            <a:ext cx="1208986" cy="1214947"/>
            <a:chOff x="5788095" y="1364345"/>
            <a:chExt cx="1208986" cy="1214947"/>
          </a:xfrm>
        </p:grpSpPr>
        <p:sp>
          <p:nvSpPr>
            <p:cNvPr id="1641" name="Google Shape;1641;p37"/>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3" name="Google Shape;1643;p37"/>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7"/>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7"/>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46" name="Google Shape;1646;p37"/>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47" name="Google Shape;1647;p37"/>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1648" name="Google Shape;1648;p37"/>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9" name="Shape 1649"/>
        <p:cNvGrpSpPr/>
        <p:nvPr/>
      </p:nvGrpSpPr>
      <p:grpSpPr>
        <a:xfrm>
          <a:off x="0" y="0"/>
          <a:ext cx="0" cy="0"/>
          <a:chOff x="0" y="0"/>
          <a:chExt cx="0" cy="0"/>
        </a:xfrm>
      </p:grpSpPr>
      <p:grpSp>
        <p:nvGrpSpPr>
          <p:cNvPr id="1650" name="Google Shape;1650;p38"/>
          <p:cNvGrpSpPr/>
          <p:nvPr/>
        </p:nvGrpSpPr>
        <p:grpSpPr>
          <a:xfrm>
            <a:off x="-40" y="0"/>
            <a:ext cx="9143957" cy="5143500"/>
            <a:chOff x="-19200" y="0"/>
            <a:chExt cx="9163200" cy="5143500"/>
          </a:xfrm>
        </p:grpSpPr>
        <p:cxnSp>
          <p:nvCxnSpPr>
            <p:cNvPr id="1651" name="Google Shape;1651;p3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3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3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3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3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3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3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3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3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3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3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3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3" name="Google Shape;1663;p3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4" name="Google Shape;1664;p3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5" name="Google Shape;1665;p3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6" name="Google Shape;1666;p3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7" name="Google Shape;1667;p3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8" name="Google Shape;1668;p3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9" name="Google Shape;1669;p3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3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3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2" name="Google Shape;1672;p3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3" name="Google Shape;1673;p3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4" name="Google Shape;1674;p3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5" name="Google Shape;1675;p3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6" name="Google Shape;1676;p3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7" name="Google Shape;1677;p3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78" name="Google Shape;1678;p3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79" name="Google Shape;1679;p3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80" name="Google Shape;1680;p38"/>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83" name="Shape 1683"/>
        <p:cNvGrpSpPr/>
        <p:nvPr/>
      </p:nvGrpSpPr>
      <p:grpSpPr>
        <a:xfrm>
          <a:off x="0" y="0"/>
          <a:ext cx="0" cy="0"/>
          <a:chOff x="0" y="0"/>
          <a:chExt cx="0" cy="0"/>
        </a:xfrm>
      </p:grpSpPr>
      <p:grpSp>
        <p:nvGrpSpPr>
          <p:cNvPr id="1684" name="Google Shape;1684;p39"/>
          <p:cNvGrpSpPr/>
          <p:nvPr/>
        </p:nvGrpSpPr>
        <p:grpSpPr>
          <a:xfrm>
            <a:off x="-40" y="0"/>
            <a:ext cx="9143957" cy="5143500"/>
            <a:chOff x="-19200" y="0"/>
            <a:chExt cx="9163200" cy="5143500"/>
          </a:xfrm>
        </p:grpSpPr>
        <p:cxnSp>
          <p:nvCxnSpPr>
            <p:cNvPr id="1685" name="Google Shape;1685;p3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86" name="Google Shape;1686;p3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87" name="Google Shape;1687;p3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88" name="Google Shape;1688;p3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89" name="Google Shape;1689;p3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0" name="Google Shape;1690;p3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3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3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3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4" name="Google Shape;1694;p3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5" name="Google Shape;1695;p3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3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3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8" name="Google Shape;1698;p3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99" name="Google Shape;1699;p3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00" name="Google Shape;1700;p3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3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3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3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4" name="Google Shape;1704;p3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5" name="Google Shape;1705;p3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6" name="Google Shape;1706;p3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7" name="Google Shape;1707;p3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8" name="Google Shape;1708;p3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9" name="Google Shape;1709;p3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10" name="Google Shape;1710;p3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11" name="Google Shape;1711;p3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3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1713" name="Google Shape;1713;p39"/>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1714" name="Google Shape;1714;p39"/>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5" name="Google Shape;1715;p39"/>
          <p:cNvGrpSpPr/>
          <p:nvPr/>
        </p:nvGrpSpPr>
        <p:grpSpPr>
          <a:xfrm>
            <a:off x="592266" y="715927"/>
            <a:ext cx="2982762" cy="1323878"/>
            <a:chOff x="713400" y="701325"/>
            <a:chExt cx="3853200" cy="1323878"/>
          </a:xfrm>
        </p:grpSpPr>
        <p:sp>
          <p:nvSpPr>
            <p:cNvPr id="1716" name="Google Shape;1716;p39"/>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9"/>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8" name="Google Shape;1718;p39"/>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9" name="Google Shape;1719;p39"/>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20" name="Shape 1720"/>
        <p:cNvGrpSpPr/>
        <p:nvPr/>
      </p:nvGrpSpPr>
      <p:grpSpPr>
        <a:xfrm>
          <a:off x="0" y="0"/>
          <a:ext cx="0" cy="0"/>
          <a:chOff x="0" y="0"/>
          <a:chExt cx="0" cy="0"/>
        </a:xfrm>
      </p:grpSpPr>
      <p:grpSp>
        <p:nvGrpSpPr>
          <p:cNvPr id="1721" name="Google Shape;1721;p40"/>
          <p:cNvGrpSpPr/>
          <p:nvPr/>
        </p:nvGrpSpPr>
        <p:grpSpPr>
          <a:xfrm>
            <a:off x="-40" y="0"/>
            <a:ext cx="9143957" cy="5143500"/>
            <a:chOff x="-19200" y="0"/>
            <a:chExt cx="9163200" cy="5143500"/>
          </a:xfrm>
        </p:grpSpPr>
        <p:cxnSp>
          <p:nvCxnSpPr>
            <p:cNvPr id="1722" name="Google Shape;1722;p4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23" name="Google Shape;1723;p4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24" name="Google Shape;1724;p4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4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4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27" name="Google Shape;1727;p4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28" name="Google Shape;1728;p4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29" name="Google Shape;1729;p4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4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4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4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4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4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4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4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4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4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39" name="Google Shape;1739;p4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4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4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4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4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4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4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4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4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8" name="Google Shape;1748;p4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9" name="Google Shape;1749;p4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750" name="Google Shape;1750;p40"/>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1" name="Google Shape;1751;p40"/>
          <p:cNvGrpSpPr/>
          <p:nvPr/>
        </p:nvGrpSpPr>
        <p:grpSpPr>
          <a:xfrm>
            <a:off x="2208443" y="3109125"/>
            <a:ext cx="2276243" cy="1808300"/>
            <a:chOff x="2208443" y="3109125"/>
            <a:chExt cx="2276243" cy="1808300"/>
          </a:xfrm>
        </p:grpSpPr>
        <p:sp>
          <p:nvSpPr>
            <p:cNvPr id="1752" name="Google Shape;1752;p40"/>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0"/>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4" name="Google Shape;1754;p40"/>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5" name="Google Shape;1755;p40"/>
          <p:cNvGrpSpPr/>
          <p:nvPr/>
        </p:nvGrpSpPr>
        <p:grpSpPr>
          <a:xfrm>
            <a:off x="893010" y="-46010"/>
            <a:ext cx="706947" cy="710403"/>
            <a:chOff x="-546937" y="-581525"/>
            <a:chExt cx="1507993" cy="1515365"/>
          </a:xfrm>
        </p:grpSpPr>
        <p:sp>
          <p:nvSpPr>
            <p:cNvPr id="1756" name="Google Shape;1756;p4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1758" name="Google Shape;1758;p40"/>
          <p:cNvGrpSpPr/>
          <p:nvPr/>
        </p:nvGrpSpPr>
        <p:grpSpPr>
          <a:xfrm>
            <a:off x="157019" y="375283"/>
            <a:ext cx="706947" cy="710403"/>
            <a:chOff x="-546937" y="-581525"/>
            <a:chExt cx="1507993" cy="1515365"/>
          </a:xfrm>
        </p:grpSpPr>
        <p:sp>
          <p:nvSpPr>
            <p:cNvPr id="1759" name="Google Shape;1759;p4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1761" name="Google Shape;1761;p40"/>
          <p:cNvGrpSpPr/>
          <p:nvPr/>
        </p:nvGrpSpPr>
        <p:grpSpPr>
          <a:xfrm>
            <a:off x="1025979" y="807917"/>
            <a:ext cx="7092042" cy="3527667"/>
            <a:chOff x="2113600" y="893100"/>
            <a:chExt cx="3526800" cy="1732901"/>
          </a:xfrm>
        </p:grpSpPr>
        <p:sp>
          <p:nvSpPr>
            <p:cNvPr id="1762" name="Google Shape;1762;p40"/>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763" name="Google Shape;1763;p40"/>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1764" name="Google Shape;1764;p40"/>
          <p:cNvGrpSpPr/>
          <p:nvPr/>
        </p:nvGrpSpPr>
        <p:grpSpPr>
          <a:xfrm>
            <a:off x="115726" y="4438849"/>
            <a:ext cx="611190" cy="614177"/>
            <a:chOff x="-546937" y="-581525"/>
            <a:chExt cx="1507993" cy="1515365"/>
          </a:xfrm>
        </p:grpSpPr>
        <p:sp>
          <p:nvSpPr>
            <p:cNvPr id="1765" name="Google Shape;1765;p4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7" name="Google Shape;1767;p40"/>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81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68" name="Shape 1768"/>
        <p:cNvGrpSpPr/>
        <p:nvPr/>
      </p:nvGrpSpPr>
      <p:grpSpPr>
        <a:xfrm>
          <a:off x="0" y="0"/>
          <a:ext cx="0" cy="0"/>
          <a:chOff x="0" y="0"/>
          <a:chExt cx="0" cy="0"/>
        </a:xfrm>
      </p:grpSpPr>
      <p:grpSp>
        <p:nvGrpSpPr>
          <p:cNvPr id="1769" name="Google Shape;1769;p41"/>
          <p:cNvGrpSpPr/>
          <p:nvPr/>
        </p:nvGrpSpPr>
        <p:grpSpPr>
          <a:xfrm>
            <a:off x="-40" y="0"/>
            <a:ext cx="9143957" cy="5143500"/>
            <a:chOff x="-19200" y="0"/>
            <a:chExt cx="9163200" cy="5143500"/>
          </a:xfrm>
        </p:grpSpPr>
        <p:cxnSp>
          <p:nvCxnSpPr>
            <p:cNvPr id="1770" name="Google Shape;1770;p4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1" name="Google Shape;1771;p4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2" name="Google Shape;1772;p4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4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4" name="Google Shape;1774;p4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5" name="Google Shape;1775;p4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4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7" name="Google Shape;1777;p4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4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9" name="Google Shape;1779;p4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0" name="Google Shape;1780;p4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1" name="Google Shape;1781;p4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4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3" name="Google Shape;1783;p4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4" name="Google Shape;1784;p4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5" name="Google Shape;1785;p4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4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7" name="Google Shape;1787;p4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8" name="Google Shape;1788;p4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89" name="Google Shape;1789;p4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4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4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4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4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4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5" name="Google Shape;1795;p4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4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4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798" name="Google Shape;1798;p41"/>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9" name="Google Shape;1799;p41"/>
          <p:cNvGrpSpPr/>
          <p:nvPr/>
        </p:nvGrpSpPr>
        <p:grpSpPr>
          <a:xfrm>
            <a:off x="5097000" y="2801775"/>
            <a:ext cx="3333600" cy="1584400"/>
            <a:chOff x="5097000" y="2801775"/>
            <a:chExt cx="3333600" cy="1584400"/>
          </a:xfrm>
        </p:grpSpPr>
        <p:sp>
          <p:nvSpPr>
            <p:cNvPr id="1800" name="Google Shape;1800;p41"/>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801" name="Google Shape;1801;p41"/>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1802" name="Google Shape;1802;p41"/>
          <p:cNvGrpSpPr/>
          <p:nvPr/>
        </p:nvGrpSpPr>
        <p:grpSpPr>
          <a:xfrm>
            <a:off x="5097000" y="819150"/>
            <a:ext cx="3333600" cy="1584400"/>
            <a:chOff x="5097000" y="819150"/>
            <a:chExt cx="3333600" cy="1584400"/>
          </a:xfrm>
        </p:grpSpPr>
        <p:sp>
          <p:nvSpPr>
            <p:cNvPr id="1803" name="Google Shape;1803;p41"/>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804" name="Google Shape;1804;p41"/>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1805" name="Google Shape;1805;p41"/>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1"/>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7" name="Google Shape;1807;p41"/>
          <p:cNvGrpSpPr/>
          <p:nvPr/>
        </p:nvGrpSpPr>
        <p:grpSpPr>
          <a:xfrm rot="2507660">
            <a:off x="-541747" y="3781011"/>
            <a:ext cx="1731346" cy="2262289"/>
            <a:chOff x="554456" y="2624159"/>
            <a:chExt cx="2397903" cy="3132932"/>
          </a:xfrm>
        </p:grpSpPr>
        <p:sp>
          <p:nvSpPr>
            <p:cNvPr id="1808" name="Google Shape;1808;p41"/>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1"/>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1"/>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1"/>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1"/>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1"/>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1"/>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1"/>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1"/>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1"/>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1"/>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1"/>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1"/>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1" name="Google Shape;1821;p41"/>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1"/>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1"/>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1"/>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25" name="Google Shape;1825;p41"/>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1826" name="Google Shape;1826;p41"/>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grpSp>
        <p:nvGrpSpPr>
          <p:cNvPr id="176" name="Google Shape;176;p5"/>
          <p:cNvGrpSpPr/>
          <p:nvPr/>
        </p:nvGrpSpPr>
        <p:grpSpPr>
          <a:xfrm>
            <a:off x="-40" y="0"/>
            <a:ext cx="9143957" cy="5143500"/>
            <a:chOff x="-19200" y="0"/>
            <a:chExt cx="9163200" cy="5143500"/>
          </a:xfrm>
        </p:grpSpPr>
        <p:cxnSp>
          <p:nvCxnSpPr>
            <p:cNvPr id="177" name="Google Shape;177;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5" name="Google Shape;205;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5"/>
          <p:cNvGrpSpPr/>
          <p:nvPr/>
        </p:nvGrpSpPr>
        <p:grpSpPr>
          <a:xfrm>
            <a:off x="1147437" y="2502500"/>
            <a:ext cx="3219094" cy="2109202"/>
            <a:chOff x="1194144" y="890088"/>
            <a:chExt cx="6755706" cy="3501912"/>
          </a:xfrm>
        </p:grpSpPr>
        <p:sp>
          <p:nvSpPr>
            <p:cNvPr id="208" name="Google Shape;208;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5"/>
          <p:cNvGrpSpPr/>
          <p:nvPr/>
        </p:nvGrpSpPr>
        <p:grpSpPr>
          <a:xfrm>
            <a:off x="4777462" y="2502500"/>
            <a:ext cx="3219094" cy="2109202"/>
            <a:chOff x="1194144" y="890088"/>
            <a:chExt cx="6755706" cy="3501912"/>
          </a:xfrm>
        </p:grpSpPr>
        <p:sp>
          <p:nvSpPr>
            <p:cNvPr id="213" name="Google Shape;213;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cxnSp>
        <p:nvCxnSpPr>
          <p:cNvPr id="218" name="Google Shape;218;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19" name="Google Shape;219;p5"/>
          <p:cNvGrpSpPr/>
          <p:nvPr/>
        </p:nvGrpSpPr>
        <p:grpSpPr>
          <a:xfrm>
            <a:off x="-573830" y="3562045"/>
            <a:ext cx="1208986" cy="1214947"/>
            <a:chOff x="5788095" y="1364345"/>
            <a:chExt cx="1208986" cy="1214947"/>
          </a:xfrm>
        </p:grpSpPr>
        <p:sp>
          <p:nvSpPr>
            <p:cNvPr id="220" name="Google Shape;220;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5"/>
          <p:cNvGrpSpPr/>
          <p:nvPr/>
        </p:nvGrpSpPr>
        <p:grpSpPr>
          <a:xfrm>
            <a:off x="8532720" y="590045"/>
            <a:ext cx="1208986" cy="1214947"/>
            <a:chOff x="5788095" y="1364345"/>
            <a:chExt cx="1208986" cy="1214947"/>
          </a:xfrm>
        </p:grpSpPr>
        <p:sp>
          <p:nvSpPr>
            <p:cNvPr id="223" name="Google Shape;223;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8" name="Google Shape;228;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9" name="Google Shape;229;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30" name="Google Shape;230;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27" name="Shape 1827"/>
        <p:cNvGrpSpPr/>
        <p:nvPr/>
      </p:nvGrpSpPr>
      <p:grpSpPr>
        <a:xfrm>
          <a:off x="0" y="0"/>
          <a:ext cx="0" cy="0"/>
          <a:chOff x="0" y="0"/>
          <a:chExt cx="0" cy="0"/>
        </a:xfrm>
      </p:grpSpPr>
      <p:grpSp>
        <p:nvGrpSpPr>
          <p:cNvPr id="1828" name="Google Shape;1828;p42"/>
          <p:cNvGrpSpPr/>
          <p:nvPr/>
        </p:nvGrpSpPr>
        <p:grpSpPr>
          <a:xfrm>
            <a:off x="5665230" y="2373379"/>
            <a:ext cx="3270295" cy="2854496"/>
            <a:chOff x="5665230" y="2373379"/>
            <a:chExt cx="3270295" cy="2854496"/>
          </a:xfrm>
        </p:grpSpPr>
        <p:sp>
          <p:nvSpPr>
            <p:cNvPr id="1829" name="Google Shape;1829;p42"/>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2"/>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2"/>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2"/>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2"/>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42"/>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35" name="Shape 1835"/>
        <p:cNvGrpSpPr/>
        <p:nvPr/>
      </p:nvGrpSpPr>
      <p:grpSpPr>
        <a:xfrm>
          <a:off x="0" y="0"/>
          <a:ext cx="0" cy="0"/>
          <a:chOff x="0" y="0"/>
          <a:chExt cx="0" cy="0"/>
        </a:xfrm>
      </p:grpSpPr>
      <p:grpSp>
        <p:nvGrpSpPr>
          <p:cNvPr id="1836" name="Google Shape;1836;p43"/>
          <p:cNvGrpSpPr/>
          <p:nvPr/>
        </p:nvGrpSpPr>
        <p:grpSpPr>
          <a:xfrm>
            <a:off x="-40" y="0"/>
            <a:ext cx="9143957" cy="5143500"/>
            <a:chOff x="-19200" y="0"/>
            <a:chExt cx="9163200" cy="5143500"/>
          </a:xfrm>
        </p:grpSpPr>
        <p:cxnSp>
          <p:nvCxnSpPr>
            <p:cNvPr id="1837" name="Google Shape;1837;p4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4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4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0" name="Google Shape;1840;p4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4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4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4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4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5" name="Google Shape;1845;p4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6" name="Google Shape;1846;p4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7" name="Google Shape;1847;p4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8" name="Google Shape;1848;p4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4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4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4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4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4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4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5" name="Google Shape;1855;p4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56" name="Google Shape;1856;p4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57" name="Google Shape;1857;p4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58" name="Google Shape;1858;p4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4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4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61" name="Google Shape;1861;p4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62" name="Google Shape;1862;p4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4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864" name="Google Shape;1864;p4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865" name="Google Shape;1865;p43"/>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6" name="Google Shape;1866;p43"/>
          <p:cNvGrpSpPr/>
          <p:nvPr/>
        </p:nvGrpSpPr>
        <p:grpSpPr>
          <a:xfrm>
            <a:off x="2626239" y="3550"/>
            <a:ext cx="3131561" cy="1338875"/>
            <a:chOff x="2626239" y="3550"/>
            <a:chExt cx="3131561" cy="1338875"/>
          </a:xfrm>
        </p:grpSpPr>
        <p:sp>
          <p:nvSpPr>
            <p:cNvPr id="1867" name="Google Shape;1867;p43"/>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3"/>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43"/>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3"/>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3"/>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3"/>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3"/>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1874" name="Google Shape;1874;p43"/>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1875" name="Google Shape;1875;p43"/>
          <p:cNvGrpSpPr/>
          <p:nvPr/>
        </p:nvGrpSpPr>
        <p:grpSpPr>
          <a:xfrm>
            <a:off x="4290470" y="380163"/>
            <a:ext cx="563060" cy="651372"/>
            <a:chOff x="163270" y="-38612"/>
            <a:chExt cx="563060" cy="651372"/>
          </a:xfrm>
        </p:grpSpPr>
        <p:sp>
          <p:nvSpPr>
            <p:cNvPr id="1876" name="Google Shape;1876;p43"/>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3"/>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3"/>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9" name="Google Shape;1879;p43"/>
          <p:cNvGrpSpPr/>
          <p:nvPr/>
        </p:nvGrpSpPr>
        <p:grpSpPr>
          <a:xfrm>
            <a:off x="467186" y="3892357"/>
            <a:ext cx="690510" cy="693886"/>
            <a:chOff x="-546937" y="-581525"/>
            <a:chExt cx="1507993" cy="1515365"/>
          </a:xfrm>
        </p:grpSpPr>
        <p:sp>
          <p:nvSpPr>
            <p:cNvPr id="1880" name="Google Shape;1880;p4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43"/>
          <p:cNvGrpSpPr/>
          <p:nvPr/>
        </p:nvGrpSpPr>
        <p:grpSpPr>
          <a:xfrm>
            <a:off x="7986311" y="543607"/>
            <a:ext cx="690510" cy="693886"/>
            <a:chOff x="-546937" y="-581525"/>
            <a:chExt cx="1507993" cy="1515365"/>
          </a:xfrm>
        </p:grpSpPr>
        <p:sp>
          <p:nvSpPr>
            <p:cNvPr id="1883" name="Google Shape;1883;p4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85" name="Shape 1885"/>
        <p:cNvGrpSpPr/>
        <p:nvPr/>
      </p:nvGrpSpPr>
      <p:grpSpPr>
        <a:xfrm>
          <a:off x="0" y="0"/>
          <a:ext cx="0" cy="0"/>
          <a:chOff x="0" y="0"/>
          <a:chExt cx="0" cy="0"/>
        </a:xfrm>
      </p:grpSpPr>
      <p:sp>
        <p:nvSpPr>
          <p:cNvPr id="1886" name="Google Shape;188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en"/>
              <a:t>‹#›</a:t>
            </a:fld>
            <a:endParaRPr/>
          </a:p>
        </p:txBody>
      </p:sp>
      <p:sp>
        <p:nvSpPr>
          <p:cNvPr id="1887" name="Google Shape;1887;p4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1888" name="Shape 1888"/>
        <p:cNvGrpSpPr/>
        <p:nvPr/>
      </p:nvGrpSpPr>
      <p:grpSpPr>
        <a:xfrm>
          <a:off x="0" y="0"/>
          <a:ext cx="0" cy="0"/>
          <a:chOff x="0" y="0"/>
          <a:chExt cx="0" cy="0"/>
        </a:xfrm>
      </p:grpSpPr>
      <p:grpSp>
        <p:nvGrpSpPr>
          <p:cNvPr id="1889" name="Google Shape;1889;p45"/>
          <p:cNvGrpSpPr/>
          <p:nvPr/>
        </p:nvGrpSpPr>
        <p:grpSpPr>
          <a:xfrm>
            <a:off x="-40" y="0"/>
            <a:ext cx="9143957" cy="5143500"/>
            <a:chOff x="-19200" y="0"/>
            <a:chExt cx="9163200" cy="5143500"/>
          </a:xfrm>
        </p:grpSpPr>
        <p:cxnSp>
          <p:nvCxnSpPr>
            <p:cNvPr id="1890" name="Google Shape;1890;p4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4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2" name="Google Shape;1892;p4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3" name="Google Shape;1893;p4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4" name="Google Shape;1894;p4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4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4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7" name="Google Shape;1897;p4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8" name="Google Shape;1898;p4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4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0" name="Google Shape;1900;p4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4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4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3" name="Google Shape;1903;p4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4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4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4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7" name="Google Shape;1907;p4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8" name="Google Shape;1908;p4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09" name="Google Shape;1909;p4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0" name="Google Shape;1910;p4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1" name="Google Shape;1911;p4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2" name="Google Shape;1912;p4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3" name="Google Shape;1913;p4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4" name="Google Shape;1914;p4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5" name="Google Shape;1915;p4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6" name="Google Shape;1916;p4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17" name="Google Shape;1917;p4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918" name="Google Shape;1918;p45"/>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5"/>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5"/>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5"/>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5"/>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5"/>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5"/>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5"/>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5"/>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5"/>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8" name="Google Shape;1928;p45"/>
          <p:cNvGrpSpPr/>
          <p:nvPr/>
        </p:nvGrpSpPr>
        <p:grpSpPr>
          <a:xfrm>
            <a:off x="7813972" y="605344"/>
            <a:ext cx="1031166" cy="1036207"/>
            <a:chOff x="-546937" y="-581525"/>
            <a:chExt cx="1507993" cy="1515365"/>
          </a:xfrm>
        </p:grpSpPr>
        <p:sp>
          <p:nvSpPr>
            <p:cNvPr id="1929" name="Google Shape;1929;p45"/>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5"/>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1" name="Google Shape;1931;p45"/>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32" name="Google Shape;1932;p45"/>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4"/>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1933" name="Google Shape;1933;p45"/>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34" name="Google Shape;1934;p45"/>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1935" name="Google Shape;1935;p45"/>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1936" name="Google Shape;1936;p45"/>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37" name="Google Shape;1937;p45"/>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1938" name="Google Shape;1938;p45"/>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1939" name="Google Shape;1939;p45"/>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40" name="Google Shape;1940;p45"/>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1941" name="Google Shape;1941;p45"/>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1942" name="Google Shape;1942;p45"/>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1943" name="Google Shape;1943;p45"/>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944" name="Shape 1944"/>
        <p:cNvGrpSpPr/>
        <p:nvPr/>
      </p:nvGrpSpPr>
      <p:grpSpPr>
        <a:xfrm>
          <a:off x="0" y="0"/>
          <a:ext cx="0" cy="0"/>
          <a:chOff x="0" y="0"/>
          <a:chExt cx="0" cy="0"/>
        </a:xfrm>
      </p:grpSpPr>
      <p:grpSp>
        <p:nvGrpSpPr>
          <p:cNvPr id="1945" name="Google Shape;1945;p46"/>
          <p:cNvGrpSpPr/>
          <p:nvPr/>
        </p:nvGrpSpPr>
        <p:grpSpPr>
          <a:xfrm>
            <a:off x="-40" y="0"/>
            <a:ext cx="9143957" cy="5143500"/>
            <a:chOff x="-19200" y="0"/>
            <a:chExt cx="9163200" cy="5143500"/>
          </a:xfrm>
        </p:grpSpPr>
        <p:cxnSp>
          <p:nvCxnSpPr>
            <p:cNvPr id="1946" name="Google Shape;1946;p4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4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48" name="Google Shape;1948;p4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49" name="Google Shape;1949;p4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4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4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2" name="Google Shape;1952;p4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3" name="Google Shape;1953;p4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4" name="Google Shape;1954;p4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5" name="Google Shape;1955;p4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6" name="Google Shape;1956;p4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7" name="Google Shape;1957;p4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8" name="Google Shape;1958;p4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9" name="Google Shape;1959;p4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60" name="Google Shape;1960;p4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61" name="Google Shape;1961;p4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62" name="Google Shape;1962;p4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63" name="Google Shape;1963;p4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64" name="Google Shape;1964;p4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5" name="Google Shape;1965;p4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6" name="Google Shape;1966;p4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7" name="Google Shape;1967;p4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8" name="Google Shape;1968;p4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9" name="Google Shape;1969;p4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0" name="Google Shape;1970;p4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1" name="Google Shape;1971;p4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2" name="Google Shape;1972;p4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3" name="Google Shape;1973;p4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974" name="Google Shape;1974;p46"/>
          <p:cNvGrpSpPr/>
          <p:nvPr/>
        </p:nvGrpSpPr>
        <p:grpSpPr>
          <a:xfrm>
            <a:off x="954700" y="2093475"/>
            <a:ext cx="4517012" cy="2507700"/>
            <a:chOff x="954700" y="2093475"/>
            <a:chExt cx="4517012" cy="2507700"/>
          </a:xfrm>
        </p:grpSpPr>
        <p:sp>
          <p:nvSpPr>
            <p:cNvPr id="1975" name="Google Shape;1975;p46"/>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6"/>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77" name="Google Shape;1977;p46"/>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1978" name="Google Shape;1978;p46"/>
          <p:cNvGrpSpPr/>
          <p:nvPr/>
        </p:nvGrpSpPr>
        <p:grpSpPr>
          <a:xfrm>
            <a:off x="1592900" y="540075"/>
            <a:ext cx="6511475" cy="3058750"/>
            <a:chOff x="1592900" y="616275"/>
            <a:chExt cx="6511475" cy="3058750"/>
          </a:xfrm>
        </p:grpSpPr>
        <p:sp>
          <p:nvSpPr>
            <p:cNvPr id="1979" name="Google Shape;1979;p46"/>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6"/>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1" name="Google Shape;1981;p46"/>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6"/>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1983" name="Google Shape;1983;p46"/>
          <p:cNvSpPr txBox="1"/>
          <p:nvPr>
            <p:ph idx="2" type="subTitle"/>
          </p:nvPr>
        </p:nvSpPr>
        <p:spPr>
          <a:xfrm>
            <a:off x="3247200" y="331555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1"/>
                </a:solidFill>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1984" name="Shape 1984"/>
        <p:cNvGrpSpPr/>
        <p:nvPr/>
      </p:nvGrpSpPr>
      <p:grpSpPr>
        <a:xfrm>
          <a:off x="0" y="0"/>
          <a:ext cx="0" cy="0"/>
          <a:chOff x="0" y="0"/>
          <a:chExt cx="0" cy="0"/>
        </a:xfrm>
      </p:grpSpPr>
      <p:grpSp>
        <p:nvGrpSpPr>
          <p:cNvPr id="1985" name="Google Shape;1985;p47"/>
          <p:cNvGrpSpPr/>
          <p:nvPr/>
        </p:nvGrpSpPr>
        <p:grpSpPr>
          <a:xfrm>
            <a:off x="-40" y="0"/>
            <a:ext cx="9143957" cy="5143500"/>
            <a:chOff x="-19200" y="0"/>
            <a:chExt cx="9163200" cy="5143500"/>
          </a:xfrm>
        </p:grpSpPr>
        <p:cxnSp>
          <p:nvCxnSpPr>
            <p:cNvPr id="1986" name="Google Shape;1986;p4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87" name="Google Shape;1987;p4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88" name="Google Shape;1988;p4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89" name="Google Shape;1989;p4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0" name="Google Shape;1990;p4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1" name="Google Shape;1991;p4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2" name="Google Shape;1992;p4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3" name="Google Shape;1993;p4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4" name="Google Shape;1994;p4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5" name="Google Shape;1995;p4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6" name="Google Shape;1996;p4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7" name="Google Shape;1997;p4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8" name="Google Shape;1998;p4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9" name="Google Shape;1999;p4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00" name="Google Shape;2000;p4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01" name="Google Shape;2001;p4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02" name="Google Shape;2002;p4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03" name="Google Shape;2003;p4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04" name="Google Shape;2004;p4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5" name="Google Shape;2005;p4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6" name="Google Shape;2006;p4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7" name="Google Shape;2007;p4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8" name="Google Shape;2008;p4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9" name="Google Shape;2009;p4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10" name="Google Shape;2010;p4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11" name="Google Shape;2011;p4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12" name="Google Shape;2012;p4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13" name="Google Shape;2013;p4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14" name="Google Shape;2014;p47"/>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7"/>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7"/>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2018" name="Shape 2018"/>
        <p:cNvGrpSpPr/>
        <p:nvPr/>
      </p:nvGrpSpPr>
      <p:grpSpPr>
        <a:xfrm>
          <a:off x="0" y="0"/>
          <a:ext cx="0" cy="0"/>
          <a:chOff x="0" y="0"/>
          <a:chExt cx="0" cy="0"/>
        </a:xfrm>
      </p:grpSpPr>
      <p:grpSp>
        <p:nvGrpSpPr>
          <p:cNvPr id="2019" name="Google Shape;2019;p48"/>
          <p:cNvGrpSpPr/>
          <p:nvPr/>
        </p:nvGrpSpPr>
        <p:grpSpPr>
          <a:xfrm>
            <a:off x="-40" y="0"/>
            <a:ext cx="9143957" cy="5143500"/>
            <a:chOff x="-19200" y="0"/>
            <a:chExt cx="9163200" cy="5143500"/>
          </a:xfrm>
        </p:grpSpPr>
        <p:cxnSp>
          <p:nvCxnSpPr>
            <p:cNvPr id="2020" name="Google Shape;2020;p4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1" name="Google Shape;2021;p4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2" name="Google Shape;2022;p4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3" name="Google Shape;2023;p4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4" name="Google Shape;2024;p4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5" name="Google Shape;2025;p4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6" name="Google Shape;2026;p4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7" name="Google Shape;2027;p4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8" name="Google Shape;2028;p4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9" name="Google Shape;2029;p4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0" name="Google Shape;2030;p4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1" name="Google Shape;2031;p4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2" name="Google Shape;2032;p4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3" name="Google Shape;2033;p4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4" name="Google Shape;2034;p4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5" name="Google Shape;2035;p4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6" name="Google Shape;2036;p4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7" name="Google Shape;2037;p4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8" name="Google Shape;2038;p4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4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4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1" name="Google Shape;2041;p4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2" name="Google Shape;2042;p4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3" name="Google Shape;2043;p4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4" name="Google Shape;2044;p4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5" name="Google Shape;2045;p4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6" name="Google Shape;2046;p4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7" name="Google Shape;2047;p4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2048" name="Google Shape;2048;p48"/>
          <p:cNvGrpSpPr/>
          <p:nvPr/>
        </p:nvGrpSpPr>
        <p:grpSpPr>
          <a:xfrm>
            <a:off x="244916" y="1105600"/>
            <a:ext cx="838990" cy="530033"/>
            <a:chOff x="4384725" y="3932425"/>
            <a:chExt cx="1420813" cy="897600"/>
          </a:xfrm>
        </p:grpSpPr>
        <p:sp>
          <p:nvSpPr>
            <p:cNvPr id="2049" name="Google Shape;2049;p48"/>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8"/>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8"/>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8"/>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8"/>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4" name="Google Shape;2054;p48"/>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8"/>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8"/>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8"/>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059" name="Google Shape;2059;p48"/>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060" name="Google Shape;2060;p48"/>
          <p:cNvGrpSpPr/>
          <p:nvPr/>
        </p:nvGrpSpPr>
        <p:grpSpPr>
          <a:xfrm>
            <a:off x="8813127" y="1524690"/>
            <a:ext cx="758760" cy="762622"/>
            <a:chOff x="1286620" y="3669795"/>
            <a:chExt cx="1208986" cy="1214947"/>
          </a:xfrm>
        </p:grpSpPr>
        <p:sp>
          <p:nvSpPr>
            <p:cNvPr id="2061" name="Google Shape;2061;p48"/>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8"/>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3" name="Google Shape;2063;p48"/>
          <p:cNvGrpSpPr/>
          <p:nvPr/>
        </p:nvGrpSpPr>
        <p:grpSpPr>
          <a:xfrm>
            <a:off x="-201254" y="4239177"/>
            <a:ext cx="1285152" cy="1291731"/>
            <a:chOff x="1286620" y="3669795"/>
            <a:chExt cx="1208986" cy="1214947"/>
          </a:xfrm>
        </p:grpSpPr>
        <p:sp>
          <p:nvSpPr>
            <p:cNvPr id="2064" name="Google Shape;2064;p48"/>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8"/>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066" name="Shape 2066"/>
        <p:cNvGrpSpPr/>
        <p:nvPr/>
      </p:nvGrpSpPr>
      <p:grpSpPr>
        <a:xfrm>
          <a:off x="0" y="0"/>
          <a:ext cx="0" cy="0"/>
          <a:chOff x="0" y="0"/>
          <a:chExt cx="0" cy="0"/>
        </a:xfrm>
      </p:grpSpPr>
      <p:grpSp>
        <p:nvGrpSpPr>
          <p:cNvPr id="2067" name="Google Shape;2067;p49"/>
          <p:cNvGrpSpPr/>
          <p:nvPr/>
        </p:nvGrpSpPr>
        <p:grpSpPr>
          <a:xfrm>
            <a:off x="-40" y="0"/>
            <a:ext cx="9143957" cy="5143500"/>
            <a:chOff x="-19200" y="0"/>
            <a:chExt cx="9163200" cy="5143500"/>
          </a:xfrm>
        </p:grpSpPr>
        <p:cxnSp>
          <p:nvCxnSpPr>
            <p:cNvPr id="2068" name="Google Shape;2068;p4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69" name="Google Shape;2069;p4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0" name="Google Shape;2070;p4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1" name="Google Shape;2071;p4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2" name="Google Shape;2072;p4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3" name="Google Shape;2073;p4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4" name="Google Shape;2074;p4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5" name="Google Shape;2075;p4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6" name="Google Shape;2076;p4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7" name="Google Shape;2077;p4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8" name="Google Shape;2078;p4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79" name="Google Shape;2079;p4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80" name="Google Shape;2080;p4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81" name="Google Shape;2081;p4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82" name="Google Shape;2082;p4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83" name="Google Shape;2083;p4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84" name="Google Shape;2084;p4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85" name="Google Shape;2085;p4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86" name="Google Shape;2086;p4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87" name="Google Shape;2087;p4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4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4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4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4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2" name="Google Shape;2092;p4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3" name="Google Shape;2093;p4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4" name="Google Shape;2094;p4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4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96" name="Google Shape;2096;p49"/>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9"/>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9"/>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9" name="Google Shape;2099;p49"/>
          <p:cNvGrpSpPr/>
          <p:nvPr/>
        </p:nvGrpSpPr>
        <p:grpSpPr>
          <a:xfrm>
            <a:off x="5433013" y="825522"/>
            <a:ext cx="761713" cy="323262"/>
            <a:chOff x="2559150" y="3516550"/>
            <a:chExt cx="1014400" cy="430500"/>
          </a:xfrm>
        </p:grpSpPr>
        <p:cxnSp>
          <p:nvCxnSpPr>
            <p:cNvPr id="2100" name="Google Shape;2100;p49"/>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101" name="Google Shape;2101;p49"/>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102" name="Google Shape;2102;p49"/>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103" name="Google Shape;2103;p49"/>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2104" name="Google Shape;2104;p49"/>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5" name="Google Shape;2105;p49"/>
          <p:cNvGrpSpPr/>
          <p:nvPr/>
        </p:nvGrpSpPr>
        <p:grpSpPr>
          <a:xfrm>
            <a:off x="1479860" y="3644094"/>
            <a:ext cx="1031166" cy="1036207"/>
            <a:chOff x="-546937" y="-581525"/>
            <a:chExt cx="1507993" cy="1515365"/>
          </a:xfrm>
        </p:grpSpPr>
        <p:sp>
          <p:nvSpPr>
            <p:cNvPr id="2106" name="Google Shape;2106;p4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2108" name="Google Shape;2108;p49"/>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09" name="Google Shape;2109;p49"/>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2110" name="Shape 2110"/>
        <p:cNvGrpSpPr/>
        <p:nvPr/>
      </p:nvGrpSpPr>
      <p:grpSpPr>
        <a:xfrm>
          <a:off x="0" y="0"/>
          <a:ext cx="0" cy="0"/>
          <a:chOff x="0" y="0"/>
          <a:chExt cx="0" cy="0"/>
        </a:xfrm>
      </p:grpSpPr>
      <p:grpSp>
        <p:nvGrpSpPr>
          <p:cNvPr id="2111" name="Google Shape;2111;p50"/>
          <p:cNvGrpSpPr/>
          <p:nvPr/>
        </p:nvGrpSpPr>
        <p:grpSpPr>
          <a:xfrm>
            <a:off x="-40" y="0"/>
            <a:ext cx="9143957" cy="5143500"/>
            <a:chOff x="-19200" y="0"/>
            <a:chExt cx="9163200" cy="5143500"/>
          </a:xfrm>
        </p:grpSpPr>
        <p:cxnSp>
          <p:nvCxnSpPr>
            <p:cNvPr id="2112" name="Google Shape;2112;p5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13" name="Google Shape;2113;p5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14" name="Google Shape;2114;p5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15" name="Google Shape;2115;p5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16" name="Google Shape;2116;p5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17" name="Google Shape;2117;p5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18" name="Google Shape;2118;p5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19" name="Google Shape;2119;p5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0" name="Google Shape;2120;p5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1" name="Google Shape;2121;p5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2" name="Google Shape;2122;p5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3" name="Google Shape;2123;p5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4" name="Google Shape;2124;p5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5" name="Google Shape;2125;p5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6" name="Google Shape;2126;p5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7" name="Google Shape;2127;p5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8" name="Google Shape;2128;p5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29" name="Google Shape;2129;p5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30" name="Google Shape;2130;p5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1" name="Google Shape;2131;p5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2" name="Google Shape;2132;p5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3" name="Google Shape;2133;p5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4" name="Google Shape;2134;p5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5" name="Google Shape;2135;p5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6" name="Google Shape;2136;p5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7" name="Google Shape;2137;p5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8" name="Google Shape;2138;p5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5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140" name="Google Shape;2140;p50"/>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0"/>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0"/>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0"/>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44" name="Google Shape;2144;p50"/>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2145" name="Shape 2145"/>
        <p:cNvGrpSpPr/>
        <p:nvPr/>
      </p:nvGrpSpPr>
      <p:grpSpPr>
        <a:xfrm>
          <a:off x="0" y="0"/>
          <a:ext cx="0" cy="0"/>
          <a:chOff x="0" y="0"/>
          <a:chExt cx="0" cy="0"/>
        </a:xfrm>
      </p:grpSpPr>
      <p:grpSp>
        <p:nvGrpSpPr>
          <p:cNvPr id="2146" name="Google Shape;2146;p51"/>
          <p:cNvGrpSpPr/>
          <p:nvPr/>
        </p:nvGrpSpPr>
        <p:grpSpPr>
          <a:xfrm>
            <a:off x="-40" y="0"/>
            <a:ext cx="9143957" cy="5143500"/>
            <a:chOff x="-19200" y="0"/>
            <a:chExt cx="9163200" cy="5143500"/>
          </a:xfrm>
        </p:grpSpPr>
        <p:cxnSp>
          <p:nvCxnSpPr>
            <p:cNvPr id="2147" name="Google Shape;2147;p5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48" name="Google Shape;2148;p5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49" name="Google Shape;2149;p5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0" name="Google Shape;2150;p5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1" name="Google Shape;2151;p5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5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3" name="Google Shape;2153;p5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4" name="Google Shape;2154;p5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5" name="Google Shape;2155;p5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6" name="Google Shape;2156;p5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7" name="Google Shape;2157;p5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8" name="Google Shape;2158;p5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59" name="Google Shape;2159;p5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60" name="Google Shape;2160;p5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61" name="Google Shape;2161;p5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62" name="Google Shape;2162;p5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63" name="Google Shape;2163;p5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64" name="Google Shape;2164;p5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65" name="Google Shape;2165;p5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66" name="Google Shape;2166;p5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67" name="Google Shape;2167;p5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68" name="Google Shape;2168;p5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69" name="Google Shape;2169;p5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70" name="Google Shape;2170;p5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71" name="Google Shape;2171;p5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72" name="Google Shape;2172;p5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73" name="Google Shape;2173;p5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74" name="Google Shape;2174;p5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2175" name="Google Shape;2175;p51"/>
          <p:cNvGrpSpPr/>
          <p:nvPr/>
        </p:nvGrpSpPr>
        <p:grpSpPr>
          <a:xfrm>
            <a:off x="6889770" y="92195"/>
            <a:ext cx="1208986" cy="1214947"/>
            <a:chOff x="6780320" y="132595"/>
            <a:chExt cx="1208986" cy="1214947"/>
          </a:xfrm>
        </p:grpSpPr>
        <p:sp>
          <p:nvSpPr>
            <p:cNvPr id="2176" name="Google Shape;2176;p5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8" name="Google Shape;2178;p51"/>
          <p:cNvGrpSpPr/>
          <p:nvPr/>
        </p:nvGrpSpPr>
        <p:grpSpPr>
          <a:xfrm>
            <a:off x="7992250" y="842495"/>
            <a:ext cx="959209" cy="963939"/>
            <a:chOff x="7849815" y="1023153"/>
            <a:chExt cx="1208986" cy="1214947"/>
          </a:xfrm>
        </p:grpSpPr>
        <p:sp>
          <p:nvSpPr>
            <p:cNvPr id="2179" name="Google Shape;2179;p51"/>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1"/>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1" name="Google Shape;2181;p51"/>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1"/>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1"/>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1"/>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5" name="Google Shape;2185;p51"/>
          <p:cNvGrpSpPr/>
          <p:nvPr/>
        </p:nvGrpSpPr>
        <p:grpSpPr>
          <a:xfrm>
            <a:off x="236677" y="2267190"/>
            <a:ext cx="2128654" cy="2781138"/>
            <a:chOff x="809902" y="2172440"/>
            <a:chExt cx="2128654" cy="2781138"/>
          </a:xfrm>
        </p:grpSpPr>
        <p:sp>
          <p:nvSpPr>
            <p:cNvPr id="2186" name="Google Shape;2186;p51"/>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1"/>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1"/>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1"/>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1"/>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1"/>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2" name="Google Shape;2192;p51"/>
          <p:cNvGrpSpPr/>
          <p:nvPr/>
        </p:nvGrpSpPr>
        <p:grpSpPr>
          <a:xfrm rot="-1557361">
            <a:off x="1113401" y="2123116"/>
            <a:ext cx="804282" cy="897266"/>
            <a:chOff x="7849928" y="450523"/>
            <a:chExt cx="639337" cy="713251"/>
          </a:xfrm>
        </p:grpSpPr>
        <p:sp>
          <p:nvSpPr>
            <p:cNvPr id="2193" name="Google Shape;2193;p51"/>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1"/>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nvGrpSpPr>
            <p:cNvPr id="2195" name="Google Shape;2195;p51"/>
            <p:cNvGrpSpPr/>
            <p:nvPr/>
          </p:nvGrpSpPr>
          <p:grpSpPr>
            <a:xfrm>
              <a:off x="7966556" y="557387"/>
              <a:ext cx="406083" cy="424765"/>
              <a:chOff x="7634875" y="4670950"/>
              <a:chExt cx="135750" cy="142000"/>
            </a:xfrm>
          </p:grpSpPr>
          <p:sp>
            <p:nvSpPr>
              <p:cNvPr id="2196" name="Google Shape;2196;p51"/>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1"/>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98" name="Google Shape;2198;p51"/>
          <p:cNvGrpSpPr/>
          <p:nvPr/>
        </p:nvGrpSpPr>
        <p:grpSpPr>
          <a:xfrm rot="-1560080">
            <a:off x="452845" y="3102717"/>
            <a:ext cx="639423" cy="713264"/>
            <a:chOff x="5982390" y="450523"/>
            <a:chExt cx="639412" cy="713251"/>
          </a:xfrm>
        </p:grpSpPr>
        <p:sp>
          <p:nvSpPr>
            <p:cNvPr id="2199" name="Google Shape;2199;p51"/>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1"/>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1"/>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2" name="Google Shape;2202;p51"/>
          <p:cNvGrpSpPr/>
          <p:nvPr/>
        </p:nvGrpSpPr>
        <p:grpSpPr>
          <a:xfrm rot="-1560080">
            <a:off x="1386120" y="3303315"/>
            <a:ext cx="638526" cy="714162"/>
            <a:chOff x="6960509" y="450052"/>
            <a:chExt cx="638514" cy="714149"/>
          </a:xfrm>
        </p:grpSpPr>
        <p:sp>
          <p:nvSpPr>
            <p:cNvPr id="2203" name="Google Shape;2203;p51"/>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1"/>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5" name="Google Shape;2205;p51"/>
            <p:cNvGrpSpPr/>
            <p:nvPr/>
          </p:nvGrpSpPr>
          <p:grpSpPr>
            <a:xfrm>
              <a:off x="7081174" y="579613"/>
              <a:ext cx="397183" cy="380269"/>
              <a:chOff x="7218150" y="5020675"/>
              <a:chExt cx="132775" cy="127125"/>
            </a:xfrm>
          </p:grpSpPr>
          <p:sp>
            <p:nvSpPr>
              <p:cNvPr id="2206" name="Google Shape;2206;p51"/>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1"/>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8" name="Google Shape;2208;p51"/>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209" name="Google Shape;2209;p51"/>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210" name="Google Shape;2210;p51"/>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1"/>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2" name="Google Shape;2212;p51"/>
          <p:cNvGrpSpPr/>
          <p:nvPr/>
        </p:nvGrpSpPr>
        <p:grpSpPr>
          <a:xfrm>
            <a:off x="6310800" y="983383"/>
            <a:ext cx="959229" cy="1109677"/>
            <a:chOff x="4212420" y="-38612"/>
            <a:chExt cx="563060" cy="651372"/>
          </a:xfrm>
        </p:grpSpPr>
        <p:sp>
          <p:nvSpPr>
            <p:cNvPr id="2213" name="Google Shape;2213;p51"/>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1"/>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1"/>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6" name="Google Shape;2216;p51"/>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17" name="Google Shape;2217;p51"/>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grpSp>
        <p:nvGrpSpPr>
          <p:cNvPr id="232" name="Google Shape;232;p6"/>
          <p:cNvGrpSpPr/>
          <p:nvPr/>
        </p:nvGrpSpPr>
        <p:grpSpPr>
          <a:xfrm>
            <a:off x="-40" y="0"/>
            <a:ext cx="9143957" cy="5143500"/>
            <a:chOff x="-19200" y="0"/>
            <a:chExt cx="9163200" cy="5143500"/>
          </a:xfrm>
        </p:grpSpPr>
        <p:cxnSp>
          <p:nvCxnSpPr>
            <p:cNvPr id="233" name="Google Shape;233;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61" name="Google Shape;261;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62" name="Google Shape;262;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2218" name="Shape 2218"/>
        <p:cNvGrpSpPr/>
        <p:nvPr/>
      </p:nvGrpSpPr>
      <p:grpSpPr>
        <a:xfrm>
          <a:off x="0" y="0"/>
          <a:ext cx="0" cy="0"/>
          <a:chOff x="0" y="0"/>
          <a:chExt cx="0" cy="0"/>
        </a:xfrm>
      </p:grpSpPr>
      <p:grpSp>
        <p:nvGrpSpPr>
          <p:cNvPr id="2219" name="Google Shape;2219;p52"/>
          <p:cNvGrpSpPr/>
          <p:nvPr/>
        </p:nvGrpSpPr>
        <p:grpSpPr>
          <a:xfrm>
            <a:off x="-40" y="0"/>
            <a:ext cx="9143957" cy="5143500"/>
            <a:chOff x="-19200" y="0"/>
            <a:chExt cx="9163200" cy="5143500"/>
          </a:xfrm>
        </p:grpSpPr>
        <p:cxnSp>
          <p:nvCxnSpPr>
            <p:cNvPr id="2220" name="Google Shape;2220;p5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1" name="Google Shape;2221;p5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2" name="Google Shape;2222;p5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3" name="Google Shape;2223;p5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4" name="Google Shape;2224;p5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5" name="Google Shape;2225;p5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5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7" name="Google Shape;2227;p5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8" name="Google Shape;2228;p5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29" name="Google Shape;2229;p5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0" name="Google Shape;2230;p5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1" name="Google Shape;2231;p5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2" name="Google Shape;2232;p5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3" name="Google Shape;2233;p5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4" name="Google Shape;2234;p5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5" name="Google Shape;2235;p5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6" name="Google Shape;2236;p5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7" name="Google Shape;2237;p5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38" name="Google Shape;2238;p5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39" name="Google Shape;2239;p5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0" name="Google Shape;2240;p5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1" name="Google Shape;2241;p5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2" name="Google Shape;2242;p5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3" name="Google Shape;2243;p5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4" name="Google Shape;2244;p5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5" name="Google Shape;2245;p5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6" name="Google Shape;2246;p5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47" name="Google Shape;2247;p5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248" name="Google Shape;2248;p52"/>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2"/>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2"/>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2"/>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2" name="Google Shape;2252;p52"/>
          <p:cNvGrpSpPr/>
          <p:nvPr/>
        </p:nvGrpSpPr>
        <p:grpSpPr>
          <a:xfrm>
            <a:off x="7141336" y="648682"/>
            <a:ext cx="690510" cy="693886"/>
            <a:chOff x="-546937" y="-581525"/>
            <a:chExt cx="1507993" cy="1515365"/>
          </a:xfrm>
        </p:grpSpPr>
        <p:sp>
          <p:nvSpPr>
            <p:cNvPr id="2253" name="Google Shape;2253;p5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52"/>
          <p:cNvGrpSpPr/>
          <p:nvPr/>
        </p:nvGrpSpPr>
        <p:grpSpPr>
          <a:xfrm>
            <a:off x="7506514" y="1213789"/>
            <a:ext cx="829246" cy="833299"/>
            <a:chOff x="-546937" y="-581525"/>
            <a:chExt cx="1507993" cy="1515365"/>
          </a:xfrm>
        </p:grpSpPr>
        <p:sp>
          <p:nvSpPr>
            <p:cNvPr id="2256" name="Google Shape;2256;p5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8" name="Google Shape;2258;p52"/>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2"/>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2"/>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2"/>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62" name="Google Shape;2262;p52"/>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2263" name="Shape 2263"/>
        <p:cNvGrpSpPr/>
        <p:nvPr/>
      </p:nvGrpSpPr>
      <p:grpSpPr>
        <a:xfrm>
          <a:off x="0" y="0"/>
          <a:ext cx="0" cy="0"/>
          <a:chOff x="0" y="0"/>
          <a:chExt cx="0" cy="0"/>
        </a:xfrm>
      </p:grpSpPr>
      <p:grpSp>
        <p:nvGrpSpPr>
          <p:cNvPr id="2264" name="Google Shape;2264;p53"/>
          <p:cNvGrpSpPr/>
          <p:nvPr/>
        </p:nvGrpSpPr>
        <p:grpSpPr>
          <a:xfrm>
            <a:off x="-40" y="0"/>
            <a:ext cx="9143957" cy="5143500"/>
            <a:chOff x="-19200" y="0"/>
            <a:chExt cx="9163200" cy="5143500"/>
          </a:xfrm>
        </p:grpSpPr>
        <p:cxnSp>
          <p:nvCxnSpPr>
            <p:cNvPr id="2265" name="Google Shape;2265;p5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66" name="Google Shape;2266;p5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67" name="Google Shape;2267;p5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68" name="Google Shape;2268;p5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69" name="Google Shape;2269;p5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0" name="Google Shape;2270;p5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1" name="Google Shape;2271;p5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2" name="Google Shape;2272;p5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3" name="Google Shape;2273;p5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4" name="Google Shape;2274;p5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5" name="Google Shape;2275;p5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6" name="Google Shape;2276;p5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7" name="Google Shape;2277;p5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8" name="Google Shape;2278;p5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79" name="Google Shape;2279;p5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80" name="Google Shape;2280;p5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81" name="Google Shape;2281;p5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82" name="Google Shape;2282;p5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83" name="Google Shape;2283;p5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84" name="Google Shape;2284;p5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85" name="Google Shape;2285;p5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86" name="Google Shape;2286;p5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87" name="Google Shape;2287;p5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88" name="Google Shape;2288;p5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89" name="Google Shape;2289;p5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90" name="Google Shape;2290;p5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91" name="Google Shape;2291;p5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292" name="Google Shape;2292;p5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2293" name="Google Shape;2293;p53"/>
          <p:cNvGrpSpPr/>
          <p:nvPr/>
        </p:nvGrpSpPr>
        <p:grpSpPr>
          <a:xfrm>
            <a:off x="8642181" y="-366333"/>
            <a:ext cx="901299" cy="905743"/>
            <a:chOff x="6780320" y="132595"/>
            <a:chExt cx="1208986" cy="1214947"/>
          </a:xfrm>
        </p:grpSpPr>
        <p:sp>
          <p:nvSpPr>
            <p:cNvPr id="2294" name="Google Shape;2294;p53"/>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3"/>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6" name="Google Shape;2296;p53"/>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3"/>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3"/>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3"/>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301" name="Google Shape;2301;p53"/>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2302" name="Shape 2302"/>
        <p:cNvGrpSpPr/>
        <p:nvPr/>
      </p:nvGrpSpPr>
      <p:grpSpPr>
        <a:xfrm>
          <a:off x="0" y="0"/>
          <a:ext cx="0" cy="0"/>
          <a:chOff x="0" y="0"/>
          <a:chExt cx="0" cy="0"/>
        </a:xfrm>
      </p:grpSpPr>
      <p:grpSp>
        <p:nvGrpSpPr>
          <p:cNvPr id="2303" name="Google Shape;2303;p54"/>
          <p:cNvGrpSpPr/>
          <p:nvPr/>
        </p:nvGrpSpPr>
        <p:grpSpPr>
          <a:xfrm>
            <a:off x="-40" y="0"/>
            <a:ext cx="9143957" cy="5143500"/>
            <a:chOff x="-19200" y="0"/>
            <a:chExt cx="9163200" cy="5143500"/>
          </a:xfrm>
        </p:grpSpPr>
        <p:cxnSp>
          <p:nvCxnSpPr>
            <p:cNvPr id="2304" name="Google Shape;2304;p5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5" name="Google Shape;2305;p5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6" name="Google Shape;2306;p5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7" name="Google Shape;2307;p5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8" name="Google Shape;2308;p5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9" name="Google Shape;2309;p5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0" name="Google Shape;2310;p5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1" name="Google Shape;2311;p5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2" name="Google Shape;2312;p5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3" name="Google Shape;2313;p5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4" name="Google Shape;2314;p5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5" name="Google Shape;2315;p5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6" name="Google Shape;2316;p5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7" name="Google Shape;2317;p5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8" name="Google Shape;2318;p5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9" name="Google Shape;2319;p5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0" name="Google Shape;2320;p5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1" name="Google Shape;2321;p5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2" name="Google Shape;2322;p5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23" name="Google Shape;2323;p5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24" name="Google Shape;2324;p5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25" name="Google Shape;2325;p5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26" name="Google Shape;2326;p5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27" name="Google Shape;2327;p5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28" name="Google Shape;2328;p5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29" name="Google Shape;2329;p5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30" name="Google Shape;2330;p5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31" name="Google Shape;2331;p5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2332" name="Google Shape;2332;p54"/>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2333" name="Google Shape;2333;p54"/>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4"/>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4"/>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6" name="Google Shape;2336;p54"/>
          <p:cNvGrpSpPr/>
          <p:nvPr/>
        </p:nvGrpSpPr>
        <p:grpSpPr>
          <a:xfrm>
            <a:off x="1065950" y="1440392"/>
            <a:ext cx="3300478" cy="2669777"/>
            <a:chOff x="1065950" y="1440392"/>
            <a:chExt cx="3300478" cy="2669777"/>
          </a:xfrm>
        </p:grpSpPr>
        <p:sp>
          <p:nvSpPr>
            <p:cNvPr id="2337" name="Google Shape;2337;p54"/>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4"/>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4"/>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0" name="Google Shape;2340;p54"/>
          <p:cNvGrpSpPr/>
          <p:nvPr/>
        </p:nvGrpSpPr>
        <p:grpSpPr>
          <a:xfrm>
            <a:off x="4777455" y="1440392"/>
            <a:ext cx="3292195" cy="2669777"/>
            <a:chOff x="4777455" y="1440392"/>
            <a:chExt cx="3292195" cy="2669777"/>
          </a:xfrm>
        </p:grpSpPr>
        <p:sp>
          <p:nvSpPr>
            <p:cNvPr id="2341" name="Google Shape;2341;p54"/>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4"/>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4"/>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4" name="Google Shape;2344;p54"/>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4"/>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4"/>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4"/>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4"/>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4"/>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4"/>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2351" name="Google Shape;2351;p54"/>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352" name="Google Shape;2352;p54"/>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353" name="Google Shape;2353;p54"/>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2354" name="Google Shape;2354;p54"/>
          <p:cNvGrpSpPr/>
          <p:nvPr/>
        </p:nvGrpSpPr>
        <p:grpSpPr>
          <a:xfrm>
            <a:off x="2943847" y="-620331"/>
            <a:ext cx="1031166" cy="1036207"/>
            <a:chOff x="-546937" y="-581525"/>
            <a:chExt cx="1507993" cy="1515365"/>
          </a:xfrm>
        </p:grpSpPr>
        <p:sp>
          <p:nvSpPr>
            <p:cNvPr id="2355" name="Google Shape;2355;p54"/>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4"/>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357" name="Google Shape;2357;p54"/>
          <p:cNvGrpSpPr/>
          <p:nvPr/>
        </p:nvGrpSpPr>
        <p:grpSpPr>
          <a:xfrm>
            <a:off x="7562350" y="4467100"/>
            <a:ext cx="868250" cy="875741"/>
            <a:chOff x="7562350" y="4467100"/>
            <a:chExt cx="868250" cy="875741"/>
          </a:xfrm>
        </p:grpSpPr>
        <p:sp>
          <p:nvSpPr>
            <p:cNvPr id="2358" name="Google Shape;2358;p54"/>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9" name="Google Shape;2359;p54"/>
            <p:cNvGrpSpPr/>
            <p:nvPr/>
          </p:nvGrpSpPr>
          <p:grpSpPr>
            <a:xfrm>
              <a:off x="7562350" y="4467100"/>
              <a:ext cx="773400" cy="773400"/>
              <a:chOff x="8430600" y="503400"/>
              <a:chExt cx="773400" cy="773400"/>
            </a:xfrm>
          </p:grpSpPr>
          <p:sp>
            <p:nvSpPr>
              <p:cNvPr id="2360" name="Google Shape;2360;p54"/>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1" name="Google Shape;2361;p54"/>
              <p:cNvGrpSpPr/>
              <p:nvPr/>
            </p:nvGrpSpPr>
            <p:grpSpPr>
              <a:xfrm>
                <a:off x="8572674" y="645476"/>
                <a:ext cx="489254" cy="489254"/>
                <a:chOff x="4457700" y="2655225"/>
                <a:chExt cx="113125" cy="113125"/>
              </a:xfrm>
            </p:grpSpPr>
            <p:sp>
              <p:nvSpPr>
                <p:cNvPr id="2362" name="Google Shape;2362;p54"/>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4"/>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2364" name="Shape 2364"/>
        <p:cNvGrpSpPr/>
        <p:nvPr/>
      </p:nvGrpSpPr>
      <p:grpSpPr>
        <a:xfrm>
          <a:off x="0" y="0"/>
          <a:ext cx="0" cy="0"/>
          <a:chOff x="0" y="0"/>
          <a:chExt cx="0" cy="0"/>
        </a:xfrm>
      </p:grpSpPr>
      <p:grpSp>
        <p:nvGrpSpPr>
          <p:cNvPr id="2365" name="Google Shape;2365;p55"/>
          <p:cNvGrpSpPr/>
          <p:nvPr/>
        </p:nvGrpSpPr>
        <p:grpSpPr>
          <a:xfrm>
            <a:off x="-40" y="0"/>
            <a:ext cx="9143957" cy="5143500"/>
            <a:chOff x="-19200" y="0"/>
            <a:chExt cx="9163200" cy="5143500"/>
          </a:xfrm>
        </p:grpSpPr>
        <p:cxnSp>
          <p:nvCxnSpPr>
            <p:cNvPr id="2366" name="Google Shape;2366;p5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7" name="Google Shape;2367;p5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8" name="Google Shape;2368;p5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9" name="Google Shape;2369;p5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0" name="Google Shape;2370;p5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1" name="Google Shape;2371;p5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2" name="Google Shape;2372;p5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3" name="Google Shape;2373;p5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4" name="Google Shape;2374;p5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5" name="Google Shape;2375;p5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6" name="Google Shape;2376;p5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7" name="Google Shape;2377;p5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8" name="Google Shape;2378;p5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9" name="Google Shape;2379;p5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0" name="Google Shape;2380;p5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1" name="Google Shape;2381;p5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2" name="Google Shape;2382;p5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3" name="Google Shape;2383;p5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4" name="Google Shape;2384;p5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85" name="Google Shape;2385;p5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86" name="Google Shape;2386;p5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87" name="Google Shape;2387;p5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88" name="Google Shape;2388;p5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89" name="Google Shape;2389;p5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90" name="Google Shape;2390;p5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91" name="Google Shape;2391;p5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92" name="Google Shape;2392;p5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393" name="Google Shape;2393;p5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394" name="Google Shape;2394;p55"/>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5" name="Google Shape;2395;p55"/>
          <p:cNvGrpSpPr/>
          <p:nvPr/>
        </p:nvGrpSpPr>
        <p:grpSpPr>
          <a:xfrm>
            <a:off x="7180203" y="304991"/>
            <a:ext cx="1176891" cy="1537643"/>
            <a:chOff x="554456" y="2624159"/>
            <a:chExt cx="2397903" cy="3132932"/>
          </a:xfrm>
        </p:grpSpPr>
        <p:sp>
          <p:nvSpPr>
            <p:cNvPr id="2396" name="Google Shape;2396;p55"/>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5"/>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5"/>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5"/>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5"/>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5"/>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2" name="Google Shape;2402;p55"/>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3" name="Google Shape;2403;p55"/>
          <p:cNvGrpSpPr/>
          <p:nvPr/>
        </p:nvGrpSpPr>
        <p:grpSpPr>
          <a:xfrm>
            <a:off x="8524914" y="863589"/>
            <a:ext cx="829246" cy="833299"/>
            <a:chOff x="-546937" y="-581525"/>
            <a:chExt cx="1507993" cy="1515365"/>
          </a:xfrm>
        </p:grpSpPr>
        <p:sp>
          <p:nvSpPr>
            <p:cNvPr id="2404" name="Google Shape;2404;p55"/>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5"/>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6" name="Google Shape;2406;p55"/>
          <p:cNvGrpSpPr/>
          <p:nvPr/>
        </p:nvGrpSpPr>
        <p:grpSpPr>
          <a:xfrm>
            <a:off x="157014" y="4187439"/>
            <a:ext cx="829246" cy="833299"/>
            <a:chOff x="-546937" y="-581525"/>
            <a:chExt cx="1507993" cy="1515365"/>
          </a:xfrm>
        </p:grpSpPr>
        <p:sp>
          <p:nvSpPr>
            <p:cNvPr id="2407" name="Google Shape;2407;p55"/>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5"/>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9" name="Google Shape;2409;p55"/>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10" name="Google Shape;2410;p5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411" name="Google Shape;2411;p55"/>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2412" name="Shape 2412"/>
        <p:cNvGrpSpPr/>
        <p:nvPr/>
      </p:nvGrpSpPr>
      <p:grpSpPr>
        <a:xfrm>
          <a:off x="0" y="0"/>
          <a:ext cx="0" cy="0"/>
          <a:chOff x="0" y="0"/>
          <a:chExt cx="0" cy="0"/>
        </a:xfrm>
      </p:grpSpPr>
      <p:grpSp>
        <p:nvGrpSpPr>
          <p:cNvPr id="2413" name="Google Shape;2413;p56"/>
          <p:cNvGrpSpPr/>
          <p:nvPr/>
        </p:nvGrpSpPr>
        <p:grpSpPr>
          <a:xfrm>
            <a:off x="-40" y="6728"/>
            <a:ext cx="9143957" cy="5143500"/>
            <a:chOff x="-19200" y="0"/>
            <a:chExt cx="9163200" cy="5143500"/>
          </a:xfrm>
        </p:grpSpPr>
        <p:cxnSp>
          <p:nvCxnSpPr>
            <p:cNvPr id="2414" name="Google Shape;2414;p5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5" name="Google Shape;2415;p5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6" name="Google Shape;2416;p5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7" name="Google Shape;2417;p5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8" name="Google Shape;2418;p5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9" name="Google Shape;2419;p5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0" name="Google Shape;2420;p5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1" name="Google Shape;2421;p5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2" name="Google Shape;2422;p5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3" name="Google Shape;2423;p5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4" name="Google Shape;2424;p5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5" name="Google Shape;2425;p5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6" name="Google Shape;2426;p5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7" name="Google Shape;2427;p5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8" name="Google Shape;2428;p5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9" name="Google Shape;2429;p5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0" name="Google Shape;2430;p5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1" name="Google Shape;2431;p5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2" name="Google Shape;2432;p5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33" name="Google Shape;2433;p5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34" name="Google Shape;2434;p5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35" name="Google Shape;2435;p5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36" name="Google Shape;2436;p5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37" name="Google Shape;2437;p5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38" name="Google Shape;2438;p5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39" name="Google Shape;2439;p5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40" name="Google Shape;2440;p5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41" name="Google Shape;2441;p5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442" name="Google Shape;2442;p56"/>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6"/>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6"/>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6"/>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6"/>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Font typeface="Roboto Black"/>
              <a:buNone/>
              <a:defRPr>
                <a:latin typeface="Roboto Black"/>
                <a:ea typeface="Roboto Black"/>
                <a:cs typeface="Roboto Black"/>
                <a:sym typeface="Roboto Black"/>
              </a:defRPr>
            </a:lvl2pPr>
            <a:lvl3pPr lvl="2" rtl="0">
              <a:spcBef>
                <a:spcPts val="0"/>
              </a:spcBef>
              <a:spcAft>
                <a:spcPts val="0"/>
              </a:spcAft>
              <a:buSzPts val="2400"/>
              <a:buFont typeface="Roboto Black"/>
              <a:buNone/>
              <a:defRPr>
                <a:latin typeface="Roboto Black"/>
                <a:ea typeface="Roboto Black"/>
                <a:cs typeface="Roboto Black"/>
                <a:sym typeface="Roboto Black"/>
              </a:defRPr>
            </a:lvl3pPr>
            <a:lvl4pPr lvl="3" rtl="0">
              <a:spcBef>
                <a:spcPts val="0"/>
              </a:spcBef>
              <a:spcAft>
                <a:spcPts val="0"/>
              </a:spcAft>
              <a:buSzPts val="2400"/>
              <a:buFont typeface="Roboto Black"/>
              <a:buNone/>
              <a:defRPr>
                <a:latin typeface="Roboto Black"/>
                <a:ea typeface="Roboto Black"/>
                <a:cs typeface="Roboto Black"/>
                <a:sym typeface="Roboto Black"/>
              </a:defRPr>
            </a:lvl4pPr>
            <a:lvl5pPr lvl="4" rtl="0">
              <a:spcBef>
                <a:spcPts val="0"/>
              </a:spcBef>
              <a:spcAft>
                <a:spcPts val="0"/>
              </a:spcAft>
              <a:buSzPts val="2400"/>
              <a:buFont typeface="Roboto Black"/>
              <a:buNone/>
              <a:defRPr>
                <a:latin typeface="Roboto Black"/>
                <a:ea typeface="Roboto Black"/>
                <a:cs typeface="Roboto Black"/>
                <a:sym typeface="Roboto Black"/>
              </a:defRPr>
            </a:lvl5pPr>
            <a:lvl6pPr lvl="5" rtl="0">
              <a:spcBef>
                <a:spcPts val="0"/>
              </a:spcBef>
              <a:spcAft>
                <a:spcPts val="0"/>
              </a:spcAft>
              <a:buSzPts val="2400"/>
              <a:buFont typeface="Roboto Black"/>
              <a:buNone/>
              <a:defRPr>
                <a:latin typeface="Roboto Black"/>
                <a:ea typeface="Roboto Black"/>
                <a:cs typeface="Roboto Black"/>
                <a:sym typeface="Roboto Black"/>
              </a:defRPr>
            </a:lvl6pPr>
            <a:lvl7pPr lvl="6" rtl="0">
              <a:spcBef>
                <a:spcPts val="0"/>
              </a:spcBef>
              <a:spcAft>
                <a:spcPts val="0"/>
              </a:spcAft>
              <a:buSzPts val="2400"/>
              <a:buFont typeface="Roboto Black"/>
              <a:buNone/>
              <a:defRPr>
                <a:latin typeface="Roboto Black"/>
                <a:ea typeface="Roboto Black"/>
                <a:cs typeface="Roboto Black"/>
                <a:sym typeface="Roboto Black"/>
              </a:defRPr>
            </a:lvl7pPr>
            <a:lvl8pPr lvl="7" rtl="0">
              <a:spcBef>
                <a:spcPts val="0"/>
              </a:spcBef>
              <a:spcAft>
                <a:spcPts val="0"/>
              </a:spcAft>
              <a:buSzPts val="2400"/>
              <a:buFont typeface="Roboto Black"/>
              <a:buNone/>
              <a:defRPr>
                <a:latin typeface="Roboto Black"/>
                <a:ea typeface="Roboto Black"/>
                <a:cs typeface="Roboto Black"/>
                <a:sym typeface="Roboto Black"/>
              </a:defRPr>
            </a:lvl8pPr>
            <a:lvl9pPr lvl="8" rtl="0">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2448" name="Google Shape;2448;p56"/>
          <p:cNvSpPr txBox="1"/>
          <p:nvPr>
            <p:ph idx="1" type="subTitle"/>
          </p:nvPr>
        </p:nvSpPr>
        <p:spPr>
          <a:xfrm>
            <a:off x="7133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49" name="Google Shape;2449;p56"/>
          <p:cNvSpPr txBox="1"/>
          <p:nvPr>
            <p:ph idx="2" type="subTitle"/>
          </p:nvPr>
        </p:nvSpPr>
        <p:spPr>
          <a:xfrm>
            <a:off x="7133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2450" name="Google Shape;2450;p56"/>
          <p:cNvSpPr txBox="1"/>
          <p:nvPr>
            <p:ph idx="3" type="subTitle"/>
          </p:nvPr>
        </p:nvSpPr>
        <p:spPr>
          <a:xfrm>
            <a:off x="33585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51" name="Google Shape;2451;p56"/>
          <p:cNvSpPr txBox="1"/>
          <p:nvPr>
            <p:ph idx="4" type="subTitle"/>
          </p:nvPr>
        </p:nvSpPr>
        <p:spPr>
          <a:xfrm>
            <a:off x="33585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2452" name="Google Shape;2452;p56"/>
          <p:cNvSpPr txBox="1"/>
          <p:nvPr>
            <p:ph idx="5" type="subTitle"/>
          </p:nvPr>
        </p:nvSpPr>
        <p:spPr>
          <a:xfrm>
            <a:off x="60037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53" name="Google Shape;2453;p56"/>
          <p:cNvSpPr txBox="1"/>
          <p:nvPr>
            <p:ph idx="6" type="subTitle"/>
          </p:nvPr>
        </p:nvSpPr>
        <p:spPr>
          <a:xfrm>
            <a:off x="60037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2454" name="Google Shape;2454;p5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2456" name="Shape 2456"/>
        <p:cNvGrpSpPr/>
        <p:nvPr/>
      </p:nvGrpSpPr>
      <p:grpSpPr>
        <a:xfrm>
          <a:off x="0" y="0"/>
          <a:ext cx="0" cy="0"/>
          <a:chOff x="0" y="0"/>
          <a:chExt cx="0" cy="0"/>
        </a:xfrm>
      </p:grpSpPr>
      <p:grpSp>
        <p:nvGrpSpPr>
          <p:cNvPr id="2457" name="Google Shape;2457;p57"/>
          <p:cNvGrpSpPr/>
          <p:nvPr/>
        </p:nvGrpSpPr>
        <p:grpSpPr>
          <a:xfrm>
            <a:off x="-40" y="0"/>
            <a:ext cx="9143957" cy="5143500"/>
            <a:chOff x="-19200" y="0"/>
            <a:chExt cx="9163200" cy="5143500"/>
          </a:xfrm>
        </p:grpSpPr>
        <p:cxnSp>
          <p:nvCxnSpPr>
            <p:cNvPr id="2458" name="Google Shape;2458;p5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9" name="Google Shape;2459;p5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0" name="Google Shape;2460;p5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1" name="Google Shape;2461;p5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2" name="Google Shape;2462;p5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3" name="Google Shape;2463;p5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4" name="Google Shape;2464;p5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5" name="Google Shape;2465;p5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6" name="Google Shape;2466;p5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7" name="Google Shape;2467;p5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8" name="Google Shape;2468;p5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9" name="Google Shape;2469;p5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0" name="Google Shape;2470;p5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1" name="Google Shape;2471;p5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2" name="Google Shape;2472;p5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3" name="Google Shape;2473;p5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4" name="Google Shape;2474;p5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5" name="Google Shape;2475;p5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6" name="Google Shape;2476;p5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77" name="Google Shape;2477;p5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78" name="Google Shape;2478;p5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79" name="Google Shape;2479;p5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0" name="Google Shape;2480;p5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1" name="Google Shape;2481;p5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2" name="Google Shape;2482;p5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3" name="Google Shape;2483;p5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4" name="Google Shape;2484;p5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5" name="Google Shape;2485;p5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486" name="Google Shape;2486;p57"/>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7"/>
          <p:cNvSpPr/>
          <p:nvPr/>
        </p:nvSpPr>
        <p:spPr>
          <a:xfrm flipH="1" rot="10800000">
            <a:off x="-8" y="40609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7"/>
          <p:cNvSpPr/>
          <p:nvPr/>
        </p:nvSpPr>
        <p:spPr>
          <a:xfrm>
            <a:off x="142229" y="39895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7"/>
          <p:cNvSpPr txBox="1"/>
          <p:nvPr>
            <p:ph idx="1" type="subTitle"/>
          </p:nvPr>
        </p:nvSpPr>
        <p:spPr>
          <a:xfrm>
            <a:off x="1745900" y="11692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90" name="Google Shape;2490;p57"/>
          <p:cNvSpPr txBox="1"/>
          <p:nvPr>
            <p:ph idx="2" type="subTitle"/>
          </p:nvPr>
        </p:nvSpPr>
        <p:spPr>
          <a:xfrm>
            <a:off x="1745900" y="15538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2491" name="Google Shape;2491;p57"/>
          <p:cNvSpPr txBox="1"/>
          <p:nvPr>
            <p:ph idx="3" type="subTitle"/>
          </p:nvPr>
        </p:nvSpPr>
        <p:spPr>
          <a:xfrm>
            <a:off x="5778300" y="11692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92" name="Google Shape;2492;p57"/>
          <p:cNvSpPr txBox="1"/>
          <p:nvPr>
            <p:ph idx="4" type="subTitle"/>
          </p:nvPr>
        </p:nvSpPr>
        <p:spPr>
          <a:xfrm>
            <a:off x="5778300" y="15499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2493" name="Google Shape;2493;p57"/>
          <p:cNvSpPr txBox="1"/>
          <p:nvPr>
            <p:ph idx="5" type="subTitle"/>
          </p:nvPr>
        </p:nvSpPr>
        <p:spPr>
          <a:xfrm>
            <a:off x="17459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94" name="Google Shape;2494;p57"/>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2495" name="Google Shape;2495;p57"/>
          <p:cNvSpPr txBox="1"/>
          <p:nvPr>
            <p:ph idx="7" type="subTitle"/>
          </p:nvPr>
        </p:nvSpPr>
        <p:spPr>
          <a:xfrm>
            <a:off x="57783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2496" name="Google Shape;2496;p57"/>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2497" name="Google Shape;2497;p5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2498" name="Shape 2498"/>
        <p:cNvGrpSpPr/>
        <p:nvPr/>
      </p:nvGrpSpPr>
      <p:grpSpPr>
        <a:xfrm>
          <a:off x="0" y="0"/>
          <a:ext cx="0" cy="0"/>
          <a:chOff x="0" y="0"/>
          <a:chExt cx="0" cy="0"/>
        </a:xfrm>
      </p:grpSpPr>
      <p:grpSp>
        <p:nvGrpSpPr>
          <p:cNvPr id="2499" name="Google Shape;2499;p58"/>
          <p:cNvGrpSpPr/>
          <p:nvPr/>
        </p:nvGrpSpPr>
        <p:grpSpPr>
          <a:xfrm>
            <a:off x="-40" y="0"/>
            <a:ext cx="9143957" cy="5143500"/>
            <a:chOff x="-19200" y="0"/>
            <a:chExt cx="9163200" cy="5143500"/>
          </a:xfrm>
        </p:grpSpPr>
        <p:cxnSp>
          <p:nvCxnSpPr>
            <p:cNvPr id="2500" name="Google Shape;2500;p5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1" name="Google Shape;2501;p5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2" name="Google Shape;2502;p5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3" name="Google Shape;2503;p5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4" name="Google Shape;2504;p5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5" name="Google Shape;2505;p5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6" name="Google Shape;2506;p5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7" name="Google Shape;2507;p5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8" name="Google Shape;2508;p5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9" name="Google Shape;2509;p5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0" name="Google Shape;2510;p5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1" name="Google Shape;2511;p5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2" name="Google Shape;2512;p5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3" name="Google Shape;2513;p5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4" name="Google Shape;2514;p5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5" name="Google Shape;2515;p5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6" name="Google Shape;2516;p5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7" name="Google Shape;2517;p5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8" name="Google Shape;2518;p5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19" name="Google Shape;2519;p5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0" name="Google Shape;2520;p5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1" name="Google Shape;2521;p5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2" name="Google Shape;2522;p5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3" name="Google Shape;2523;p5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4" name="Google Shape;2524;p5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5" name="Google Shape;2525;p5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6" name="Google Shape;2526;p5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7" name="Google Shape;2527;p5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528" name="Google Shape;2528;p58"/>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8"/>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8"/>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1" name="Google Shape;2531;p58"/>
          <p:cNvGrpSpPr/>
          <p:nvPr/>
        </p:nvGrpSpPr>
        <p:grpSpPr>
          <a:xfrm>
            <a:off x="1117012" y="2735875"/>
            <a:ext cx="3062438" cy="1546750"/>
            <a:chOff x="1117012" y="2735875"/>
            <a:chExt cx="3062438" cy="1546750"/>
          </a:xfrm>
        </p:grpSpPr>
        <p:sp>
          <p:nvSpPr>
            <p:cNvPr id="2532" name="Google Shape;2532;p58"/>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33" name="Google Shape;2533;p58"/>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34" name="Google Shape;2534;p58"/>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5" name="Google Shape;2535;p58"/>
          <p:cNvGrpSpPr/>
          <p:nvPr/>
        </p:nvGrpSpPr>
        <p:grpSpPr>
          <a:xfrm>
            <a:off x="4888925" y="2735875"/>
            <a:ext cx="3349330" cy="1868235"/>
            <a:chOff x="4888925" y="2735875"/>
            <a:chExt cx="3349330" cy="1868235"/>
          </a:xfrm>
        </p:grpSpPr>
        <p:grpSp>
          <p:nvGrpSpPr>
            <p:cNvPr id="2536" name="Google Shape;2536;p58"/>
            <p:cNvGrpSpPr/>
            <p:nvPr/>
          </p:nvGrpSpPr>
          <p:grpSpPr>
            <a:xfrm>
              <a:off x="4888925" y="2735875"/>
              <a:ext cx="3058700" cy="1546750"/>
              <a:chOff x="4888925" y="2735875"/>
              <a:chExt cx="3058700" cy="1546750"/>
            </a:xfrm>
          </p:grpSpPr>
          <p:sp>
            <p:nvSpPr>
              <p:cNvPr id="2537" name="Google Shape;2537;p58"/>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38" name="Google Shape;2538;p58"/>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39" name="Google Shape;2539;p58"/>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58"/>
            <p:cNvGrpSpPr/>
            <p:nvPr/>
          </p:nvGrpSpPr>
          <p:grpSpPr>
            <a:xfrm>
              <a:off x="7675195" y="3952738"/>
              <a:ext cx="563060" cy="651372"/>
              <a:chOff x="4212420" y="-38612"/>
              <a:chExt cx="563060" cy="651372"/>
            </a:xfrm>
          </p:grpSpPr>
          <p:sp>
            <p:nvSpPr>
              <p:cNvPr id="2541" name="Google Shape;2541;p58"/>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8"/>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8"/>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44" name="Google Shape;2544;p58"/>
          <p:cNvGrpSpPr/>
          <p:nvPr/>
        </p:nvGrpSpPr>
        <p:grpSpPr>
          <a:xfrm>
            <a:off x="3077700" y="860875"/>
            <a:ext cx="2985000" cy="1546750"/>
            <a:chOff x="3077700" y="860875"/>
            <a:chExt cx="2985000" cy="1546750"/>
          </a:xfrm>
        </p:grpSpPr>
        <p:sp>
          <p:nvSpPr>
            <p:cNvPr id="2545" name="Google Shape;2545;p58"/>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46" name="Google Shape;2546;p58"/>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2547" name="Google Shape;2547;p58"/>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8"/>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8"/>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8"/>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551" name="Google Shape;2551;p58"/>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52" name="Google Shape;2552;p58"/>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553" name="Google Shape;2553;p58"/>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54" name="Google Shape;2554;p58"/>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555" name="Google Shape;2555;p58"/>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556" name="Google Shape;2556;p58"/>
          <p:cNvGrpSpPr/>
          <p:nvPr/>
        </p:nvGrpSpPr>
        <p:grpSpPr>
          <a:xfrm>
            <a:off x="5745422" y="-613031"/>
            <a:ext cx="1031166" cy="1036207"/>
            <a:chOff x="-546937" y="-581525"/>
            <a:chExt cx="1507993" cy="1515365"/>
          </a:xfrm>
        </p:grpSpPr>
        <p:sp>
          <p:nvSpPr>
            <p:cNvPr id="2557" name="Google Shape;2557;p5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559" name="Google Shape;2559;p58"/>
          <p:cNvGrpSpPr/>
          <p:nvPr/>
        </p:nvGrpSpPr>
        <p:grpSpPr>
          <a:xfrm>
            <a:off x="6776597" y="152994"/>
            <a:ext cx="1031166" cy="1036207"/>
            <a:chOff x="-546937" y="-581525"/>
            <a:chExt cx="1507993" cy="1515365"/>
          </a:xfrm>
        </p:grpSpPr>
        <p:sp>
          <p:nvSpPr>
            <p:cNvPr id="2560" name="Google Shape;2560;p5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2562" name="Shape 2562"/>
        <p:cNvGrpSpPr/>
        <p:nvPr/>
      </p:nvGrpSpPr>
      <p:grpSpPr>
        <a:xfrm>
          <a:off x="0" y="0"/>
          <a:ext cx="0" cy="0"/>
          <a:chOff x="0" y="0"/>
          <a:chExt cx="0" cy="0"/>
        </a:xfrm>
      </p:grpSpPr>
      <p:sp>
        <p:nvSpPr>
          <p:cNvPr id="2563" name="Google Shape;2563;p59"/>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9"/>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5" name="Google Shape;2565;p59"/>
          <p:cNvGrpSpPr/>
          <p:nvPr/>
        </p:nvGrpSpPr>
        <p:grpSpPr>
          <a:xfrm>
            <a:off x="-40" y="0"/>
            <a:ext cx="9143957" cy="5143500"/>
            <a:chOff x="-19200" y="0"/>
            <a:chExt cx="9163200" cy="5143500"/>
          </a:xfrm>
        </p:grpSpPr>
        <p:cxnSp>
          <p:nvCxnSpPr>
            <p:cNvPr id="2566" name="Google Shape;2566;p5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67" name="Google Shape;2567;p5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68" name="Google Shape;2568;p5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69" name="Google Shape;2569;p5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0" name="Google Shape;2570;p5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1" name="Google Shape;2571;p5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2" name="Google Shape;2572;p5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3" name="Google Shape;2573;p5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4" name="Google Shape;2574;p5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5" name="Google Shape;2575;p5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6" name="Google Shape;2576;p5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7" name="Google Shape;2577;p5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8" name="Google Shape;2578;p5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9" name="Google Shape;2579;p5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80" name="Google Shape;2580;p5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81" name="Google Shape;2581;p5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82" name="Google Shape;2582;p5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83" name="Google Shape;2583;p5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84" name="Google Shape;2584;p5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85" name="Google Shape;2585;p5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86" name="Google Shape;2586;p5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87" name="Google Shape;2587;p5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88" name="Google Shape;2588;p5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89" name="Google Shape;2589;p5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90" name="Google Shape;2590;p5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91" name="Google Shape;2591;p5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92" name="Google Shape;2592;p5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93" name="Google Shape;2593;p5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594" name="Google Shape;2594;p59"/>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9"/>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9"/>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9"/>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8" name="Google Shape;2598;p59"/>
          <p:cNvGrpSpPr/>
          <p:nvPr/>
        </p:nvGrpSpPr>
        <p:grpSpPr>
          <a:xfrm>
            <a:off x="7157195" y="180838"/>
            <a:ext cx="563060" cy="651372"/>
            <a:chOff x="4212420" y="-38612"/>
            <a:chExt cx="563060" cy="651372"/>
          </a:xfrm>
        </p:grpSpPr>
        <p:sp>
          <p:nvSpPr>
            <p:cNvPr id="2599" name="Google Shape;2599;p5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2" name="Google Shape;2602;p59"/>
          <p:cNvGrpSpPr/>
          <p:nvPr/>
        </p:nvGrpSpPr>
        <p:grpSpPr>
          <a:xfrm>
            <a:off x="8149070" y="584788"/>
            <a:ext cx="563060" cy="651372"/>
            <a:chOff x="1842832" y="4353913"/>
            <a:chExt cx="563060" cy="651372"/>
          </a:xfrm>
        </p:grpSpPr>
        <p:sp>
          <p:nvSpPr>
            <p:cNvPr id="2603" name="Google Shape;2603;p59"/>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9"/>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9"/>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9"/>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9"/>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8" name="Google Shape;2608;p59"/>
          <p:cNvGrpSpPr/>
          <p:nvPr/>
        </p:nvGrpSpPr>
        <p:grpSpPr>
          <a:xfrm>
            <a:off x="2333417" y="4396677"/>
            <a:ext cx="563085" cy="565837"/>
            <a:chOff x="-546937" y="-581525"/>
            <a:chExt cx="1507993" cy="1515365"/>
          </a:xfrm>
        </p:grpSpPr>
        <p:sp>
          <p:nvSpPr>
            <p:cNvPr id="2609" name="Google Shape;2609;p5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2611" name="Google Shape;2611;p59"/>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2612" name="Google Shape;2612;p59"/>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2613" name="Google Shape;2613;p59"/>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2614" name="Google Shape;2614;p59"/>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2615" name="Google Shape;2615;p59"/>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2616" name="Google Shape;2616;p59"/>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2617" name="Google Shape;2617;p59"/>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2618" name="Google Shape;2618;p59"/>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2619" name="Google Shape;2619;p59"/>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2620" name="Google Shape;2620;p59"/>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2621" name="Google Shape;2621;p59"/>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2622" name="Google Shape;2622;p59"/>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2623" name="Google Shape;2623;p59"/>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2624" name="Shape 2624"/>
        <p:cNvGrpSpPr/>
        <p:nvPr/>
      </p:nvGrpSpPr>
      <p:grpSpPr>
        <a:xfrm>
          <a:off x="0" y="0"/>
          <a:ext cx="0" cy="0"/>
          <a:chOff x="0" y="0"/>
          <a:chExt cx="0" cy="0"/>
        </a:xfrm>
      </p:grpSpPr>
      <p:grpSp>
        <p:nvGrpSpPr>
          <p:cNvPr id="2625" name="Google Shape;2625;p60"/>
          <p:cNvGrpSpPr/>
          <p:nvPr/>
        </p:nvGrpSpPr>
        <p:grpSpPr>
          <a:xfrm>
            <a:off x="-40" y="0"/>
            <a:ext cx="9143957" cy="5143500"/>
            <a:chOff x="-19200" y="0"/>
            <a:chExt cx="9163200" cy="5143500"/>
          </a:xfrm>
        </p:grpSpPr>
        <p:cxnSp>
          <p:nvCxnSpPr>
            <p:cNvPr id="2626" name="Google Shape;2626;p6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27" name="Google Shape;2627;p6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28" name="Google Shape;2628;p6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29" name="Google Shape;2629;p6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0" name="Google Shape;2630;p6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1" name="Google Shape;2631;p6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2" name="Google Shape;2632;p6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3" name="Google Shape;2633;p6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4" name="Google Shape;2634;p6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5" name="Google Shape;2635;p6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6" name="Google Shape;2636;p6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7" name="Google Shape;2637;p6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8" name="Google Shape;2638;p6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39" name="Google Shape;2639;p6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0" name="Google Shape;2640;p6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1" name="Google Shape;2641;p6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2" name="Google Shape;2642;p6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3" name="Google Shape;2643;p6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4" name="Google Shape;2644;p6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45" name="Google Shape;2645;p6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46" name="Google Shape;2646;p6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47" name="Google Shape;2647;p6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48" name="Google Shape;2648;p6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49" name="Google Shape;2649;p6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50" name="Google Shape;2650;p6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51" name="Google Shape;2651;p6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52" name="Google Shape;2652;p6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53" name="Google Shape;2653;p6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654" name="Google Shape;2654;p60"/>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5" name="Google Shape;2655;p60"/>
          <p:cNvGrpSpPr/>
          <p:nvPr/>
        </p:nvGrpSpPr>
        <p:grpSpPr>
          <a:xfrm>
            <a:off x="3537713" y="324150"/>
            <a:ext cx="1014400" cy="430500"/>
            <a:chOff x="2559150" y="3516550"/>
            <a:chExt cx="1014400" cy="430500"/>
          </a:xfrm>
        </p:grpSpPr>
        <p:cxnSp>
          <p:nvCxnSpPr>
            <p:cNvPr id="2656" name="Google Shape;2656;p60"/>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657" name="Google Shape;2657;p60"/>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658" name="Google Shape;2658;p60"/>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659" name="Google Shape;2659;p60"/>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2660" name="Google Shape;2660;p60"/>
          <p:cNvGrpSpPr/>
          <p:nvPr/>
        </p:nvGrpSpPr>
        <p:grpSpPr>
          <a:xfrm>
            <a:off x="1867464" y="3578475"/>
            <a:ext cx="3131561" cy="1338875"/>
            <a:chOff x="2626239" y="3550"/>
            <a:chExt cx="3131561" cy="1338875"/>
          </a:xfrm>
        </p:grpSpPr>
        <p:sp>
          <p:nvSpPr>
            <p:cNvPr id="2661" name="Google Shape;2661;p60"/>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0"/>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3" name="Google Shape;2663;p60"/>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4" name="Google Shape;2664;p60"/>
          <p:cNvGrpSpPr/>
          <p:nvPr/>
        </p:nvGrpSpPr>
        <p:grpSpPr>
          <a:xfrm>
            <a:off x="713403" y="1399527"/>
            <a:ext cx="3270596" cy="1323878"/>
            <a:chOff x="713400" y="701325"/>
            <a:chExt cx="3853200" cy="1323878"/>
          </a:xfrm>
        </p:grpSpPr>
        <p:sp>
          <p:nvSpPr>
            <p:cNvPr id="2665" name="Google Shape;2665;p60"/>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0"/>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60"/>
          <p:cNvGrpSpPr/>
          <p:nvPr/>
        </p:nvGrpSpPr>
        <p:grpSpPr>
          <a:xfrm>
            <a:off x="1362703" y="2460727"/>
            <a:ext cx="3270596" cy="1323878"/>
            <a:chOff x="713400" y="701325"/>
            <a:chExt cx="3853200" cy="1323878"/>
          </a:xfrm>
        </p:grpSpPr>
        <p:sp>
          <p:nvSpPr>
            <p:cNvPr id="2668" name="Google Shape;2668;p60"/>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0"/>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0" name="Google Shape;2670;p60"/>
          <p:cNvGrpSpPr/>
          <p:nvPr/>
        </p:nvGrpSpPr>
        <p:grpSpPr>
          <a:xfrm>
            <a:off x="-459387" y="-266700"/>
            <a:ext cx="1507993" cy="1515365"/>
            <a:chOff x="-459387" y="-266700"/>
            <a:chExt cx="1507993" cy="1515365"/>
          </a:xfrm>
        </p:grpSpPr>
        <p:sp>
          <p:nvSpPr>
            <p:cNvPr id="2671" name="Google Shape;2671;p60"/>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0"/>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3" name="Google Shape;2673;p60"/>
          <p:cNvGrpSpPr/>
          <p:nvPr/>
        </p:nvGrpSpPr>
        <p:grpSpPr>
          <a:xfrm>
            <a:off x="3368563" y="4417175"/>
            <a:ext cx="1507993" cy="1515365"/>
            <a:chOff x="3368563" y="4417175"/>
            <a:chExt cx="1507993" cy="1515365"/>
          </a:xfrm>
        </p:grpSpPr>
        <p:sp>
          <p:nvSpPr>
            <p:cNvPr id="2674" name="Google Shape;2674;p60"/>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0"/>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60"/>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0"/>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0"/>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0"/>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2680" name="Google Shape;2680;p60"/>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2681" name="Google Shape;2681;p60"/>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2682" name="Google Shape;2682;p60"/>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2683" name="Google Shape;2683;p60"/>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2684" name="Shape 2684"/>
        <p:cNvGrpSpPr/>
        <p:nvPr/>
      </p:nvGrpSpPr>
      <p:grpSpPr>
        <a:xfrm>
          <a:off x="0" y="0"/>
          <a:ext cx="0" cy="0"/>
          <a:chOff x="0" y="0"/>
          <a:chExt cx="0" cy="0"/>
        </a:xfrm>
      </p:grpSpPr>
      <p:grpSp>
        <p:nvGrpSpPr>
          <p:cNvPr id="2685" name="Google Shape;2685;p61"/>
          <p:cNvGrpSpPr/>
          <p:nvPr/>
        </p:nvGrpSpPr>
        <p:grpSpPr>
          <a:xfrm>
            <a:off x="-40" y="0"/>
            <a:ext cx="9143957" cy="5143500"/>
            <a:chOff x="-19200" y="0"/>
            <a:chExt cx="9163200" cy="5143500"/>
          </a:xfrm>
        </p:grpSpPr>
        <p:cxnSp>
          <p:nvCxnSpPr>
            <p:cNvPr id="2686" name="Google Shape;2686;p6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7" name="Google Shape;2687;p6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8" name="Google Shape;2688;p6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9" name="Google Shape;2689;p6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0" name="Google Shape;2690;p6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1" name="Google Shape;2691;p6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2" name="Google Shape;2692;p6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3" name="Google Shape;2693;p6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4" name="Google Shape;2694;p6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5" name="Google Shape;2695;p6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6" name="Google Shape;2696;p6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7" name="Google Shape;2697;p6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8" name="Google Shape;2698;p6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9" name="Google Shape;2699;p6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0" name="Google Shape;2700;p6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1" name="Google Shape;2701;p6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2" name="Google Shape;2702;p6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3" name="Google Shape;2703;p6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4" name="Google Shape;2704;p6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05" name="Google Shape;2705;p6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06" name="Google Shape;2706;p6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07" name="Google Shape;2707;p6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08" name="Google Shape;2708;p6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09" name="Google Shape;2709;p6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10" name="Google Shape;2710;p6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11" name="Google Shape;2711;p6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12" name="Google Shape;2712;p6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13" name="Google Shape;2713;p6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714" name="Google Shape;2714;p61"/>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5" name="Google Shape;2715;p61"/>
          <p:cNvGrpSpPr/>
          <p:nvPr/>
        </p:nvGrpSpPr>
        <p:grpSpPr>
          <a:xfrm>
            <a:off x="7180203" y="304991"/>
            <a:ext cx="1176891" cy="1537643"/>
            <a:chOff x="554456" y="2624159"/>
            <a:chExt cx="2397903" cy="3132932"/>
          </a:xfrm>
        </p:grpSpPr>
        <p:sp>
          <p:nvSpPr>
            <p:cNvPr id="2716" name="Google Shape;2716;p61"/>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1"/>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1"/>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1"/>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1"/>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1"/>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2" name="Google Shape;2722;p61"/>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3" name="Google Shape;2723;p61"/>
          <p:cNvGrpSpPr/>
          <p:nvPr/>
        </p:nvGrpSpPr>
        <p:grpSpPr>
          <a:xfrm>
            <a:off x="8524914" y="863589"/>
            <a:ext cx="829246" cy="833299"/>
            <a:chOff x="-546937" y="-581525"/>
            <a:chExt cx="1507993" cy="1515365"/>
          </a:xfrm>
        </p:grpSpPr>
        <p:sp>
          <p:nvSpPr>
            <p:cNvPr id="2724" name="Google Shape;2724;p6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6" name="Google Shape;2726;p61"/>
          <p:cNvGrpSpPr/>
          <p:nvPr/>
        </p:nvGrpSpPr>
        <p:grpSpPr>
          <a:xfrm>
            <a:off x="157014" y="4187439"/>
            <a:ext cx="829246" cy="833299"/>
            <a:chOff x="-546937" y="-581525"/>
            <a:chExt cx="1507993" cy="1515365"/>
          </a:xfrm>
        </p:grpSpPr>
        <p:sp>
          <p:nvSpPr>
            <p:cNvPr id="2727" name="Google Shape;2727;p6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5" name="Shape 265"/>
        <p:cNvGrpSpPr/>
        <p:nvPr/>
      </p:nvGrpSpPr>
      <p:grpSpPr>
        <a:xfrm>
          <a:off x="0" y="0"/>
          <a:ext cx="0" cy="0"/>
          <a:chOff x="0" y="0"/>
          <a:chExt cx="0" cy="0"/>
        </a:xfrm>
      </p:grpSpPr>
      <p:grpSp>
        <p:nvGrpSpPr>
          <p:cNvPr id="266" name="Google Shape;266;p7"/>
          <p:cNvGrpSpPr/>
          <p:nvPr/>
        </p:nvGrpSpPr>
        <p:grpSpPr>
          <a:xfrm>
            <a:off x="-40" y="0"/>
            <a:ext cx="9143957" cy="5143500"/>
            <a:chOff x="-19200" y="0"/>
            <a:chExt cx="9163200" cy="5143500"/>
          </a:xfrm>
        </p:grpSpPr>
        <p:cxnSp>
          <p:nvCxnSpPr>
            <p:cNvPr id="267" name="Google Shape;267;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295" name="Google Shape;295;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296" name="Google Shape;296;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7"/>
          <p:cNvGrpSpPr/>
          <p:nvPr/>
        </p:nvGrpSpPr>
        <p:grpSpPr>
          <a:xfrm>
            <a:off x="592266" y="715927"/>
            <a:ext cx="2982762" cy="1323878"/>
            <a:chOff x="713400" y="701325"/>
            <a:chExt cx="3853200" cy="1323878"/>
          </a:xfrm>
        </p:grpSpPr>
        <p:sp>
          <p:nvSpPr>
            <p:cNvPr id="298" name="Google Shape;298;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1" name="Google Shape;301;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2729" name="Shape 2729"/>
        <p:cNvGrpSpPr/>
        <p:nvPr/>
      </p:nvGrpSpPr>
      <p:grpSpPr>
        <a:xfrm>
          <a:off x="0" y="0"/>
          <a:ext cx="0" cy="0"/>
          <a:chOff x="0" y="0"/>
          <a:chExt cx="0" cy="0"/>
        </a:xfrm>
      </p:grpSpPr>
      <p:grpSp>
        <p:nvGrpSpPr>
          <p:cNvPr id="2730" name="Google Shape;2730;p62"/>
          <p:cNvGrpSpPr/>
          <p:nvPr/>
        </p:nvGrpSpPr>
        <p:grpSpPr>
          <a:xfrm>
            <a:off x="-40" y="0"/>
            <a:ext cx="9143957" cy="5143500"/>
            <a:chOff x="-19200" y="0"/>
            <a:chExt cx="9163200" cy="5143500"/>
          </a:xfrm>
        </p:grpSpPr>
        <p:cxnSp>
          <p:nvCxnSpPr>
            <p:cNvPr id="2731" name="Google Shape;2731;p6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2" name="Google Shape;2732;p6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3" name="Google Shape;2733;p6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4" name="Google Shape;2734;p6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5" name="Google Shape;2735;p6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6" name="Google Shape;2736;p6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7" name="Google Shape;2737;p6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8" name="Google Shape;2738;p6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9" name="Google Shape;2739;p6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0" name="Google Shape;2740;p6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1" name="Google Shape;2741;p6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2" name="Google Shape;2742;p6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3" name="Google Shape;2743;p6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4" name="Google Shape;2744;p6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5" name="Google Shape;2745;p6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6" name="Google Shape;2746;p6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7" name="Google Shape;2747;p6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8" name="Google Shape;2748;p6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9" name="Google Shape;2749;p6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0" name="Google Shape;2750;p6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1" name="Google Shape;2751;p6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2" name="Google Shape;2752;p6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3" name="Google Shape;2753;p6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4" name="Google Shape;2754;p6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5" name="Google Shape;2755;p6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6" name="Google Shape;2756;p6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7" name="Google Shape;2757;p6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758" name="Google Shape;2758;p6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2759" name="Google Shape;2759;p62"/>
          <p:cNvGrpSpPr/>
          <p:nvPr/>
        </p:nvGrpSpPr>
        <p:grpSpPr>
          <a:xfrm>
            <a:off x="8642181" y="-366333"/>
            <a:ext cx="901299" cy="905743"/>
            <a:chOff x="6780320" y="132595"/>
            <a:chExt cx="1208986" cy="1214947"/>
          </a:xfrm>
        </p:grpSpPr>
        <p:sp>
          <p:nvSpPr>
            <p:cNvPr id="2760" name="Google Shape;2760;p62"/>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2"/>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2" name="Google Shape;2762;p62"/>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2"/>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2"/>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2"/>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spTree>
      <p:nvGrpSpPr>
        <p:cNvPr id="2766" name="Shape 2766"/>
        <p:cNvGrpSpPr/>
        <p:nvPr/>
      </p:nvGrpSpPr>
      <p:grpSpPr>
        <a:xfrm>
          <a:off x="0" y="0"/>
          <a:ext cx="0" cy="0"/>
          <a:chOff x="0" y="0"/>
          <a:chExt cx="0" cy="0"/>
        </a:xfrm>
      </p:grpSpPr>
      <p:sp>
        <p:nvSpPr>
          <p:cNvPr id="2767" name="Google Shape;2767;p63"/>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68" name="Google Shape;2768;p63"/>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EFEFE"/>
              </a:buClr>
              <a:buSzPts val="6000"/>
              <a:buFont typeface="Open Sans"/>
              <a:buNone/>
              <a:defRPr sz="6000">
                <a:solidFill>
                  <a:srgbClr val="FEFEFE"/>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769" name="Google Shape;2769;p63"/>
          <p:cNvSpPr txBox="1"/>
          <p:nvPr>
            <p:ph idx="1" type="subTitle"/>
          </p:nvPr>
        </p:nvSpPr>
        <p:spPr>
          <a:xfrm>
            <a:off x="825038" y="3483864"/>
            <a:ext cx="7543800" cy="857400"/>
          </a:xfrm>
          <a:prstGeom prst="rect">
            <a:avLst/>
          </a:prstGeom>
          <a:noFill/>
          <a:ln>
            <a:noFill/>
          </a:ln>
        </p:spPr>
        <p:txBody>
          <a:bodyPr anchorCtr="0" anchor="t" bIns="34275" lIns="68575" spcFirstLastPara="1" rIns="68575" wrap="square" tIns="34275">
            <a:normAutofit/>
          </a:bodyPr>
          <a:lstStyle>
            <a:lvl1pPr lvl="0" rtl="0" algn="l">
              <a:lnSpc>
                <a:spcPct val="120000"/>
              </a:lnSpc>
              <a:spcBef>
                <a:spcPts val="900"/>
              </a:spcBef>
              <a:spcAft>
                <a:spcPts val="0"/>
              </a:spcAft>
              <a:buSzPts val="1800"/>
              <a:buNone/>
              <a:defRPr sz="1800" cap="none">
                <a:solidFill>
                  <a:schemeClr val="lt1"/>
                </a:solidFill>
                <a:latin typeface="Open Sans"/>
                <a:ea typeface="Open Sans"/>
                <a:cs typeface="Open Sans"/>
                <a:sym typeface="Open Sans"/>
              </a:defRPr>
            </a:lvl1pPr>
            <a:lvl2pPr lvl="1" rtl="0" algn="ctr">
              <a:lnSpc>
                <a:spcPct val="120000"/>
              </a:lnSpc>
              <a:spcBef>
                <a:spcPts val="200"/>
              </a:spcBef>
              <a:spcAft>
                <a:spcPts val="0"/>
              </a:spcAft>
              <a:buClr>
                <a:srgbClr val="FEFEFE"/>
              </a:buClr>
              <a:buSzPts val="1800"/>
              <a:buNone/>
              <a:defRPr sz="1800"/>
            </a:lvl2pPr>
            <a:lvl3pPr lvl="2" rtl="0" algn="ctr">
              <a:lnSpc>
                <a:spcPct val="120000"/>
              </a:lnSpc>
              <a:spcBef>
                <a:spcPts val="300"/>
              </a:spcBef>
              <a:spcAft>
                <a:spcPts val="0"/>
              </a:spcAft>
              <a:buClr>
                <a:srgbClr val="FEFEFE"/>
              </a:buClr>
              <a:buSzPts val="1800"/>
              <a:buNone/>
              <a:defRPr sz="1800"/>
            </a:lvl3pPr>
            <a:lvl4pPr lvl="3" rtl="0" algn="ctr">
              <a:lnSpc>
                <a:spcPct val="120000"/>
              </a:lnSpc>
              <a:spcBef>
                <a:spcPts val="300"/>
              </a:spcBef>
              <a:spcAft>
                <a:spcPts val="0"/>
              </a:spcAft>
              <a:buClr>
                <a:srgbClr val="FEFEFE"/>
              </a:buClr>
              <a:buSzPts val="1500"/>
              <a:buNone/>
              <a:defRPr sz="1500"/>
            </a:lvl4pPr>
            <a:lvl5pPr lvl="4" rtl="0" algn="ctr">
              <a:lnSpc>
                <a:spcPct val="120000"/>
              </a:lnSpc>
              <a:spcBef>
                <a:spcPts val="300"/>
              </a:spcBef>
              <a:spcAft>
                <a:spcPts val="0"/>
              </a:spcAft>
              <a:buClr>
                <a:srgbClr val="FEFEFE"/>
              </a:buClr>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cxnSp>
        <p:nvCxnSpPr>
          <p:cNvPr id="2770" name="Google Shape;2770;p63"/>
          <p:cNvCxnSpPr/>
          <p:nvPr/>
        </p:nvCxnSpPr>
        <p:spPr>
          <a:xfrm>
            <a:off x="905744" y="3356056"/>
            <a:ext cx="7406400" cy="0"/>
          </a:xfrm>
          <a:prstGeom prst="straightConnector1">
            <a:avLst/>
          </a:prstGeom>
          <a:noFill/>
          <a:ln cap="flat" cmpd="sng" w="12700">
            <a:solidFill>
              <a:srgbClr val="FEFEFE"/>
            </a:solidFill>
            <a:prstDash val="solid"/>
            <a:round/>
            <a:headEnd len="sm" w="sm" type="none"/>
            <a:tailEnd len="sm" w="sm" type="none"/>
          </a:ln>
        </p:spPr>
      </p:cxnSp>
      <p:sp>
        <p:nvSpPr>
          <p:cNvPr id="2771" name="Google Shape;2771;p6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72" name="Google Shape;2772;p6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73" name="Google Shape;2773;p6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4" name="Shape 2774"/>
        <p:cNvGrpSpPr/>
        <p:nvPr/>
      </p:nvGrpSpPr>
      <p:grpSpPr>
        <a:xfrm>
          <a:off x="0" y="0"/>
          <a:ext cx="0" cy="0"/>
          <a:chOff x="0" y="0"/>
          <a:chExt cx="0" cy="0"/>
        </a:xfrm>
      </p:grpSpPr>
      <p:sp>
        <p:nvSpPr>
          <p:cNvPr id="2775" name="Google Shape;2775;p6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776" name="Google Shape;2776;p64"/>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777" name="Google Shape;2777;p64"/>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78" name="Google Shape;2778;p64"/>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79" name="Google Shape;2779;p64"/>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80" name="Shape 2780"/>
        <p:cNvGrpSpPr/>
        <p:nvPr/>
      </p:nvGrpSpPr>
      <p:grpSpPr>
        <a:xfrm>
          <a:off x="0" y="0"/>
          <a:ext cx="0" cy="0"/>
          <a:chOff x="0" y="0"/>
          <a:chExt cx="0" cy="0"/>
        </a:xfrm>
      </p:grpSpPr>
      <p:sp>
        <p:nvSpPr>
          <p:cNvPr id="2781" name="Google Shape;2781;p6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782" name="Google Shape;2782;p65"/>
          <p:cNvSpPr txBox="1"/>
          <p:nvPr>
            <p:ph idx="1" type="body"/>
          </p:nvPr>
        </p:nvSpPr>
        <p:spPr>
          <a:xfrm>
            <a:off x="822960" y="1590675"/>
            <a:ext cx="3480000" cy="28113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783" name="Google Shape;2783;p65"/>
          <p:cNvSpPr txBox="1"/>
          <p:nvPr>
            <p:ph idx="2" type="body"/>
          </p:nvPr>
        </p:nvSpPr>
        <p:spPr>
          <a:xfrm>
            <a:off x="4886958" y="1590675"/>
            <a:ext cx="3480000" cy="28113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784" name="Google Shape;2784;p65"/>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85" name="Google Shape;2785;p65"/>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86" name="Google Shape;2786;p65"/>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lt1"/>
        </a:solidFill>
      </p:bgPr>
    </p:bg>
    <p:spTree>
      <p:nvGrpSpPr>
        <p:cNvPr id="2787" name="Shape 2787"/>
        <p:cNvGrpSpPr/>
        <p:nvPr/>
      </p:nvGrpSpPr>
      <p:grpSpPr>
        <a:xfrm>
          <a:off x="0" y="0"/>
          <a:ext cx="0" cy="0"/>
          <a:chOff x="0" y="0"/>
          <a:chExt cx="0" cy="0"/>
        </a:xfrm>
      </p:grpSpPr>
      <p:sp>
        <p:nvSpPr>
          <p:cNvPr id="2788" name="Google Shape;2788;p66"/>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89" name="Google Shape;2789;p66"/>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Open Sans"/>
              <a:buNone/>
              <a:defRPr b="0" sz="6000">
                <a:solidFill>
                  <a:srgbClr val="262626"/>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790" name="Google Shape;2790;p66"/>
          <p:cNvSpPr txBox="1"/>
          <p:nvPr>
            <p:ph idx="1" type="body"/>
          </p:nvPr>
        </p:nvSpPr>
        <p:spPr>
          <a:xfrm>
            <a:off x="822960" y="3497580"/>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120000"/>
              </a:lnSpc>
              <a:spcBef>
                <a:spcPts val="900"/>
              </a:spcBef>
              <a:spcAft>
                <a:spcPts val="0"/>
              </a:spcAft>
              <a:buSzPts val="1800"/>
              <a:buNone/>
              <a:defRPr sz="1800" cap="none">
                <a:solidFill>
                  <a:schemeClr val="dk1"/>
                </a:solidFill>
                <a:latin typeface="Open Sans"/>
                <a:ea typeface="Open Sans"/>
                <a:cs typeface="Open Sans"/>
                <a:sym typeface="Open Sans"/>
              </a:defRPr>
            </a:lvl1pPr>
            <a:lvl2pPr indent="-228600" lvl="1" marL="914400" rtl="0" algn="l">
              <a:lnSpc>
                <a:spcPct val="120000"/>
              </a:lnSpc>
              <a:spcBef>
                <a:spcPts val="200"/>
              </a:spcBef>
              <a:spcAft>
                <a:spcPts val="0"/>
              </a:spcAft>
              <a:buClr>
                <a:srgbClr val="888888"/>
              </a:buClr>
              <a:buSzPts val="1400"/>
              <a:buNone/>
              <a:defRPr sz="1400">
                <a:solidFill>
                  <a:srgbClr val="888888"/>
                </a:solidFill>
              </a:defRPr>
            </a:lvl2pPr>
            <a:lvl3pPr indent="-228600" lvl="2" marL="1371600" rtl="0" algn="l">
              <a:lnSpc>
                <a:spcPct val="120000"/>
              </a:lnSpc>
              <a:spcBef>
                <a:spcPts val="300"/>
              </a:spcBef>
              <a:spcAft>
                <a:spcPts val="0"/>
              </a:spcAft>
              <a:buClr>
                <a:srgbClr val="888888"/>
              </a:buClr>
              <a:buSzPts val="1200"/>
              <a:buNone/>
              <a:defRPr sz="1200">
                <a:solidFill>
                  <a:srgbClr val="888888"/>
                </a:solidFill>
              </a:defRPr>
            </a:lvl3pPr>
            <a:lvl4pPr indent="-228600" lvl="3" marL="1828800" rtl="0" algn="l">
              <a:lnSpc>
                <a:spcPct val="120000"/>
              </a:lnSpc>
              <a:spcBef>
                <a:spcPts val="300"/>
              </a:spcBef>
              <a:spcAft>
                <a:spcPts val="0"/>
              </a:spcAft>
              <a:buClr>
                <a:srgbClr val="888888"/>
              </a:buClr>
              <a:buSzPts val="1100"/>
              <a:buNone/>
              <a:defRPr sz="1100">
                <a:solidFill>
                  <a:srgbClr val="888888"/>
                </a:solidFill>
              </a:defRPr>
            </a:lvl4pPr>
            <a:lvl5pPr indent="-228600" lvl="4" marL="2286000" rtl="0" algn="l">
              <a:lnSpc>
                <a:spcPct val="120000"/>
              </a:lnSpc>
              <a:spcBef>
                <a:spcPts val="300"/>
              </a:spcBef>
              <a:spcAft>
                <a:spcPts val="0"/>
              </a:spcAft>
              <a:buClr>
                <a:srgbClr val="888888"/>
              </a:buClr>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cxnSp>
        <p:nvCxnSpPr>
          <p:cNvPr id="2791" name="Google Shape;2791;p66"/>
          <p:cNvCxnSpPr/>
          <p:nvPr/>
        </p:nvCxnSpPr>
        <p:spPr>
          <a:xfrm>
            <a:off x="905744" y="3363849"/>
            <a:ext cx="7406400" cy="0"/>
          </a:xfrm>
          <a:prstGeom prst="straightConnector1">
            <a:avLst/>
          </a:prstGeom>
          <a:noFill/>
          <a:ln cap="flat" cmpd="sng" w="12700">
            <a:solidFill>
              <a:srgbClr val="3F3F3F"/>
            </a:solidFill>
            <a:prstDash val="solid"/>
            <a:round/>
            <a:headEnd len="sm" w="sm" type="none"/>
            <a:tailEnd len="sm" w="sm" type="none"/>
          </a:ln>
        </p:spPr>
      </p:cxnSp>
      <p:sp>
        <p:nvSpPr>
          <p:cNvPr id="2792" name="Google Shape;2792;p66"/>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93" name="Google Shape;2793;p66"/>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94" name="Google Shape;2794;p66"/>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795" name="Shape 2795"/>
        <p:cNvGrpSpPr/>
        <p:nvPr/>
      </p:nvGrpSpPr>
      <p:grpSpPr>
        <a:xfrm>
          <a:off x="0" y="0"/>
          <a:ext cx="0" cy="0"/>
          <a:chOff x="0" y="0"/>
          <a:chExt cx="0" cy="0"/>
        </a:xfrm>
      </p:grpSpPr>
      <p:sp>
        <p:nvSpPr>
          <p:cNvPr id="2796" name="Google Shape;2796;p67"/>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97" name="Google Shape;2797;p67"/>
          <p:cNvSpPr/>
          <p:nvPr>
            <p:ph idx="2" type="pic"/>
          </p:nvPr>
        </p:nvSpPr>
        <p:spPr>
          <a:xfrm>
            <a:off x="11" y="0"/>
            <a:ext cx="9144000" cy="3433800"/>
          </a:xfrm>
          <a:prstGeom prst="rect">
            <a:avLst/>
          </a:prstGeom>
          <a:solidFill>
            <a:srgbClr val="D8D8D8"/>
          </a:solidFill>
          <a:ln>
            <a:noFill/>
          </a:ln>
        </p:spPr>
        <p:txBody>
          <a:bodyPr anchorCtr="0" anchor="t" bIns="34275" lIns="342900" spcFirstLastPara="1" rIns="0" wrap="square" tIns="342900">
            <a:noAutofit/>
          </a:bodyPr>
          <a:lstStyle>
            <a:lvl1pPr lvl="0" marR="0" rtl="0" algn="l">
              <a:lnSpc>
                <a:spcPct val="120000"/>
              </a:lnSpc>
              <a:spcBef>
                <a:spcPts val="900"/>
              </a:spcBef>
              <a:spcAft>
                <a:spcPts val="0"/>
              </a:spcAft>
              <a:buClr>
                <a:schemeClr val="accent1"/>
              </a:buClr>
              <a:buSzPts val="2400"/>
              <a:buFont typeface="Arial"/>
              <a:buNone/>
              <a:defRPr b="0" i="0" sz="2400" u="none" cap="none" strike="noStrike">
                <a:solidFill>
                  <a:srgbClr val="3F3F3F"/>
                </a:solidFill>
                <a:latin typeface="Open Sans"/>
                <a:ea typeface="Open Sans"/>
                <a:cs typeface="Open Sans"/>
                <a:sym typeface="Open Sans"/>
              </a:defRPr>
            </a:lvl1pPr>
            <a:lvl2pPr lvl="1" marR="0" rtl="0" algn="l">
              <a:lnSpc>
                <a:spcPct val="120000"/>
              </a:lnSpc>
              <a:spcBef>
                <a:spcPts val="200"/>
              </a:spcBef>
              <a:spcAft>
                <a:spcPts val="0"/>
              </a:spcAft>
              <a:buClr>
                <a:srgbClr val="3F3F3F"/>
              </a:buClr>
              <a:buSzPts val="2100"/>
              <a:buFont typeface="Arial"/>
              <a:buNone/>
              <a:defRPr b="0" i="0" sz="2100" u="none" cap="none" strike="noStrike">
                <a:solidFill>
                  <a:srgbClr val="3F3F3F"/>
                </a:solidFill>
                <a:latin typeface="Open Sans"/>
                <a:ea typeface="Open Sans"/>
                <a:cs typeface="Open Sans"/>
                <a:sym typeface="Open Sans"/>
              </a:defRPr>
            </a:lvl2pPr>
            <a:lvl3pPr lvl="2" marR="0" rtl="0" algn="l">
              <a:lnSpc>
                <a:spcPct val="120000"/>
              </a:lnSpc>
              <a:spcBef>
                <a:spcPts val="300"/>
              </a:spcBef>
              <a:spcAft>
                <a:spcPts val="0"/>
              </a:spcAft>
              <a:buClr>
                <a:srgbClr val="3F3F3F"/>
              </a:buClr>
              <a:buSzPts val="1800"/>
              <a:buFont typeface="Arial"/>
              <a:buNone/>
              <a:defRPr b="0" i="0" sz="1800" u="none" cap="none" strike="noStrike">
                <a:solidFill>
                  <a:srgbClr val="3F3F3F"/>
                </a:solidFill>
                <a:latin typeface="Open Sans"/>
                <a:ea typeface="Open Sans"/>
                <a:cs typeface="Open Sans"/>
                <a:sym typeface="Open Sans"/>
              </a:defRPr>
            </a:lvl3pPr>
            <a:lvl4pPr lvl="3" marR="0" rtl="0" algn="l">
              <a:lnSpc>
                <a:spcPct val="120000"/>
              </a:lnSpc>
              <a:spcBef>
                <a:spcPts val="300"/>
              </a:spcBef>
              <a:spcAft>
                <a:spcPts val="0"/>
              </a:spcAft>
              <a:buClr>
                <a:srgbClr val="3F3F3F"/>
              </a:buClr>
              <a:buSzPts val="1500"/>
              <a:buFont typeface="Arial"/>
              <a:buNone/>
              <a:defRPr b="0" i="0" sz="1500" u="none" cap="none" strike="noStrike">
                <a:solidFill>
                  <a:srgbClr val="3F3F3F"/>
                </a:solidFill>
                <a:latin typeface="Open Sans"/>
                <a:ea typeface="Open Sans"/>
                <a:cs typeface="Open Sans"/>
                <a:sym typeface="Open Sans"/>
              </a:defRPr>
            </a:lvl4pPr>
            <a:lvl5pPr lvl="4" marR="0" rtl="0" algn="l">
              <a:lnSpc>
                <a:spcPct val="120000"/>
              </a:lnSpc>
              <a:spcBef>
                <a:spcPts val="300"/>
              </a:spcBef>
              <a:spcAft>
                <a:spcPts val="0"/>
              </a:spcAft>
              <a:buClr>
                <a:srgbClr val="3F3F3F"/>
              </a:buClr>
              <a:buSzPts val="1500"/>
              <a:buFont typeface="Arial"/>
              <a:buNone/>
              <a:defRPr b="0" i="0" sz="1500" u="none" cap="none" strike="noStrike">
                <a:solidFill>
                  <a:srgbClr val="3F3F3F"/>
                </a:solidFill>
                <a:latin typeface="Open Sans"/>
                <a:ea typeface="Open Sans"/>
                <a:cs typeface="Open Sans"/>
                <a:sym typeface="Open Sans"/>
              </a:defRPr>
            </a:lvl5pPr>
            <a:lvl6pPr lvl="5"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6pPr>
            <a:lvl7pPr lvl="6"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7pPr>
            <a:lvl8pPr lvl="7"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8pPr>
            <a:lvl9pPr lvl="8" marR="0" rtl="0" algn="l">
              <a:lnSpc>
                <a:spcPct val="90000"/>
              </a:lnSpc>
              <a:spcBef>
                <a:spcPts val="300"/>
              </a:spcBef>
              <a:spcAft>
                <a:spcPts val="30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9pPr>
          </a:lstStyle>
          <a:p/>
        </p:txBody>
      </p:sp>
      <p:sp>
        <p:nvSpPr>
          <p:cNvPr id="2798" name="Google Shape;2798;p67"/>
          <p:cNvSpPr txBox="1"/>
          <p:nvPr>
            <p:ph type="title"/>
          </p:nvPr>
        </p:nvSpPr>
        <p:spPr>
          <a:xfrm>
            <a:off x="822959" y="3599522"/>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Open Sans"/>
              <a:buNone/>
              <a:defRPr b="0" sz="2700">
                <a:solidFill>
                  <a:srgbClr val="FFFFFF"/>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799" name="Google Shape;2799;p67"/>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20000"/>
              </a:lnSpc>
              <a:spcBef>
                <a:spcPts val="0"/>
              </a:spcBef>
              <a:spcAft>
                <a:spcPts val="0"/>
              </a:spcAft>
              <a:buSzPts val="1400"/>
              <a:buNone/>
              <a:defRPr sz="1400">
                <a:solidFill>
                  <a:srgbClr val="FFFFFF"/>
                </a:solidFill>
              </a:defRPr>
            </a:lvl1pPr>
            <a:lvl2pPr indent="-228600" lvl="1" marL="914400" rtl="0" algn="l">
              <a:lnSpc>
                <a:spcPct val="120000"/>
              </a:lnSpc>
              <a:spcBef>
                <a:spcPts val="500"/>
              </a:spcBef>
              <a:spcAft>
                <a:spcPts val="0"/>
              </a:spcAft>
              <a:buClr>
                <a:srgbClr val="3F3F3F"/>
              </a:buClr>
              <a:buSzPts val="900"/>
              <a:buNone/>
              <a:defRPr sz="900"/>
            </a:lvl2pPr>
            <a:lvl3pPr indent="-228600" lvl="2" marL="1371600" rtl="0" algn="l">
              <a:lnSpc>
                <a:spcPct val="120000"/>
              </a:lnSpc>
              <a:spcBef>
                <a:spcPts val="300"/>
              </a:spcBef>
              <a:spcAft>
                <a:spcPts val="0"/>
              </a:spcAft>
              <a:buClr>
                <a:srgbClr val="3F3F3F"/>
              </a:buClr>
              <a:buSzPts val="800"/>
              <a:buNone/>
              <a:defRPr sz="800"/>
            </a:lvl3pPr>
            <a:lvl4pPr indent="-228600" lvl="3" marL="1828800" rtl="0" algn="l">
              <a:lnSpc>
                <a:spcPct val="120000"/>
              </a:lnSpc>
              <a:spcBef>
                <a:spcPts val="300"/>
              </a:spcBef>
              <a:spcAft>
                <a:spcPts val="0"/>
              </a:spcAft>
              <a:buClr>
                <a:srgbClr val="3F3F3F"/>
              </a:buClr>
              <a:buSzPts val="700"/>
              <a:buNone/>
              <a:defRPr sz="700"/>
            </a:lvl4pPr>
            <a:lvl5pPr indent="-228600" lvl="4" marL="2286000" rtl="0" algn="l">
              <a:lnSpc>
                <a:spcPct val="12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2800" name="Google Shape;2800;p67"/>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801" name="Google Shape;2801;p67"/>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802" name="Google Shape;2802;p67"/>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2803" name="Shape 2803"/>
        <p:cNvGrpSpPr/>
        <p:nvPr/>
      </p:nvGrpSpPr>
      <p:grpSpPr>
        <a:xfrm>
          <a:off x="0" y="0"/>
          <a:ext cx="0" cy="0"/>
          <a:chOff x="0" y="0"/>
          <a:chExt cx="0" cy="0"/>
        </a:xfrm>
      </p:grpSpPr>
      <p:sp>
        <p:nvSpPr>
          <p:cNvPr id="2804" name="Google Shape;2804;p6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05" name="Google Shape;2805;p6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06" name="Google Shape;2806;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spTree>
      <p:nvGrpSpPr>
        <p:cNvPr id="2807" name="Shape 2807"/>
        <p:cNvGrpSpPr/>
        <p:nvPr/>
      </p:nvGrpSpPr>
      <p:grpSpPr>
        <a:xfrm>
          <a:off x="0" y="0"/>
          <a:ext cx="0" cy="0"/>
          <a:chOff x="0" y="0"/>
          <a:chExt cx="0" cy="0"/>
        </a:xfrm>
      </p:grpSpPr>
      <p:grpSp>
        <p:nvGrpSpPr>
          <p:cNvPr id="2808" name="Google Shape;2808;p69"/>
          <p:cNvGrpSpPr/>
          <p:nvPr/>
        </p:nvGrpSpPr>
        <p:grpSpPr>
          <a:xfrm>
            <a:off x="-40" y="0"/>
            <a:ext cx="9143957" cy="5143500"/>
            <a:chOff x="-19200" y="0"/>
            <a:chExt cx="9163200" cy="5143500"/>
          </a:xfrm>
        </p:grpSpPr>
        <p:cxnSp>
          <p:nvCxnSpPr>
            <p:cNvPr id="2809" name="Google Shape;2809;p6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0" name="Google Shape;2810;p6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1" name="Google Shape;2811;p6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2" name="Google Shape;2812;p6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3" name="Google Shape;2813;p6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4" name="Google Shape;2814;p6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5" name="Google Shape;2815;p6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6" name="Google Shape;2816;p6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7" name="Google Shape;2817;p6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8" name="Google Shape;2818;p6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9" name="Google Shape;2819;p6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0" name="Google Shape;2820;p6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1" name="Google Shape;2821;p6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2" name="Google Shape;2822;p6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3" name="Google Shape;2823;p6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4" name="Google Shape;2824;p6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5" name="Google Shape;2825;p6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6" name="Google Shape;2826;p6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7" name="Google Shape;2827;p6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28" name="Google Shape;2828;p6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29" name="Google Shape;2829;p6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0" name="Google Shape;2830;p6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1" name="Google Shape;2831;p6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2" name="Google Shape;2832;p6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3" name="Google Shape;2833;p6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4" name="Google Shape;2834;p6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5" name="Google Shape;2835;p6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6" name="Google Shape;2836;p6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837" name="Google Shape;2837;p69"/>
          <p:cNvSpPr/>
          <p:nvPr/>
        </p:nvSpPr>
        <p:spPr>
          <a:xfrm>
            <a:off x="346652" y="3035855"/>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9"/>
          <p:cNvSpPr/>
          <p:nvPr/>
        </p:nvSpPr>
        <p:spPr>
          <a:xfrm>
            <a:off x="346827" y="2844323"/>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9"/>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69"/>
          <p:cNvSpPr/>
          <p:nvPr/>
        </p:nvSpPr>
        <p:spPr>
          <a:xfrm>
            <a:off x="223325" y="10724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69"/>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2" name="Google Shape;2842;p69"/>
          <p:cNvGrpSpPr/>
          <p:nvPr/>
        </p:nvGrpSpPr>
        <p:grpSpPr>
          <a:xfrm>
            <a:off x="1776300" y="4713000"/>
            <a:ext cx="1014400" cy="430500"/>
            <a:chOff x="2559150" y="3516550"/>
            <a:chExt cx="1014400" cy="430500"/>
          </a:xfrm>
        </p:grpSpPr>
        <p:cxnSp>
          <p:nvCxnSpPr>
            <p:cNvPr id="2843" name="Google Shape;2843;p69"/>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844" name="Google Shape;2844;p69"/>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845" name="Google Shape;2845;p69"/>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846" name="Google Shape;2846;p69"/>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2847" name="Google Shape;2847;p69"/>
          <p:cNvGrpSpPr/>
          <p:nvPr/>
        </p:nvGrpSpPr>
        <p:grpSpPr>
          <a:xfrm>
            <a:off x="-42" y="4744350"/>
            <a:ext cx="751667" cy="430500"/>
            <a:chOff x="2821883" y="3516550"/>
            <a:chExt cx="751667" cy="430500"/>
          </a:xfrm>
        </p:grpSpPr>
        <p:cxnSp>
          <p:nvCxnSpPr>
            <p:cNvPr id="2848" name="Google Shape;2848;p69"/>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849" name="Google Shape;2849;p69"/>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2850" name="Google Shape;2850;p69"/>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2851" name="Google Shape;2851;p6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69"/>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69"/>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6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69"/>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69"/>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9"/>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69"/>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59" name="Google Shape;2859;p69"/>
          <p:cNvSpPr txBox="1"/>
          <p:nvPr>
            <p:ph idx="2" type="subTitle"/>
          </p:nvPr>
        </p:nvSpPr>
        <p:spPr>
          <a:xfrm>
            <a:off x="5766425" y="2541850"/>
            <a:ext cx="2096400" cy="72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1pPr>
            <a:lvl2pPr lvl="1"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2pPr>
            <a:lvl3pPr lvl="2"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3pPr>
            <a:lvl4pPr lvl="3"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4pPr>
            <a:lvl5pPr lvl="4"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5pPr>
            <a:lvl6pPr lvl="5"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6pPr>
            <a:lvl7pPr lvl="6"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7pPr>
            <a:lvl8pPr lvl="7"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8pPr>
            <a:lvl9pPr lvl="8"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9pPr>
          </a:lstStyle>
          <a:p/>
        </p:txBody>
      </p:sp>
      <p:grpSp>
        <p:nvGrpSpPr>
          <p:cNvPr id="2860" name="Google Shape;2860;p69"/>
          <p:cNvGrpSpPr/>
          <p:nvPr/>
        </p:nvGrpSpPr>
        <p:grpSpPr>
          <a:xfrm>
            <a:off x="571428" y="1346552"/>
            <a:ext cx="3270596" cy="1323878"/>
            <a:chOff x="713400" y="701325"/>
            <a:chExt cx="3853200" cy="1323878"/>
          </a:xfrm>
        </p:grpSpPr>
        <p:sp>
          <p:nvSpPr>
            <p:cNvPr id="2861" name="Google Shape;2861;p69"/>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9"/>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3" name="Google Shape;2863;p69"/>
          <p:cNvGrpSpPr/>
          <p:nvPr/>
        </p:nvGrpSpPr>
        <p:grpSpPr>
          <a:xfrm>
            <a:off x="2083803" y="2396352"/>
            <a:ext cx="3270596" cy="1323878"/>
            <a:chOff x="713400" y="701325"/>
            <a:chExt cx="3853200" cy="1323878"/>
          </a:xfrm>
        </p:grpSpPr>
        <p:sp>
          <p:nvSpPr>
            <p:cNvPr id="2864" name="Google Shape;2864;p69"/>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69"/>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6" name="Google Shape;2866;p69"/>
          <p:cNvSpPr txBox="1"/>
          <p:nvPr>
            <p:ph type="ctrTitle"/>
          </p:nvPr>
        </p:nvSpPr>
        <p:spPr>
          <a:xfrm>
            <a:off x="728175" y="1378249"/>
            <a:ext cx="2957100" cy="97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a:solidFill>
                  <a:schemeClr val="lt1"/>
                </a:solidFill>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2867" name="Google Shape;2867;p69"/>
          <p:cNvSpPr txBox="1"/>
          <p:nvPr>
            <p:ph idx="3" type="subTitle"/>
          </p:nvPr>
        </p:nvSpPr>
        <p:spPr>
          <a:xfrm>
            <a:off x="2128825" y="2454925"/>
            <a:ext cx="3225600" cy="10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pic>
        <p:nvPicPr>
          <p:cNvPr id="2868" name="Google Shape;2868;p69"/>
          <p:cNvPicPr preferRelativeResize="0"/>
          <p:nvPr/>
        </p:nvPicPr>
        <p:blipFill>
          <a:blip r:embed="rId2">
            <a:alphaModFix/>
          </a:blip>
          <a:stretch>
            <a:fillRect/>
          </a:stretch>
        </p:blipFill>
        <p:spPr>
          <a:xfrm>
            <a:off x="497730" y="2938417"/>
            <a:ext cx="1326568" cy="1291750"/>
          </a:xfrm>
          <a:prstGeom prst="rect">
            <a:avLst/>
          </a:prstGeom>
          <a:noFill/>
          <a:ln>
            <a:noFill/>
          </a:ln>
          <a:effectLst>
            <a:outerShdw blurRad="57150" rotWithShape="0" algn="bl" dir="5400000" dist="19050">
              <a:srgbClr val="000000">
                <a:alpha val="50000"/>
              </a:srgbClr>
            </a:outerShdw>
          </a:effectLst>
        </p:spPr>
      </p:pic>
      <p:sp>
        <p:nvSpPr>
          <p:cNvPr id="2869" name="Google Shape;2869;p69"/>
          <p:cNvSpPr txBox="1"/>
          <p:nvPr/>
        </p:nvSpPr>
        <p:spPr>
          <a:xfrm>
            <a:off x="497713" y="4204400"/>
            <a:ext cx="13266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Roboto Mono"/>
                <a:ea typeface="Roboto Mono"/>
                <a:cs typeface="Roboto Mono"/>
                <a:sym typeface="Roboto Mono"/>
              </a:rPr>
              <a:t>Python Bakery Curriculum 2022</a:t>
            </a:r>
            <a:endParaRPr sz="500">
              <a:latin typeface="Roboto Mono"/>
              <a:ea typeface="Roboto Mono"/>
              <a:cs typeface="Roboto Mono"/>
              <a:sym typeface="Roboto Mon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2" name="Shape 302"/>
        <p:cNvGrpSpPr/>
        <p:nvPr/>
      </p:nvGrpSpPr>
      <p:grpSpPr>
        <a:xfrm>
          <a:off x="0" y="0"/>
          <a:ext cx="0" cy="0"/>
          <a:chOff x="0" y="0"/>
          <a:chExt cx="0" cy="0"/>
        </a:xfrm>
      </p:grpSpPr>
      <p:grpSp>
        <p:nvGrpSpPr>
          <p:cNvPr id="303" name="Google Shape;303;p8"/>
          <p:cNvGrpSpPr/>
          <p:nvPr/>
        </p:nvGrpSpPr>
        <p:grpSpPr>
          <a:xfrm>
            <a:off x="-40" y="0"/>
            <a:ext cx="9143957" cy="5143500"/>
            <a:chOff x="-19200" y="0"/>
            <a:chExt cx="9163200" cy="5143500"/>
          </a:xfrm>
        </p:grpSpPr>
        <p:cxnSp>
          <p:nvCxnSpPr>
            <p:cNvPr id="304" name="Google Shape;304;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32" name="Google Shape;332;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8"/>
          <p:cNvGrpSpPr/>
          <p:nvPr/>
        </p:nvGrpSpPr>
        <p:grpSpPr>
          <a:xfrm>
            <a:off x="2208443" y="3109125"/>
            <a:ext cx="2276243" cy="1808300"/>
            <a:chOff x="2208443" y="3109125"/>
            <a:chExt cx="2276243" cy="1808300"/>
          </a:xfrm>
        </p:grpSpPr>
        <p:sp>
          <p:nvSpPr>
            <p:cNvPr id="334" name="Google Shape;334;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8"/>
          <p:cNvGrpSpPr/>
          <p:nvPr/>
        </p:nvGrpSpPr>
        <p:grpSpPr>
          <a:xfrm>
            <a:off x="893010" y="-46010"/>
            <a:ext cx="706947" cy="710403"/>
            <a:chOff x="-546937" y="-581525"/>
            <a:chExt cx="1507993" cy="1515365"/>
          </a:xfrm>
        </p:grpSpPr>
        <p:sp>
          <p:nvSpPr>
            <p:cNvPr id="338" name="Google Shape;338;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8"/>
          <p:cNvGrpSpPr/>
          <p:nvPr/>
        </p:nvGrpSpPr>
        <p:grpSpPr>
          <a:xfrm>
            <a:off x="157019" y="375283"/>
            <a:ext cx="706947" cy="710403"/>
            <a:chOff x="-546937" y="-581525"/>
            <a:chExt cx="1507993" cy="1515365"/>
          </a:xfrm>
        </p:grpSpPr>
        <p:sp>
          <p:nvSpPr>
            <p:cNvPr id="341" name="Google Shape;341;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8"/>
          <p:cNvGrpSpPr/>
          <p:nvPr/>
        </p:nvGrpSpPr>
        <p:grpSpPr>
          <a:xfrm>
            <a:off x="1025979" y="807917"/>
            <a:ext cx="7092042" cy="3527667"/>
            <a:chOff x="2113600" y="893100"/>
            <a:chExt cx="3526800" cy="1732901"/>
          </a:xfrm>
        </p:grpSpPr>
        <p:sp>
          <p:nvSpPr>
            <p:cNvPr id="344" name="Google Shape;344;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8"/>
          <p:cNvGrpSpPr/>
          <p:nvPr/>
        </p:nvGrpSpPr>
        <p:grpSpPr>
          <a:xfrm>
            <a:off x="115726" y="4438849"/>
            <a:ext cx="611190" cy="614177"/>
            <a:chOff x="-546937" y="-581525"/>
            <a:chExt cx="1507993" cy="1515365"/>
          </a:xfrm>
        </p:grpSpPr>
        <p:sp>
          <p:nvSpPr>
            <p:cNvPr id="347" name="Google Shape;347;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81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0" name="Shape 350"/>
        <p:cNvGrpSpPr/>
        <p:nvPr/>
      </p:nvGrpSpPr>
      <p:grpSpPr>
        <a:xfrm>
          <a:off x="0" y="0"/>
          <a:ext cx="0" cy="0"/>
          <a:chOff x="0" y="0"/>
          <a:chExt cx="0" cy="0"/>
        </a:xfrm>
      </p:grpSpPr>
      <p:grpSp>
        <p:nvGrpSpPr>
          <p:cNvPr id="351" name="Google Shape;351;p9"/>
          <p:cNvGrpSpPr/>
          <p:nvPr/>
        </p:nvGrpSpPr>
        <p:grpSpPr>
          <a:xfrm>
            <a:off x="-40" y="0"/>
            <a:ext cx="9143957" cy="5143500"/>
            <a:chOff x="-19200" y="0"/>
            <a:chExt cx="9163200" cy="5143500"/>
          </a:xfrm>
        </p:grpSpPr>
        <p:cxnSp>
          <p:nvCxnSpPr>
            <p:cNvPr id="352" name="Google Shape;352;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0" name="Google Shape;380;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9"/>
          <p:cNvGrpSpPr/>
          <p:nvPr/>
        </p:nvGrpSpPr>
        <p:grpSpPr>
          <a:xfrm>
            <a:off x="5097000" y="2801775"/>
            <a:ext cx="3333600" cy="1584400"/>
            <a:chOff x="5097000" y="2801775"/>
            <a:chExt cx="3333600" cy="1584400"/>
          </a:xfrm>
        </p:grpSpPr>
        <p:sp>
          <p:nvSpPr>
            <p:cNvPr id="382" name="Google Shape;382;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9"/>
          <p:cNvGrpSpPr/>
          <p:nvPr/>
        </p:nvGrpSpPr>
        <p:grpSpPr>
          <a:xfrm>
            <a:off x="5097000" y="819150"/>
            <a:ext cx="3333600" cy="1584400"/>
            <a:chOff x="5097000" y="819150"/>
            <a:chExt cx="3333600" cy="1584400"/>
          </a:xfrm>
        </p:grpSpPr>
        <p:sp>
          <p:nvSpPr>
            <p:cNvPr id="385" name="Google Shape;385;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9"/>
          <p:cNvGrpSpPr/>
          <p:nvPr/>
        </p:nvGrpSpPr>
        <p:grpSpPr>
          <a:xfrm rot="2507660">
            <a:off x="-541747" y="3781011"/>
            <a:ext cx="1731346" cy="2262289"/>
            <a:chOff x="554456" y="2624159"/>
            <a:chExt cx="2397903" cy="3132932"/>
          </a:xfrm>
        </p:grpSpPr>
        <p:sp>
          <p:nvSpPr>
            <p:cNvPr id="390" name="Google Shape;390;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7" name="Google Shape;407;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08" name="Google Shape;408;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9" name="Shape 409"/>
        <p:cNvGrpSpPr/>
        <p:nvPr/>
      </p:nvGrpSpPr>
      <p:grpSpPr>
        <a:xfrm>
          <a:off x="0" y="0"/>
          <a:ext cx="0" cy="0"/>
          <a:chOff x="0" y="0"/>
          <a:chExt cx="0" cy="0"/>
        </a:xfrm>
      </p:grpSpPr>
      <p:grpSp>
        <p:nvGrpSpPr>
          <p:cNvPr id="410" name="Google Shape;410;p10"/>
          <p:cNvGrpSpPr/>
          <p:nvPr/>
        </p:nvGrpSpPr>
        <p:grpSpPr>
          <a:xfrm>
            <a:off x="5665230" y="2373379"/>
            <a:ext cx="3270295" cy="2854496"/>
            <a:chOff x="5665230" y="2373379"/>
            <a:chExt cx="3270295" cy="2854496"/>
          </a:xfrm>
        </p:grpSpPr>
        <p:sp>
          <p:nvSpPr>
            <p:cNvPr id="411" name="Google Shape;411;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33" Type="http://schemas.openxmlformats.org/officeDocument/2006/relationships/slideLayout" Target="../slideLayouts/slideLayout64.xml"/><Relationship Id="rId10" Type="http://schemas.openxmlformats.org/officeDocument/2006/relationships/slideLayout" Target="../slideLayouts/slideLayout41.xml"/><Relationship Id="rId32" Type="http://schemas.openxmlformats.org/officeDocument/2006/relationships/slideLayout" Target="../slideLayouts/slideLayout63.xml"/><Relationship Id="rId13" Type="http://schemas.openxmlformats.org/officeDocument/2006/relationships/slideLayout" Target="../slideLayouts/slideLayout44.xml"/><Relationship Id="rId35" Type="http://schemas.openxmlformats.org/officeDocument/2006/relationships/slideLayout" Target="../slideLayouts/slideLayout66.xml"/><Relationship Id="rId12" Type="http://schemas.openxmlformats.org/officeDocument/2006/relationships/slideLayout" Target="../slideLayouts/slideLayout43.xml"/><Relationship Id="rId34" Type="http://schemas.openxmlformats.org/officeDocument/2006/relationships/slideLayout" Target="../slideLayouts/slideLayout65.xml"/><Relationship Id="rId15" Type="http://schemas.openxmlformats.org/officeDocument/2006/relationships/slideLayout" Target="../slideLayouts/slideLayout46.xml"/><Relationship Id="rId37" Type="http://schemas.openxmlformats.org/officeDocument/2006/relationships/theme" Target="../theme/theme2.xml"/><Relationship Id="rId14" Type="http://schemas.openxmlformats.org/officeDocument/2006/relationships/slideLayout" Target="../slideLayouts/slideLayout45.xml"/><Relationship Id="rId36" Type="http://schemas.openxmlformats.org/officeDocument/2006/relationships/slideLayout" Target="../slideLayouts/slideLayout67.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indent="-317500" lvl="2" marL="13716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indent="-317500" lvl="3" marL="18288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indent="-317500" lvl="4" marL="22860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indent="-317500" lvl="5" marL="27432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indent="-317500" lvl="6" marL="32004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indent="-317500" lvl="7" marL="36576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indent="-317500" lvl="8" marL="4114800" rtl="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415" name="Shape 1415"/>
        <p:cNvGrpSpPr/>
        <p:nvPr/>
      </p:nvGrpSpPr>
      <p:grpSpPr>
        <a:xfrm>
          <a:off x="0" y="0"/>
          <a:ext cx="0" cy="0"/>
          <a:chOff x="0" y="0"/>
          <a:chExt cx="0" cy="0"/>
        </a:xfrm>
      </p:grpSpPr>
      <p:sp>
        <p:nvSpPr>
          <p:cNvPr id="1416" name="Google Shape;1416;p33"/>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rt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1417" name="Google Shape;1417;p33"/>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2pPr>
            <a:lvl3pPr indent="-317500" lvl="2" marL="13716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3pPr>
            <a:lvl4pPr indent="-317500" lvl="3" marL="18288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4pPr>
            <a:lvl5pPr indent="-317500" lvl="4" marL="22860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5pPr>
            <a:lvl6pPr indent="-317500" lvl="5" marL="27432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6pPr>
            <a:lvl7pPr indent="-317500" lvl="6" marL="32004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7pPr>
            <a:lvl8pPr indent="-317500" lvl="7" marL="36576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8pPr>
            <a:lvl9pPr indent="-317500" lvl="8" marL="4114800" rtl="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u_BcMXgws6Y"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3" name="Shape 2873"/>
        <p:cNvGrpSpPr/>
        <p:nvPr/>
      </p:nvGrpSpPr>
      <p:grpSpPr>
        <a:xfrm>
          <a:off x="0" y="0"/>
          <a:ext cx="0" cy="0"/>
          <a:chOff x="0" y="0"/>
          <a:chExt cx="0" cy="0"/>
        </a:xfrm>
      </p:grpSpPr>
      <p:sp>
        <p:nvSpPr>
          <p:cNvPr id="2874" name="Google Shape;2874;p70"/>
          <p:cNvSpPr txBox="1"/>
          <p:nvPr>
            <p:ph type="ctrTitle"/>
          </p:nvPr>
        </p:nvSpPr>
        <p:spPr>
          <a:xfrm>
            <a:off x="728175" y="1459674"/>
            <a:ext cx="2957100" cy="9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CISC108</a:t>
            </a:r>
            <a:endParaRPr sz="5400"/>
          </a:p>
        </p:txBody>
      </p:sp>
      <p:sp>
        <p:nvSpPr>
          <p:cNvPr id="2875" name="Google Shape;2875;p70"/>
          <p:cNvSpPr txBox="1"/>
          <p:nvPr>
            <p:ph idx="1" type="subTitle"/>
          </p:nvPr>
        </p:nvSpPr>
        <p:spPr>
          <a:xfrm>
            <a:off x="2564700" y="3615300"/>
            <a:ext cx="45177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7 - Debugging</a:t>
            </a:r>
            <a:endParaRPr/>
          </a:p>
        </p:txBody>
      </p:sp>
      <p:sp>
        <p:nvSpPr>
          <p:cNvPr id="2876" name="Google Shape;2876;p70"/>
          <p:cNvSpPr txBox="1"/>
          <p:nvPr>
            <p:ph idx="2" type="subTitle"/>
          </p:nvPr>
        </p:nvSpPr>
        <p:spPr>
          <a:xfrm>
            <a:off x="5685025" y="2210700"/>
            <a:ext cx="2744400" cy="7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[Instructor Name]</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2877" name="Google Shape;2877;p70"/>
          <p:cNvSpPr txBox="1"/>
          <p:nvPr>
            <p:ph idx="4294967295" type="subTitle"/>
          </p:nvPr>
        </p:nvSpPr>
        <p:spPr>
          <a:xfrm>
            <a:off x="2203650" y="2505336"/>
            <a:ext cx="3026700" cy="96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79"/>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Bugs are Dangerous</a:t>
            </a:r>
            <a:endParaRPr/>
          </a:p>
        </p:txBody>
      </p:sp>
      <p:sp>
        <p:nvSpPr>
          <p:cNvPr id="2947" name="Google Shape;2947;p79"/>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2014: All 911 services in the state of Washington go down for 6 hours because of an </a:t>
            </a:r>
            <a:r>
              <a:rPr b="1" lang="en" sz="2100"/>
              <a:t>arithmetic error </a:t>
            </a:r>
            <a:r>
              <a:rPr lang="en" sz="2100"/>
              <a:t>in the code</a:t>
            </a:r>
            <a:endParaRPr sz="2100"/>
          </a:p>
          <a:p>
            <a:pPr indent="-361950" lvl="0" marL="457200" rtl="0" algn="l">
              <a:spcBef>
                <a:spcPts val="0"/>
              </a:spcBef>
              <a:spcAft>
                <a:spcPts val="0"/>
              </a:spcAft>
              <a:buSzPts val="2100"/>
              <a:buChar char="●"/>
            </a:pPr>
            <a:r>
              <a:rPr lang="en" sz="2100"/>
              <a:t>2007: Toyota loses a lawsuit because of expert testimony that their </a:t>
            </a:r>
            <a:r>
              <a:rPr b="1" lang="en" sz="2100"/>
              <a:t>poorly written “spaghetti code”</a:t>
            </a:r>
            <a:r>
              <a:rPr lang="en" sz="2100"/>
              <a:t> caused brakes to fail and more than 9 million cars had to be pulled.</a:t>
            </a:r>
            <a:endParaRPr sz="2100"/>
          </a:p>
          <a:p>
            <a:pPr indent="-361950" lvl="0" marL="457200" rtl="0" algn="l">
              <a:spcBef>
                <a:spcPts val="0"/>
              </a:spcBef>
              <a:spcAft>
                <a:spcPts val="0"/>
              </a:spcAft>
              <a:buSzPts val="2100"/>
              <a:buChar char="●"/>
            </a:pPr>
            <a:r>
              <a:rPr lang="en" sz="2100"/>
              <a:t>1962: Unmanned spacecraft Mariner 1 had an aborted launch (costing $80 million) because of a </a:t>
            </a:r>
            <a:r>
              <a:rPr b="1" lang="en" sz="2100"/>
              <a:t>missing hyphen</a:t>
            </a:r>
            <a:r>
              <a:rPr lang="en" sz="2100"/>
              <a:t>.</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1" name="Shape 2951"/>
        <p:cNvGrpSpPr/>
        <p:nvPr/>
      </p:nvGrpSpPr>
      <p:grpSpPr>
        <a:xfrm>
          <a:off x="0" y="0"/>
          <a:ext cx="0" cy="0"/>
          <a:chOff x="0" y="0"/>
          <a:chExt cx="0" cy="0"/>
        </a:xfrm>
      </p:grpSpPr>
      <p:sp>
        <p:nvSpPr>
          <p:cNvPr id="2952" name="Google Shape;2952;p80"/>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Why does decomposition help?</a:t>
            </a:r>
            <a:endParaRPr/>
          </a:p>
        </p:txBody>
      </p:sp>
      <p:sp>
        <p:nvSpPr>
          <p:cNvPr id="2953" name="Google Shape;2953;p80"/>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Thinking</a:t>
            </a:r>
            <a:endParaRPr/>
          </a:p>
        </p:txBody>
      </p:sp>
      <p:sp>
        <p:nvSpPr>
          <p:cNvPr id="2954" name="Google Shape;2954;p80"/>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Easier to reason about a smaller function than a longer function</a:t>
            </a:r>
            <a:endParaRPr/>
          </a:p>
        </p:txBody>
      </p:sp>
      <p:sp>
        <p:nvSpPr>
          <p:cNvPr id="2955" name="Google Shape;2955;p80"/>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Testing</a:t>
            </a:r>
            <a:endParaRPr/>
          </a:p>
        </p:txBody>
      </p:sp>
      <p:sp>
        <p:nvSpPr>
          <p:cNvPr id="2956" name="Google Shape;2956;p80"/>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Easier to test a smaller function than a longer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0" name="Shape 2960"/>
        <p:cNvGrpSpPr/>
        <p:nvPr/>
      </p:nvGrpSpPr>
      <p:grpSpPr>
        <a:xfrm>
          <a:off x="0" y="0"/>
          <a:ext cx="0" cy="0"/>
          <a:chOff x="0" y="0"/>
          <a:chExt cx="0" cy="0"/>
        </a:xfrm>
      </p:grpSpPr>
      <p:sp>
        <p:nvSpPr>
          <p:cNvPr id="2961" name="Google Shape;2961;p81"/>
          <p:cNvSpPr txBox="1"/>
          <p:nvPr>
            <p:ph idx="2" type="title"/>
          </p:nvPr>
        </p:nvSpPr>
        <p:spPr>
          <a:xfrm>
            <a:off x="3190725" y="1031525"/>
            <a:ext cx="27627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Unit Tests!</a:t>
            </a:r>
            <a:endParaRPr/>
          </a:p>
        </p:txBody>
      </p:sp>
      <p:sp>
        <p:nvSpPr>
          <p:cNvPr id="2962" name="Google Shape;2962;p81"/>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One of your best tools for debugging a program.</a:t>
            </a:r>
            <a:endParaRPr/>
          </a:p>
        </p:txBody>
      </p:sp>
      <p:sp>
        <p:nvSpPr>
          <p:cNvPr id="2963" name="Google Shape;2963;p81"/>
          <p:cNvSpPr txBox="1"/>
          <p:nvPr>
            <p:ph type="title"/>
          </p:nvPr>
        </p:nvSpPr>
        <p:spPr>
          <a:xfrm>
            <a:off x="5080063" y="2906538"/>
            <a:ext cx="27543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Keep Tests</a:t>
            </a:r>
            <a:endParaRPr/>
          </a:p>
        </p:txBody>
      </p:sp>
      <p:sp>
        <p:nvSpPr>
          <p:cNvPr id="2964" name="Google Shape;2964;p81"/>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 new tests, don’t </a:t>
            </a:r>
            <a:r>
              <a:rPr i="1" lang="en"/>
              <a:t>replace</a:t>
            </a:r>
            <a:r>
              <a:rPr i="1" lang="en"/>
              <a:t> </a:t>
            </a:r>
            <a:r>
              <a:rPr lang="en"/>
              <a:t>tests.</a:t>
            </a:r>
            <a:endParaRPr/>
          </a:p>
        </p:txBody>
      </p:sp>
      <p:sp>
        <p:nvSpPr>
          <p:cNvPr id="2965" name="Google Shape;2965;p81"/>
          <p:cNvSpPr txBox="1"/>
          <p:nvPr>
            <p:ph idx="4" type="title"/>
          </p:nvPr>
        </p:nvSpPr>
        <p:spPr>
          <a:xfrm>
            <a:off x="1309788" y="2906538"/>
            <a:ext cx="2758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Write Tests</a:t>
            </a:r>
            <a:endParaRPr/>
          </a:p>
        </p:txBody>
      </p:sp>
      <p:sp>
        <p:nvSpPr>
          <p:cNvPr id="2966" name="Google Shape;2966;p81"/>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BEFORE you write the body!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0" name="Shape 2970"/>
        <p:cNvGrpSpPr/>
        <p:nvPr/>
      </p:nvGrpSpPr>
      <p:grpSpPr>
        <a:xfrm>
          <a:off x="0" y="0"/>
          <a:ext cx="0" cy="0"/>
          <a:chOff x="0" y="0"/>
          <a:chExt cx="0" cy="0"/>
        </a:xfrm>
      </p:grpSpPr>
      <p:sp>
        <p:nvSpPr>
          <p:cNvPr id="2971" name="Google Shape;2971;p82"/>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Thonny’s Debugger</a:t>
            </a:r>
            <a:endParaRPr/>
          </a:p>
        </p:txBody>
      </p:sp>
      <p:sp>
        <p:nvSpPr>
          <p:cNvPr id="2972" name="Google Shape;2972;p82"/>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Powerful tool for stepping through code.</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Predict the next step of your code before you use the button!</a:t>
            </a:r>
            <a:endParaRPr/>
          </a:p>
        </p:txBody>
      </p:sp>
      <p:pic>
        <p:nvPicPr>
          <p:cNvPr id="2973" name="Google Shape;2973;p82"/>
          <p:cNvPicPr preferRelativeResize="0"/>
          <p:nvPr/>
        </p:nvPicPr>
        <p:blipFill>
          <a:blip r:embed="rId3">
            <a:alphaModFix/>
          </a:blip>
          <a:stretch>
            <a:fillRect/>
          </a:stretch>
        </p:blipFill>
        <p:spPr>
          <a:xfrm>
            <a:off x="5239425" y="3260725"/>
            <a:ext cx="3371850" cy="66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7" name="Shape 2977"/>
        <p:cNvGrpSpPr/>
        <p:nvPr/>
      </p:nvGrpSpPr>
      <p:grpSpPr>
        <a:xfrm>
          <a:off x="0" y="0"/>
          <a:ext cx="0" cy="0"/>
          <a:chOff x="0" y="0"/>
          <a:chExt cx="0" cy="0"/>
        </a:xfrm>
      </p:grpSpPr>
      <p:sp>
        <p:nvSpPr>
          <p:cNvPr id="2978" name="Google Shape;2978;p8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7 - Sequences</a:t>
            </a:r>
            <a:endParaRPr/>
          </a:p>
        </p:txBody>
      </p:sp>
      <p:sp>
        <p:nvSpPr>
          <p:cNvPr id="2979" name="Google Shape;2979;p83"/>
          <p:cNvSpPr txBox="1"/>
          <p:nvPr>
            <p:ph idx="1" type="body"/>
          </p:nvPr>
        </p:nvSpPr>
        <p:spPr>
          <a:xfrm>
            <a:off x="713400" y="1152475"/>
            <a:ext cx="542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test if debugging is </a:t>
            </a:r>
            <a:r>
              <a:rPr lang="en"/>
              <a:t>easier</a:t>
            </a:r>
            <a:r>
              <a:rPr lang="en"/>
              <a:t> with decomposed functions!</a:t>
            </a:r>
            <a:endParaRPr/>
          </a:p>
          <a:p>
            <a:pPr indent="0" lvl="0" marL="0" rtl="0" algn="l">
              <a:spcBef>
                <a:spcPts val="1200"/>
              </a:spcBef>
              <a:spcAft>
                <a:spcPts val="0"/>
              </a:spcAft>
              <a:buClr>
                <a:schemeClr val="dk1"/>
              </a:buClr>
              <a:buSzPts val="1100"/>
              <a:buFont typeface="Arial"/>
              <a:buNone/>
            </a:pPr>
            <a:r>
              <a:rPr lang="en"/>
              <a:t>Need to find all 8 bugs in the two programs that solve gardening problem!</a:t>
            </a:r>
            <a:endParaRPr/>
          </a:p>
          <a:p>
            <a:pPr indent="0" lvl="0" marL="0" rtl="0" algn="l">
              <a:spcBef>
                <a:spcPts val="1200"/>
              </a:spcBef>
              <a:spcAft>
                <a:spcPts val="0"/>
              </a:spcAft>
              <a:buNone/>
            </a:pPr>
            <a:r>
              <a:rPr lang="en"/>
              <a:t>Going to work in groups of 2</a:t>
            </a:r>
            <a:endParaRPr/>
          </a:p>
          <a:p>
            <a:pPr indent="-330200" lvl="0" marL="457200" rtl="0" algn="l">
              <a:spcBef>
                <a:spcPts val="1200"/>
              </a:spcBef>
              <a:spcAft>
                <a:spcPts val="0"/>
              </a:spcAft>
              <a:buSzPts val="1600"/>
              <a:buChar char="●"/>
            </a:pPr>
            <a:r>
              <a:rPr lang="en"/>
              <a:t>Everyone must make their own submission</a:t>
            </a:r>
            <a:endParaRPr/>
          </a:p>
          <a:p>
            <a:pPr indent="-330200" lvl="0" marL="457200" rtl="0" algn="l">
              <a:spcBef>
                <a:spcPts val="0"/>
              </a:spcBef>
              <a:spcAft>
                <a:spcPts val="0"/>
              </a:spcAft>
              <a:buSzPts val="1600"/>
              <a:buChar char="●"/>
            </a:pPr>
            <a:r>
              <a:rPr lang="en"/>
              <a:t>Collaborate and discuss ideas</a:t>
            </a:r>
            <a:endParaRPr/>
          </a:p>
          <a:p>
            <a:pPr indent="0" lvl="0" marL="0" rtl="0" algn="l">
              <a:spcBef>
                <a:spcPts val="1200"/>
              </a:spcBef>
              <a:spcAft>
                <a:spcPts val="0"/>
              </a:spcAft>
              <a:buNone/>
            </a:pPr>
            <a:r>
              <a:rPr lang="en"/>
              <a:t>Read all the instructions before starting.</a:t>
            </a:r>
            <a:endParaRPr/>
          </a:p>
          <a:p>
            <a:pPr indent="0" lvl="0" marL="0" rtl="0" algn="l">
              <a:spcBef>
                <a:spcPts val="1200"/>
              </a:spcBef>
              <a:spcAft>
                <a:spcPts val="0"/>
              </a:spcAft>
              <a:buNone/>
            </a:pPr>
            <a:r>
              <a:rPr lang="en"/>
              <a:t>We will review the answers here in class in about 15 minutes.</a:t>
            </a:r>
            <a:endParaRPr/>
          </a:p>
          <a:p>
            <a:pPr indent="0" lvl="0" marL="0" rtl="0" algn="l">
              <a:spcBef>
                <a:spcPts val="1200"/>
              </a:spcBef>
              <a:spcAft>
                <a:spcPts val="1200"/>
              </a:spcAft>
              <a:buNone/>
            </a:pPr>
            <a:r>
              <a:rPr lang="en"/>
              <a:t>Start working!</a:t>
            </a:r>
            <a:endParaRPr/>
          </a:p>
        </p:txBody>
      </p:sp>
      <p:pic>
        <p:nvPicPr>
          <p:cNvPr descr="This timer silently counts down to 0:00, then alerts you that time is up with a gentle beep sound." id="2980" name="Google Shape;2980;p83" title="15 Minute Timer">
            <a:hlinkClick r:id="rId3"/>
          </p:cNvPr>
          <p:cNvPicPr preferRelativeResize="0"/>
          <p:nvPr/>
        </p:nvPicPr>
        <p:blipFill>
          <a:blip r:embed="rId4">
            <a:alphaModFix/>
          </a:blip>
          <a:stretch>
            <a:fillRect/>
          </a:stretch>
        </p:blipFill>
        <p:spPr>
          <a:xfrm>
            <a:off x="6225150" y="1976002"/>
            <a:ext cx="2205450" cy="165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0"/>
                                        </p:tgtEl>
                                        <p:attrNameLst>
                                          <p:attrName>style.visibility</p:attrName>
                                        </p:attrNameLst>
                                      </p:cBhvr>
                                      <p:to>
                                        <p:strVal val="visible"/>
                                      </p:to>
                                    </p:set>
                                    <p:animEffect filter="fade" transition="in">
                                      <p:cBhvr>
                                        <p:cTn dur="1000"/>
                                        <p:tgtEl>
                                          <p:spTgt spid="29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4" name="Shape 2984"/>
        <p:cNvGrpSpPr/>
        <p:nvPr/>
      </p:nvGrpSpPr>
      <p:grpSpPr>
        <a:xfrm>
          <a:off x="0" y="0"/>
          <a:ext cx="0" cy="0"/>
          <a:chOff x="0" y="0"/>
          <a:chExt cx="0" cy="0"/>
        </a:xfrm>
      </p:grpSpPr>
      <p:sp>
        <p:nvSpPr>
          <p:cNvPr id="2985" name="Google Shape;2985;p8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Reviewing Answers</a:t>
            </a:r>
            <a:endParaRPr/>
          </a:p>
        </p:txBody>
      </p:sp>
      <p:sp>
        <p:nvSpPr>
          <p:cNvPr id="2986" name="Google Shape;2986;p8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up the question list and review the questions with students. Type up a class answer.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0" name="Shape 2990"/>
        <p:cNvGrpSpPr/>
        <p:nvPr/>
      </p:nvGrpSpPr>
      <p:grpSpPr>
        <a:xfrm>
          <a:off x="0" y="0"/>
          <a:ext cx="0" cy="0"/>
          <a:chOff x="0" y="0"/>
          <a:chExt cx="0" cy="0"/>
        </a:xfrm>
      </p:grpSpPr>
      <p:sp>
        <p:nvSpPr>
          <p:cNvPr id="2991" name="Google Shape;2991;p85"/>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CISC108</a:t>
            </a:r>
            <a:endParaRPr sz="4900"/>
          </a:p>
        </p:txBody>
      </p:sp>
      <p:sp>
        <p:nvSpPr>
          <p:cNvPr id="2992" name="Google Shape;2992;p85"/>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2993" name="Google Shape;2993;p85"/>
          <p:cNvSpPr txBox="1"/>
          <p:nvPr>
            <p:ph idx="2" type="subTitle"/>
          </p:nvPr>
        </p:nvSpPr>
        <p:spPr>
          <a:xfrm>
            <a:off x="5362375" y="1248675"/>
            <a:ext cx="28527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a:t>
            </a:r>
            <a:endParaRPr/>
          </a:p>
        </p:txBody>
      </p:sp>
      <p:sp>
        <p:nvSpPr>
          <p:cNvPr id="2994" name="Google Shape;2994;p85"/>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1" name="Shape 2881"/>
        <p:cNvGrpSpPr/>
        <p:nvPr/>
      </p:nvGrpSpPr>
      <p:grpSpPr>
        <a:xfrm>
          <a:off x="0" y="0"/>
          <a:ext cx="0" cy="0"/>
          <a:chOff x="0" y="0"/>
          <a:chExt cx="0" cy="0"/>
        </a:xfrm>
      </p:grpSpPr>
      <p:sp>
        <p:nvSpPr>
          <p:cNvPr id="2882" name="Google Shape;2882;p7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2883" name="Google Shape;2883;p7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7" name="Shape 2887"/>
        <p:cNvGrpSpPr/>
        <p:nvPr/>
      </p:nvGrpSpPr>
      <p:grpSpPr>
        <a:xfrm>
          <a:off x="0" y="0"/>
          <a:ext cx="0" cy="0"/>
          <a:chOff x="0" y="0"/>
          <a:chExt cx="0" cy="0"/>
        </a:xfrm>
      </p:grpSpPr>
      <p:sp>
        <p:nvSpPr>
          <p:cNvPr id="2888" name="Google Shape;2888;p72"/>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Poll Everywhere Review Questions!</a:t>
            </a:r>
            <a:endParaRPr/>
          </a:p>
        </p:txBody>
      </p:sp>
      <p:sp>
        <p:nvSpPr>
          <p:cNvPr id="2889" name="Google Shape;2889;p72"/>
          <p:cNvSpPr txBox="1"/>
          <p:nvPr>
            <p:ph idx="2" type="subTitle"/>
          </p:nvPr>
        </p:nvSpPr>
        <p:spPr>
          <a:xfrm>
            <a:off x="3247200" y="3315558"/>
            <a:ext cx="264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3" name="Shape 2893"/>
        <p:cNvGrpSpPr/>
        <p:nvPr/>
      </p:nvGrpSpPr>
      <p:grpSpPr>
        <a:xfrm>
          <a:off x="0" y="0"/>
          <a:ext cx="0" cy="0"/>
          <a:chOff x="0" y="0"/>
          <a:chExt cx="0" cy="0"/>
        </a:xfrm>
      </p:grpSpPr>
      <p:sp>
        <p:nvSpPr>
          <p:cNvPr id="2894" name="Google Shape;2894;p73"/>
          <p:cNvSpPr txBox="1"/>
          <p:nvPr>
            <p:ph idx="1" type="subTitle"/>
          </p:nvPr>
        </p:nvSpPr>
        <p:spPr>
          <a:xfrm>
            <a:off x="1820400" y="1198925"/>
            <a:ext cx="5503200" cy="23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Most programs are very long.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So far, our programs have been very short.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They will soon get longer!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8" name="Shape 2898"/>
        <p:cNvGrpSpPr/>
        <p:nvPr/>
      </p:nvGrpSpPr>
      <p:grpSpPr>
        <a:xfrm>
          <a:off x="0" y="0"/>
          <a:ext cx="0" cy="0"/>
          <a:chOff x="0" y="0"/>
          <a:chExt cx="0" cy="0"/>
        </a:xfrm>
      </p:grpSpPr>
      <p:sp>
        <p:nvSpPr>
          <p:cNvPr id="2899" name="Google Shape;2899;p74"/>
          <p:cNvSpPr txBox="1"/>
          <p:nvPr>
            <p:ph idx="1" type="body"/>
          </p:nvPr>
        </p:nvSpPr>
        <p:spPr>
          <a:xfrm>
            <a:off x="1428400" y="2337550"/>
            <a:ext cx="7277700" cy="19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SLOC: “Source Lines of Code”</a:t>
            </a:r>
            <a:endParaRPr sz="1900"/>
          </a:p>
          <a:p>
            <a:pPr indent="0" lvl="0" marL="0" rtl="0" algn="l">
              <a:spcBef>
                <a:spcPts val="1200"/>
              </a:spcBef>
              <a:spcAft>
                <a:spcPts val="0"/>
              </a:spcAft>
              <a:buNone/>
            </a:pPr>
            <a:r>
              <a:rPr lang="en" sz="1900"/>
              <a:t>KLOC: 1,000 lines of code</a:t>
            </a:r>
            <a:endParaRPr sz="1900"/>
          </a:p>
          <a:p>
            <a:pPr indent="0" lvl="0" marL="0" rtl="0" algn="l">
              <a:spcBef>
                <a:spcPts val="1200"/>
              </a:spcBef>
              <a:spcAft>
                <a:spcPts val="0"/>
              </a:spcAft>
              <a:buNone/>
            </a:pPr>
            <a:r>
              <a:rPr lang="en" sz="1900"/>
              <a:t>MLOC: 1,000,000 lines of code</a:t>
            </a:r>
            <a:endParaRPr sz="1900"/>
          </a:p>
          <a:p>
            <a:pPr indent="0" lvl="0" marL="0" rtl="0" algn="l">
              <a:spcBef>
                <a:spcPts val="1200"/>
              </a:spcBef>
              <a:spcAft>
                <a:spcPts val="0"/>
              </a:spcAft>
              <a:buNone/>
            </a:pPr>
            <a:r>
              <a:rPr lang="en" sz="1900"/>
              <a:t>GLOC: 1,000,000,000 lines of code</a:t>
            </a:r>
            <a:endParaRPr sz="1900"/>
          </a:p>
          <a:p>
            <a:pPr indent="0" lvl="0" marL="0" rtl="0" algn="l">
              <a:spcBef>
                <a:spcPts val="1200"/>
              </a:spcBef>
              <a:spcAft>
                <a:spcPts val="1200"/>
              </a:spcAft>
              <a:buNone/>
            </a:pPr>
            <a:r>
              <a:rPr lang="en" sz="1900"/>
              <a:t>...</a:t>
            </a:r>
            <a:endParaRPr sz="1900"/>
          </a:p>
        </p:txBody>
      </p:sp>
      <p:sp>
        <p:nvSpPr>
          <p:cNvPr id="2900" name="Google Shape;2900;p74"/>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Orders of Magnitude</a:t>
            </a:r>
            <a:endParaRPr/>
          </a:p>
        </p:txBody>
      </p:sp>
      <p:sp>
        <p:nvSpPr>
          <p:cNvPr id="2901" name="Google Shape;2901;p74"/>
          <p:cNvSpPr/>
          <p:nvPr/>
        </p:nvSpPr>
        <p:spPr>
          <a:xfrm>
            <a:off x="5830825" y="2422825"/>
            <a:ext cx="2016300" cy="693000"/>
          </a:xfrm>
          <a:prstGeom prst="leftArrow">
            <a:avLst>
              <a:gd fmla="val 50000" name="adj1"/>
              <a:gd fmla="val 50000" name="adj2"/>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 are 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5" name="Shape 2905"/>
        <p:cNvGrpSpPr/>
        <p:nvPr/>
      </p:nvGrpSpPr>
      <p:grpSpPr>
        <a:xfrm>
          <a:off x="0" y="0"/>
          <a:ext cx="0" cy="0"/>
          <a:chOff x="0" y="0"/>
          <a:chExt cx="0" cy="0"/>
        </a:xfrm>
      </p:grpSpPr>
      <p:sp>
        <p:nvSpPr>
          <p:cNvPr id="2906" name="Google Shape;2906;p75"/>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This famous photo depicts Margaret Hamilton, leader of the software engineering team for the Apollo Project, next to a print out of the code she and her team wrote for the mission. Taken in 1969.</a:t>
            </a:r>
            <a:endParaRPr sz="1200">
              <a:latin typeface="Open Sans"/>
              <a:ea typeface="Open Sans"/>
              <a:cs typeface="Open Sans"/>
              <a:sym typeface="Open Sans"/>
            </a:endParaRPr>
          </a:p>
        </p:txBody>
      </p:sp>
      <p:pic>
        <p:nvPicPr>
          <p:cNvPr id="2907" name="Google Shape;2907;p75"/>
          <p:cNvPicPr preferRelativeResize="0"/>
          <p:nvPr/>
        </p:nvPicPr>
        <p:blipFill>
          <a:blip r:embed="rId3">
            <a:alphaModFix/>
          </a:blip>
          <a:stretch>
            <a:fillRect/>
          </a:stretch>
        </p:blipFill>
        <p:spPr>
          <a:xfrm>
            <a:off x="377175" y="344825"/>
            <a:ext cx="4878626" cy="3658975"/>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1" name="Shape 2911"/>
        <p:cNvGrpSpPr/>
        <p:nvPr/>
      </p:nvGrpSpPr>
      <p:grpSpPr>
        <a:xfrm>
          <a:off x="0" y="0"/>
          <a:ext cx="0" cy="0"/>
          <a:chOff x="0" y="0"/>
          <a:chExt cx="0" cy="0"/>
        </a:xfrm>
      </p:grpSpPr>
      <p:sp>
        <p:nvSpPr>
          <p:cNvPr id="2912" name="Google Shape;2912;p76"/>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~300 </a:t>
            </a:r>
            <a:r>
              <a:rPr lang="en"/>
              <a:t>lines of code on this page </a:t>
            </a:r>
            <a:r>
              <a:rPr i="1" lang="en"/>
              <a:t>(a lot of other code is imported in)</a:t>
            </a:r>
            <a:endParaRPr i="1"/>
          </a:p>
        </p:txBody>
      </p:sp>
      <p:sp>
        <p:nvSpPr>
          <p:cNvPr id="2913" name="Google Shape;2913;p76"/>
          <p:cNvSpPr txBox="1"/>
          <p:nvPr>
            <p:ph type="title"/>
          </p:nvPr>
        </p:nvSpPr>
        <p:spPr>
          <a:xfrm>
            <a:off x="936663" y="1673313"/>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914" name="Google Shape;2914;p76"/>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~5000 lines of code in version 1 of the popular OS</a:t>
            </a:r>
            <a:endParaRPr/>
          </a:p>
        </p:txBody>
      </p:sp>
      <p:sp>
        <p:nvSpPr>
          <p:cNvPr id="2915" name="Google Shape;2915;p76"/>
          <p:cNvSpPr txBox="1"/>
          <p:nvPr>
            <p:ph idx="3" type="title"/>
          </p:nvPr>
        </p:nvSpPr>
        <p:spPr>
          <a:xfrm>
            <a:off x="4971982" y="1673313"/>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sp>
        <p:nvSpPr>
          <p:cNvPr id="2916" name="Google Shape;2916;p76"/>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Chrome</a:t>
            </a:r>
            <a:endParaRPr/>
          </a:p>
        </p:txBody>
      </p:sp>
      <p:sp>
        <p:nvSpPr>
          <p:cNvPr id="2917" name="Google Shape;2917;p76"/>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p>
            <a:pPr indent="0" lvl="0" marL="0" rtl="0" algn="just">
              <a:spcBef>
                <a:spcPts val="0"/>
              </a:spcBef>
              <a:spcAft>
                <a:spcPts val="0"/>
              </a:spcAft>
              <a:buNone/>
            </a:pPr>
            <a:r>
              <a:rPr lang="en"/>
              <a:t>~25 million lines of code in 2020</a:t>
            </a:r>
            <a:endParaRPr/>
          </a:p>
        </p:txBody>
      </p:sp>
      <p:sp>
        <p:nvSpPr>
          <p:cNvPr id="2918" name="Google Shape;2918;p76"/>
          <p:cNvSpPr txBox="1"/>
          <p:nvPr>
            <p:ph idx="6" type="title"/>
          </p:nvPr>
        </p:nvSpPr>
        <p:spPr>
          <a:xfrm>
            <a:off x="936663" y="3544488"/>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2919" name="Google Shape;2919;p76"/>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a:t>
            </a:r>
            <a:endParaRPr/>
          </a:p>
        </p:txBody>
      </p:sp>
      <p:sp>
        <p:nvSpPr>
          <p:cNvPr id="2920" name="Google Shape;2920;p76"/>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Clr>
                <a:schemeClr val="dk1"/>
              </a:buClr>
              <a:buSzPts val="1100"/>
              <a:buFont typeface="Arial"/>
              <a:buNone/>
            </a:pPr>
            <a:r>
              <a:rPr lang="en"/>
              <a:t>&gt;2 billion lines of code in their internet services in 2015</a:t>
            </a:r>
            <a:endParaRPr/>
          </a:p>
          <a:p>
            <a:pPr indent="0" lvl="0" marL="0" rtl="0" algn="l">
              <a:spcBef>
                <a:spcPts val="0"/>
              </a:spcBef>
              <a:spcAft>
                <a:spcPts val="0"/>
              </a:spcAft>
              <a:buNone/>
            </a:pPr>
            <a:r>
              <a:t/>
            </a:r>
            <a:endParaRPr/>
          </a:p>
        </p:txBody>
      </p:sp>
      <p:sp>
        <p:nvSpPr>
          <p:cNvPr id="2921" name="Google Shape;2921;p76"/>
          <p:cNvSpPr txBox="1"/>
          <p:nvPr>
            <p:ph idx="9" type="title"/>
          </p:nvPr>
        </p:nvSpPr>
        <p:spPr>
          <a:xfrm>
            <a:off x="4971994" y="3544488"/>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2922" name="Google Shape;2922;p76"/>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web page</a:t>
            </a:r>
            <a:endParaRPr/>
          </a:p>
        </p:txBody>
      </p:sp>
      <p:sp>
        <p:nvSpPr>
          <p:cNvPr id="2923" name="Google Shape;2923;p76"/>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Unix v1.0 (1971)</a:t>
            </a:r>
            <a:endParaRPr sz="1700"/>
          </a:p>
        </p:txBody>
      </p:sp>
      <p:sp>
        <p:nvSpPr>
          <p:cNvPr id="2924" name="Google Shape;2924;p76"/>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Number of Lines of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7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“Lines of Code” is not a great metric</a:t>
            </a:r>
            <a:endParaRPr/>
          </a:p>
        </p:txBody>
      </p:sp>
      <p:sp>
        <p:nvSpPr>
          <p:cNvPr id="2930" name="Google Shape;2930;p77"/>
          <p:cNvSpPr txBox="1"/>
          <p:nvPr>
            <p:ph idx="2" type="subTitle"/>
          </p:nvPr>
        </p:nvSpPr>
        <p:spPr>
          <a:xfrm>
            <a:off x="715250" y="2537900"/>
            <a:ext cx="2423100" cy="10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Better</a:t>
            </a:r>
            <a:r>
              <a:rPr lang="en"/>
              <a:t> to remove code that is unnecessary.</a:t>
            </a:r>
            <a:endParaRPr/>
          </a:p>
          <a:p>
            <a:pPr indent="0" lvl="0" marL="0" rtl="0" algn="ctr">
              <a:spcBef>
                <a:spcPts val="800"/>
              </a:spcBef>
              <a:spcAft>
                <a:spcPts val="800"/>
              </a:spcAft>
              <a:buNone/>
            </a:pPr>
            <a:r>
              <a:rPr i="1" lang="en"/>
              <a:t>(e.g., -2000)</a:t>
            </a:r>
            <a:endParaRPr i="1"/>
          </a:p>
        </p:txBody>
      </p:sp>
      <p:sp>
        <p:nvSpPr>
          <p:cNvPr id="2931" name="Google Shape;2931;p77"/>
          <p:cNvSpPr txBox="1"/>
          <p:nvPr>
            <p:ph idx="4" type="subTitle"/>
          </p:nvPr>
        </p:nvSpPr>
        <p:spPr>
          <a:xfrm>
            <a:off x="3360450" y="2537900"/>
            <a:ext cx="2423100" cy="10110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For loops can be replaced by writing MANY statements over and over again!</a:t>
            </a:r>
            <a:endParaRPr/>
          </a:p>
        </p:txBody>
      </p:sp>
      <p:sp>
        <p:nvSpPr>
          <p:cNvPr id="2932" name="Google Shape;2932;p77"/>
          <p:cNvSpPr txBox="1"/>
          <p:nvPr>
            <p:ph idx="6" type="subTitle"/>
          </p:nvPr>
        </p:nvSpPr>
        <p:spPr>
          <a:xfrm>
            <a:off x="6005650" y="2537900"/>
            <a:ext cx="2423100" cy="10110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A lot of code is generated by computers (based on templates or similar projects)</a:t>
            </a:r>
            <a:endParaRPr/>
          </a:p>
        </p:txBody>
      </p:sp>
      <p:sp>
        <p:nvSpPr>
          <p:cNvPr id="2933" name="Google Shape;2933;p77"/>
          <p:cNvSpPr txBox="1"/>
          <p:nvPr>
            <p:ph idx="1" type="subTitle"/>
          </p:nvPr>
        </p:nvSpPr>
        <p:spPr>
          <a:xfrm>
            <a:off x="715250" y="215210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Less is More</a:t>
            </a:r>
            <a:endParaRPr/>
          </a:p>
        </p:txBody>
      </p:sp>
      <p:sp>
        <p:nvSpPr>
          <p:cNvPr id="2934" name="Google Shape;2934;p77"/>
          <p:cNvSpPr txBox="1"/>
          <p:nvPr>
            <p:ph idx="3" type="subTitle"/>
          </p:nvPr>
        </p:nvSpPr>
        <p:spPr>
          <a:xfrm>
            <a:off x="3360450" y="215210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Smarter Code</a:t>
            </a:r>
            <a:endParaRPr/>
          </a:p>
        </p:txBody>
      </p:sp>
      <p:sp>
        <p:nvSpPr>
          <p:cNvPr id="2935" name="Google Shape;2935;p77"/>
          <p:cNvSpPr txBox="1"/>
          <p:nvPr>
            <p:ph idx="5" type="subTitle"/>
          </p:nvPr>
        </p:nvSpPr>
        <p:spPr>
          <a:xfrm>
            <a:off x="6005650" y="215210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Exaggerations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9" name="Shape 2939"/>
        <p:cNvGrpSpPr/>
        <p:nvPr/>
      </p:nvGrpSpPr>
      <p:grpSpPr>
        <a:xfrm>
          <a:off x="0" y="0"/>
          <a:ext cx="0" cy="0"/>
          <a:chOff x="0" y="0"/>
          <a:chExt cx="0" cy="0"/>
        </a:xfrm>
      </p:grpSpPr>
      <p:sp>
        <p:nvSpPr>
          <p:cNvPr id="2940" name="Google Shape;2940;p78"/>
          <p:cNvSpPr txBox="1"/>
          <p:nvPr>
            <p:ph idx="1" type="subTitle"/>
          </p:nvPr>
        </p:nvSpPr>
        <p:spPr>
          <a:xfrm>
            <a:off x="1635550" y="1329925"/>
            <a:ext cx="5898300" cy="17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Previously:</a:t>
            </a:r>
            <a:endParaRPr/>
          </a:p>
          <a:p>
            <a:pPr indent="0" lvl="0" marL="0" rtl="0" algn="ctr">
              <a:spcBef>
                <a:spcPts val="0"/>
              </a:spcBef>
              <a:spcAft>
                <a:spcPts val="0"/>
              </a:spcAft>
              <a:buNone/>
            </a:pPr>
            <a:r>
              <a:rPr lang="en"/>
              <a:t>“Decomposing large programs makes them </a:t>
            </a:r>
            <a:r>
              <a:rPr lang="en"/>
              <a:t>easier to debug”</a:t>
            </a:r>
            <a:endParaRPr/>
          </a:p>
        </p:txBody>
      </p:sp>
      <p:sp>
        <p:nvSpPr>
          <p:cNvPr id="2941" name="Google Shape;2941;p78"/>
          <p:cNvSpPr txBox="1"/>
          <p:nvPr>
            <p:ph idx="2" type="subTitle"/>
          </p:nvPr>
        </p:nvSpPr>
        <p:spPr>
          <a:xfrm>
            <a:off x="3259900" y="3115733"/>
            <a:ext cx="264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Is that really true?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