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Black"/>
      <p:bold r:id="rId29"/>
      <p:boldItalic r:id="rId30"/>
    </p:embeddedFont>
    <p:embeddedFont>
      <p:font typeface="Libre Baskerville"/>
      <p:regular r:id="rId31"/>
      <p:bold r:id="rId32"/>
      <p:italic r:id="rId33"/>
    </p:embeddedFont>
    <p:embeddedFont>
      <p:font typeface="Open Sans ExtraBold"/>
      <p:bold r:id="rId34"/>
      <p:boldItalic r:id="rId35"/>
    </p:embeddedFont>
    <p:embeddedFont>
      <p:font typeface="Roboto Mon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9E5964-3F3B-4784-8B20-7D5DD82DDC7C}">
  <a:tblStyle styleId="{3B9E5964-3F3B-4784-8B20-7D5DD82DDC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regular.fntdata"/><Relationship Id="rId30" Type="http://schemas.openxmlformats.org/officeDocument/2006/relationships/font" Target="fonts/RobotoBlack-boldItalic.fntdata"/><Relationship Id="rId11" Type="http://schemas.openxmlformats.org/officeDocument/2006/relationships/slide" Target="slides/slide5.xml"/><Relationship Id="rId33" Type="http://schemas.openxmlformats.org/officeDocument/2006/relationships/font" Target="fonts/LibreBaskerville-italic.fntdata"/><Relationship Id="rId10" Type="http://schemas.openxmlformats.org/officeDocument/2006/relationships/slide" Target="slides/slide4.xml"/><Relationship Id="rId32" Type="http://schemas.openxmlformats.org/officeDocument/2006/relationships/font" Target="fonts/LibreBaskerville-bold.fntdata"/><Relationship Id="rId13" Type="http://schemas.openxmlformats.org/officeDocument/2006/relationships/slide" Target="slides/slide7.xml"/><Relationship Id="rId35" Type="http://schemas.openxmlformats.org/officeDocument/2006/relationships/font" Target="fonts/OpenSansExtraBold-boldItalic.fntdata"/><Relationship Id="rId12" Type="http://schemas.openxmlformats.org/officeDocument/2006/relationships/slide" Target="slides/slide6.xml"/><Relationship Id="rId34" Type="http://schemas.openxmlformats.org/officeDocument/2006/relationships/font" Target="fonts/OpenSansExtraBold-bold.fntdata"/><Relationship Id="rId15" Type="http://schemas.openxmlformats.org/officeDocument/2006/relationships/slide" Target="slides/slide9.xml"/><Relationship Id="rId37" Type="http://schemas.openxmlformats.org/officeDocument/2006/relationships/font" Target="fonts/RobotoMono-bold.fntdata"/><Relationship Id="rId14" Type="http://schemas.openxmlformats.org/officeDocument/2006/relationships/slide" Target="slides/slide8.xml"/><Relationship Id="rId36" Type="http://schemas.openxmlformats.org/officeDocument/2006/relationships/font" Target="fonts/RobotoMono-regular.fntdata"/><Relationship Id="rId17" Type="http://schemas.openxmlformats.org/officeDocument/2006/relationships/slide" Target="slides/slide11.xml"/><Relationship Id="rId39" Type="http://schemas.openxmlformats.org/officeDocument/2006/relationships/font" Target="fonts/RobotoMono-boldItalic.fntdata"/><Relationship Id="rId16" Type="http://schemas.openxmlformats.org/officeDocument/2006/relationships/slide" Target="slides/slide10.xml"/><Relationship Id="rId38" Type="http://schemas.openxmlformats.org/officeDocument/2006/relationships/font" Target="fonts/RobotoMon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nsolas"/>
                <a:ea typeface="Consolas"/>
                <a:cs typeface="Consolas"/>
                <a:sym typeface="Consolas"/>
              </a:rPr>
              <a:t>Sorting algorithm visualizations.</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nsolas"/>
                <a:ea typeface="Consolas"/>
                <a:cs typeface="Consolas"/>
                <a:sym typeface="Consolas"/>
              </a:rPr>
              <a:t>Make them experience stepping through a linear vs logarithmic vs quadratic algorithm.</a:t>
            </a:r>
            <a:endParaRPr sz="105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6952a8c7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6952a8c7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some possible inputs they could type, and how many </a:t>
            </a:r>
            <a:r>
              <a:rPr lang="en"/>
              <a:t>steps</a:t>
            </a:r>
            <a:r>
              <a:rPr lang="en"/>
              <a:t> it would take in practice.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16952a8c75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16952a8c75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plot the points, we get a line showing a *linear* relationship. You can mention that we’ll soon see other kinds of shapes that the lines can take, since it doesn’t have to be linear all the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6952a8c75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6952a8c75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goal is to help them understand the idea of “cases” of input. How many possible ways can you make a list of 7 numbers? 7*infinity, basically. But it doesn’t matter what those numbers are, if there are seven numbers than our program from before always takes 2*7+3=17 steps. So all of those cases of input are essentially the same.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many other ways to group inputs, rather than just size. We’ll talk about other kinds of cases down the </a:t>
            </a:r>
            <a:r>
              <a:rPr lang="en"/>
              <a:t>road</a:t>
            </a: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16952a8c75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16952a8c75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you can introduce them to the tool we’re using today, the Runtime Case Builder.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16952a8c75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16952a8c75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basically the same as our code from before, but now we’re writing it as a function that takes a list of </a:t>
            </a:r>
            <a:r>
              <a:rPr lang="en"/>
              <a:t>integers as a parameter instead.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16952a8c75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16952a8c75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of the unit tests we saw before are now inputs for a case.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16952a8c75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16952a8c75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16952a8c75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16952a8c75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16952a8c75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16952a8c75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16e973bc0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16e973bc0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exact formula for quadratic time here is n*(n-1), but let’s not bog them down with details. Hopefully they understand that each additional person means a lot more photos…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The </a:t>
            </a:r>
            <a:r>
              <a:rPr lang="en"/>
              <a:t>original</a:t>
            </a:r>
            <a:r>
              <a:rPr lang="en"/>
              <a:t> raw editable people are </a:t>
            </a:r>
            <a:r>
              <a:rPr lang="en"/>
              <a:t>below</a:t>
            </a:r>
            <a:r>
              <a:rPr lang="en"/>
              <a:t> the “colored” versions if you want to fix my terrible paint job.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13dc4580f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13dc4580f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6952a8c75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16952a8c75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want to review the next slide instead of launching in immediately, although I think it’s optional whether you show them those functions - if they’re getting it, they’re helpful tools. But if they’re struggling, better to stick with constants.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16952a8c75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16952a8c75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might be helpful to leave on the </a:t>
            </a:r>
            <a:r>
              <a:rPr lang="en"/>
              <a:t>board</a:t>
            </a:r>
            <a:r>
              <a:rPr lang="en"/>
              <a:t> to help students when they are making cases.</a:t>
            </a:r>
            <a:endParaRPr/>
          </a:p>
          <a:p>
            <a:pPr indent="0" lvl="0" marL="0" rtl="0" algn="l">
              <a:spcBef>
                <a:spcPts val="0"/>
              </a:spcBef>
              <a:spcAft>
                <a:spcPts val="0"/>
              </a:spcAft>
              <a:buNone/>
            </a:pPr>
            <a:r>
              <a:rPr lang="en"/>
              <a:t>Note that RuntimeCaseBuilder doesn’t require you to do any imports to get access to the randint function.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13dc4580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13dc4580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3d32d36b51_0_2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13d32d36b51_0_2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the three criteria that we use to evaluate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like to mention the following:</a:t>
            </a:r>
            <a:endParaRPr/>
          </a:p>
          <a:p>
            <a:pPr indent="-298450" lvl="0" marL="457200" rtl="0" algn="l">
              <a:spcBef>
                <a:spcPts val="0"/>
              </a:spcBef>
              <a:spcAft>
                <a:spcPts val="0"/>
              </a:spcAft>
              <a:buSzPts val="1100"/>
              <a:buChar char="●"/>
            </a:pPr>
            <a:r>
              <a:rPr lang="en"/>
              <a:t>Correctness is not always completely necessary, in advanced classes we’ll learn about “approximation </a:t>
            </a:r>
            <a:r>
              <a:rPr lang="en"/>
              <a:t>algorithms” that find a “good enough” answer. But usually we need the answer to be completely correct or it’s not worth anything.</a:t>
            </a:r>
            <a:endParaRPr/>
          </a:p>
          <a:p>
            <a:pPr indent="-298450" lvl="0" marL="457200" rtl="0" algn="l">
              <a:spcBef>
                <a:spcPts val="0"/>
              </a:spcBef>
              <a:spcAft>
                <a:spcPts val="0"/>
              </a:spcAft>
              <a:buSzPts val="1100"/>
              <a:buChar char="●"/>
            </a:pPr>
            <a:r>
              <a:rPr lang="en"/>
              <a:t>Readability really matters because most code is “written for humans and only incidentally meant to be executed” (Harold Abelson, SICP). We spend a lot more time debugging and reading code than we do writing it, so you need to make sure that it’s easy to read. Mention how last week it was so hard to read and debug the big blob of messy code. It really matters!</a:t>
            </a:r>
            <a:endParaRPr/>
          </a:p>
          <a:p>
            <a:pPr indent="-298450" lvl="0" marL="457200" rtl="0" algn="l">
              <a:spcBef>
                <a:spcPts val="0"/>
              </a:spcBef>
              <a:spcAft>
                <a:spcPts val="0"/>
              </a:spcAft>
              <a:buSzPts val="1100"/>
              <a:buChar char="●"/>
            </a:pPr>
            <a:r>
              <a:rPr lang="en"/>
              <a:t>Efficiency is the last criteria, and is what we are talking about today. Mention that efficiency is actually a broader conversation about what resources are needed to run the code, but we’ll be focusing mostly just on time so far.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6e973bc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16e973bc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164adbfb0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164adbfb0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textbook also talks about how you can technically measure program’s length in lines of code, but that’s silly and not serious. Properly speaking, we only </a:t>
            </a:r>
            <a:r>
              <a:rPr lang="en"/>
              <a:t>have</a:t>
            </a:r>
            <a:r>
              <a:rPr lang="en"/>
              <a:t> two ways to really measure how long programs are: the wall clock time (e.g., a stopwatch) and the steps. We’ll go into more detail shortly so don’t spend too much time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64adbfb0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164adbfb0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is a poor metric because even though it’s very specific, it takes a long time to do, especially if you want to get an accurate estimate by running multiple times. Also, the data can be too specific - you’re really only learning how your algorithm runs on ONE machine. So as hardware changes over time, you could get very </a:t>
            </a:r>
            <a:r>
              <a:rPr lang="en"/>
              <a:t>different</a:t>
            </a:r>
            <a:r>
              <a:rPr lang="en"/>
              <a:t>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a:t>
            </a:r>
            <a:r>
              <a:rPr lang="en"/>
              <a:t>have</a:t>
            </a:r>
            <a:r>
              <a:rPr lang="en"/>
              <a:t> time, you can mention that the conventional wisdom when evaluating the “average” time that a program takes is actually to use the *minimum* time recorded for multiple runs, rather than the mean or median (so that you are ignoring outliers). But this is a </a:t>
            </a:r>
            <a:r>
              <a:rPr lang="en"/>
              <a:t>fairly</a:t>
            </a:r>
            <a:r>
              <a:rPr lang="en"/>
              <a:t> advanced topic to bring 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64adbfb0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164adbfb0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us to one of the big ideas of the chapter, using the Random Access Machine Model to approximate steps. Mention that RAM has nothing to do with Random Access Memory or anything like that. The name isn’t terribly important, and requires some knowledge of assembly to really explain. For now, it’s just a name to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64adbfb0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64adbfb0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through the basic rules for tracing programs. Most statements only take a single step - highlight that the “call/return function” one only means “starting and ending the function”, </a:t>
            </a:r>
            <a:r>
              <a:rPr lang="en"/>
              <a:t>because</a:t>
            </a:r>
            <a:r>
              <a:rPr lang="en"/>
              <a:t> the actual “body of the function” can vary heavily depending on what the body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explain the N Steps in a second, but for now you just want to </a:t>
            </a:r>
            <a:r>
              <a:rPr lang="en"/>
              <a:t>highlight</a:t>
            </a:r>
            <a:r>
              <a:rPr lang="en"/>
              <a:t> that FOR loops are special since they take one step per element in the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Otherwise, the two really hard ones are WHILE loops and function bodies that can vary quite widely.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16952a8c7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16952a8c7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step counts appear here as an animation.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Gloss over the conversation about how many steps the input function takes; that’s too messy to focus on. Instead, your goal is to talk about how much work the other parts are doing. For now just say that getting input is a single 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that the N is how many numbers they typed in when input was called.</a:t>
            </a:r>
            <a:endParaRPr/>
          </a:p>
          <a:p>
            <a:pPr indent="0" lvl="0" marL="0" rtl="0" algn="l">
              <a:spcBef>
                <a:spcPts val="0"/>
              </a:spcBef>
              <a:spcAft>
                <a:spcPts val="0"/>
              </a:spcAft>
              <a:buNone/>
            </a:pPr>
            <a:r>
              <a:rPr lang="en"/>
              <a:t>The split method will take longer the more numbers are in the user-inputted string.</a:t>
            </a:r>
            <a:endParaRPr/>
          </a:p>
          <a:p>
            <a:pPr indent="0" lvl="0" marL="0" rtl="0" algn="l">
              <a:spcBef>
                <a:spcPts val="0"/>
              </a:spcBef>
              <a:spcAft>
                <a:spcPts val="0"/>
              </a:spcAft>
              <a:buNone/>
            </a:pPr>
            <a:r>
              <a:rPr lang="en"/>
              <a:t>Point out that the for loop does one step per element of the list, so it ends up being another n steps.</a:t>
            </a:r>
            <a:endParaRPr/>
          </a:p>
          <a:p>
            <a:pPr indent="0" lvl="0" marL="0" rtl="0" algn="l">
              <a:spcBef>
                <a:spcPts val="0"/>
              </a:spcBef>
              <a:spcAft>
                <a:spcPts val="0"/>
              </a:spcAft>
              <a:buNone/>
            </a:pPr>
            <a:r>
              <a:rPr lang="en"/>
              <a:t>Then it’s just a matter of initializing total and printing, which are two additional steps.</a:t>
            </a:r>
            <a:endParaRPr/>
          </a:p>
          <a:p>
            <a:pPr indent="0" lvl="0" marL="0" rtl="0" algn="l">
              <a:spcBef>
                <a:spcPts val="0"/>
              </a:spcBef>
              <a:spcAft>
                <a:spcPts val="0"/>
              </a:spcAft>
              <a:buNone/>
            </a:pPr>
            <a:r>
              <a:rPr lang="en"/>
              <a:t>So the final total is 2n+3 steps, as an approximation.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98327" y="2799877"/>
            <a:ext cx="2128619" cy="2781103"/>
            <a:chOff x="554456" y="2624159"/>
            <a:chExt cx="2397903" cy="3132932"/>
          </a:xfrm>
        </p:grpSpPr>
        <p:sp>
          <p:nvSpPr>
            <p:cNvPr id="41" name="Google Shape;41;p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a:off x="2559150" y="3817275"/>
            <a:ext cx="1014400" cy="430500"/>
            <a:chOff x="2559150" y="3516550"/>
            <a:chExt cx="1014400" cy="430500"/>
          </a:xfrm>
        </p:grpSpPr>
        <p:cxnSp>
          <p:nvCxnSpPr>
            <p:cNvPr id="55" name="Google Shape;55;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6" name="Google Shape;56;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7" name="Google Shape;57;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8" name="Google Shape;58;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59" name="Google Shape;59;p2"/>
          <p:cNvGrpSpPr/>
          <p:nvPr/>
        </p:nvGrpSpPr>
        <p:grpSpPr>
          <a:xfrm>
            <a:off x="-161467" y="3817275"/>
            <a:ext cx="751667" cy="430500"/>
            <a:chOff x="2821883" y="3516550"/>
            <a:chExt cx="751667" cy="430500"/>
          </a:xfrm>
        </p:grpSpPr>
        <p:cxnSp>
          <p:nvCxnSpPr>
            <p:cNvPr id="60" name="Google Shape;60;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1" name="Google Shape;61;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2" name="Google Shape;62;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3" name="Google Shape;63;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 name="Google Shape;71;p2"/>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72" name="Google Shape;72;p2"/>
          <p:cNvGrpSpPr/>
          <p:nvPr/>
        </p:nvGrpSpPr>
        <p:grpSpPr>
          <a:xfrm>
            <a:off x="1867464" y="3578475"/>
            <a:ext cx="3131561" cy="1338875"/>
            <a:chOff x="2626239" y="3550"/>
            <a:chExt cx="3131561" cy="1338875"/>
          </a:xfrm>
        </p:grpSpPr>
        <p:sp>
          <p:nvSpPr>
            <p:cNvPr id="73" name="Google Shape;73;p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761271" y="1044599"/>
            <a:ext cx="3270596" cy="1323878"/>
            <a:chOff x="713400" y="701325"/>
            <a:chExt cx="3853200" cy="1323878"/>
          </a:xfrm>
        </p:grpSpPr>
        <p:sp>
          <p:nvSpPr>
            <p:cNvPr id="76" name="Google Shape;76;p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2"/>
          <p:cNvGrpSpPr/>
          <p:nvPr/>
        </p:nvGrpSpPr>
        <p:grpSpPr>
          <a:xfrm>
            <a:off x="2184103" y="2359421"/>
            <a:ext cx="3270596" cy="1323878"/>
            <a:chOff x="713400" y="701325"/>
            <a:chExt cx="3853200" cy="1323878"/>
          </a:xfrm>
        </p:grpSpPr>
        <p:sp>
          <p:nvSpPr>
            <p:cNvPr id="79" name="Google Shape;79;p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2"/>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82" name="Google Shape;82;p2"/>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5" name="Shape 425"/>
        <p:cNvGrpSpPr/>
        <p:nvPr/>
      </p:nvGrpSpPr>
      <p:grpSpPr>
        <a:xfrm>
          <a:off x="0" y="0"/>
          <a:ext cx="0" cy="0"/>
          <a:chOff x="0" y="0"/>
          <a:chExt cx="0" cy="0"/>
        </a:xfrm>
      </p:grpSpPr>
      <p:grpSp>
        <p:nvGrpSpPr>
          <p:cNvPr id="426" name="Google Shape;426;p11"/>
          <p:cNvGrpSpPr/>
          <p:nvPr/>
        </p:nvGrpSpPr>
        <p:grpSpPr>
          <a:xfrm>
            <a:off x="-40" y="0"/>
            <a:ext cx="9143957" cy="5143500"/>
            <a:chOff x="-19200" y="0"/>
            <a:chExt cx="9163200" cy="5143500"/>
          </a:xfrm>
        </p:grpSpPr>
        <p:cxnSp>
          <p:nvCxnSpPr>
            <p:cNvPr id="427" name="Google Shape;427;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55" name="Google Shape;455;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11"/>
          <p:cNvGrpSpPr/>
          <p:nvPr/>
        </p:nvGrpSpPr>
        <p:grpSpPr>
          <a:xfrm>
            <a:off x="2626239" y="3550"/>
            <a:ext cx="3131561" cy="1338875"/>
            <a:chOff x="2626239" y="3550"/>
            <a:chExt cx="3131561" cy="1338875"/>
          </a:xfrm>
        </p:grpSpPr>
        <p:sp>
          <p:nvSpPr>
            <p:cNvPr id="457" name="Google Shape;457;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64" name="Google Shape;464;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65" name="Google Shape;465;p11"/>
          <p:cNvGrpSpPr/>
          <p:nvPr/>
        </p:nvGrpSpPr>
        <p:grpSpPr>
          <a:xfrm>
            <a:off x="4290470" y="380163"/>
            <a:ext cx="563060" cy="651372"/>
            <a:chOff x="163270" y="-38612"/>
            <a:chExt cx="563060" cy="651372"/>
          </a:xfrm>
        </p:grpSpPr>
        <p:sp>
          <p:nvSpPr>
            <p:cNvPr id="466" name="Google Shape;466;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1"/>
          <p:cNvGrpSpPr/>
          <p:nvPr/>
        </p:nvGrpSpPr>
        <p:grpSpPr>
          <a:xfrm>
            <a:off x="467186" y="3892357"/>
            <a:ext cx="690510" cy="693886"/>
            <a:chOff x="-546937" y="-581525"/>
            <a:chExt cx="1507993" cy="1515365"/>
          </a:xfrm>
        </p:grpSpPr>
        <p:sp>
          <p:nvSpPr>
            <p:cNvPr id="470" name="Google Shape;470;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1"/>
          <p:cNvGrpSpPr/>
          <p:nvPr/>
        </p:nvGrpSpPr>
        <p:grpSpPr>
          <a:xfrm>
            <a:off x="7986311" y="543607"/>
            <a:ext cx="690510" cy="693886"/>
            <a:chOff x="-546937" y="-581525"/>
            <a:chExt cx="1507993" cy="1515365"/>
          </a:xfrm>
        </p:grpSpPr>
        <p:sp>
          <p:nvSpPr>
            <p:cNvPr id="473" name="Google Shape;473;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5" name="Shape 475"/>
        <p:cNvGrpSpPr/>
        <p:nvPr/>
      </p:nvGrpSpPr>
      <p:grpSpPr>
        <a:xfrm>
          <a:off x="0" y="0"/>
          <a:ext cx="0" cy="0"/>
          <a:chOff x="0" y="0"/>
          <a:chExt cx="0" cy="0"/>
        </a:xfrm>
      </p:grpSpPr>
      <p:sp>
        <p:nvSpPr>
          <p:cNvPr id="476" name="Google Shape;47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l">
              <a:spcBef>
                <a:spcPts val="0"/>
              </a:spcBef>
              <a:spcAft>
                <a:spcPts val="0"/>
              </a:spcAft>
              <a:buNone/>
            </a:pPr>
            <a:fld id="{00000000-1234-1234-1234-123412341234}" type="slidenum">
              <a:rPr lang="en"/>
              <a:t>‹#›</a:t>
            </a:fld>
            <a:endParaRPr/>
          </a:p>
        </p:txBody>
      </p:sp>
      <p:sp>
        <p:nvSpPr>
          <p:cNvPr id="477" name="Google Shape;477;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78" name="Shape 478"/>
        <p:cNvGrpSpPr/>
        <p:nvPr/>
      </p:nvGrpSpPr>
      <p:grpSpPr>
        <a:xfrm>
          <a:off x="0" y="0"/>
          <a:ext cx="0" cy="0"/>
          <a:chOff x="0" y="0"/>
          <a:chExt cx="0" cy="0"/>
        </a:xfrm>
      </p:grpSpPr>
      <p:grpSp>
        <p:nvGrpSpPr>
          <p:cNvPr id="479" name="Google Shape;479;p13"/>
          <p:cNvGrpSpPr/>
          <p:nvPr/>
        </p:nvGrpSpPr>
        <p:grpSpPr>
          <a:xfrm>
            <a:off x="-40" y="0"/>
            <a:ext cx="9143957" cy="5143500"/>
            <a:chOff x="-19200" y="0"/>
            <a:chExt cx="9163200" cy="5143500"/>
          </a:xfrm>
        </p:grpSpPr>
        <p:cxnSp>
          <p:nvCxnSpPr>
            <p:cNvPr id="480" name="Google Shape;480;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08" name="Google Shape;508;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13"/>
          <p:cNvGrpSpPr/>
          <p:nvPr/>
        </p:nvGrpSpPr>
        <p:grpSpPr>
          <a:xfrm>
            <a:off x="7813972" y="605344"/>
            <a:ext cx="1031166" cy="1036207"/>
            <a:chOff x="-546937" y="-581525"/>
            <a:chExt cx="1507993" cy="1515365"/>
          </a:xfrm>
        </p:grpSpPr>
        <p:sp>
          <p:nvSpPr>
            <p:cNvPr id="519" name="Google Shape;519;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2" name="Google Shape;522;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4"/>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3" name="Google Shape;523;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4" name="Google Shape;524;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5" name="Google Shape;525;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26" name="Google Shape;526;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7" name="Google Shape;527;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8" name="Google Shape;528;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29" name="Google Shape;529;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30" name="Google Shape;530;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31" name="Google Shape;531;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32" name="Google Shape;532;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33" name="Google Shape;533;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34" name="Shape 534"/>
        <p:cNvGrpSpPr/>
        <p:nvPr/>
      </p:nvGrpSpPr>
      <p:grpSpPr>
        <a:xfrm>
          <a:off x="0" y="0"/>
          <a:ext cx="0" cy="0"/>
          <a:chOff x="0" y="0"/>
          <a:chExt cx="0" cy="0"/>
        </a:xfrm>
      </p:grpSpPr>
      <p:grpSp>
        <p:nvGrpSpPr>
          <p:cNvPr id="535" name="Google Shape;535;p14"/>
          <p:cNvGrpSpPr/>
          <p:nvPr/>
        </p:nvGrpSpPr>
        <p:grpSpPr>
          <a:xfrm>
            <a:off x="-40" y="0"/>
            <a:ext cx="9143957" cy="5143500"/>
            <a:chOff x="-19200" y="0"/>
            <a:chExt cx="9163200" cy="5143500"/>
          </a:xfrm>
        </p:grpSpPr>
        <p:cxnSp>
          <p:nvCxnSpPr>
            <p:cNvPr id="536" name="Google Shape;536;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64" name="Google Shape;564;p14"/>
          <p:cNvGrpSpPr/>
          <p:nvPr/>
        </p:nvGrpSpPr>
        <p:grpSpPr>
          <a:xfrm>
            <a:off x="954700" y="2093475"/>
            <a:ext cx="4517012" cy="2507700"/>
            <a:chOff x="954700" y="2093475"/>
            <a:chExt cx="4517012" cy="2507700"/>
          </a:xfrm>
        </p:grpSpPr>
        <p:sp>
          <p:nvSpPr>
            <p:cNvPr id="565" name="Google Shape;565;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7" name="Google Shape;567;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68" name="Google Shape;568;p14"/>
          <p:cNvGrpSpPr/>
          <p:nvPr/>
        </p:nvGrpSpPr>
        <p:grpSpPr>
          <a:xfrm>
            <a:off x="1592900" y="540075"/>
            <a:ext cx="6511475" cy="3058750"/>
            <a:chOff x="1592900" y="616275"/>
            <a:chExt cx="6511475" cy="3058750"/>
          </a:xfrm>
        </p:grpSpPr>
        <p:sp>
          <p:nvSpPr>
            <p:cNvPr id="569" name="Google Shape;569;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73" name="Google Shape;573;p14"/>
          <p:cNvSpPr txBox="1"/>
          <p:nvPr>
            <p:ph idx="2" type="subTitle"/>
          </p:nvPr>
        </p:nvSpPr>
        <p:spPr>
          <a:xfrm>
            <a:off x="3247200" y="331555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1"/>
                </a:solidFill>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74" name="Shape 574"/>
        <p:cNvGrpSpPr/>
        <p:nvPr/>
      </p:nvGrpSpPr>
      <p:grpSpPr>
        <a:xfrm>
          <a:off x="0" y="0"/>
          <a:ext cx="0" cy="0"/>
          <a:chOff x="0" y="0"/>
          <a:chExt cx="0" cy="0"/>
        </a:xfrm>
      </p:grpSpPr>
      <p:grpSp>
        <p:nvGrpSpPr>
          <p:cNvPr id="575" name="Google Shape;575;p15"/>
          <p:cNvGrpSpPr/>
          <p:nvPr/>
        </p:nvGrpSpPr>
        <p:grpSpPr>
          <a:xfrm>
            <a:off x="-40" y="0"/>
            <a:ext cx="9143957" cy="5143500"/>
            <a:chOff x="-19200" y="0"/>
            <a:chExt cx="9163200" cy="5143500"/>
          </a:xfrm>
        </p:grpSpPr>
        <p:cxnSp>
          <p:nvCxnSpPr>
            <p:cNvPr id="576" name="Google Shape;576;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04" name="Google Shape;604;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608" name="Shape 608"/>
        <p:cNvGrpSpPr/>
        <p:nvPr/>
      </p:nvGrpSpPr>
      <p:grpSpPr>
        <a:xfrm>
          <a:off x="0" y="0"/>
          <a:ext cx="0" cy="0"/>
          <a:chOff x="0" y="0"/>
          <a:chExt cx="0" cy="0"/>
        </a:xfrm>
      </p:grpSpPr>
      <p:grpSp>
        <p:nvGrpSpPr>
          <p:cNvPr id="609" name="Google Shape;609;p16"/>
          <p:cNvGrpSpPr/>
          <p:nvPr/>
        </p:nvGrpSpPr>
        <p:grpSpPr>
          <a:xfrm>
            <a:off x="-40" y="0"/>
            <a:ext cx="9143957" cy="5143500"/>
            <a:chOff x="-19200" y="0"/>
            <a:chExt cx="9163200" cy="5143500"/>
          </a:xfrm>
        </p:grpSpPr>
        <p:cxnSp>
          <p:nvCxnSpPr>
            <p:cNvPr id="610" name="Google Shape;610;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38" name="Google Shape;638;p16"/>
          <p:cNvGrpSpPr/>
          <p:nvPr/>
        </p:nvGrpSpPr>
        <p:grpSpPr>
          <a:xfrm>
            <a:off x="244916" y="1105600"/>
            <a:ext cx="838990" cy="530033"/>
            <a:chOff x="4384725" y="3932425"/>
            <a:chExt cx="1420813" cy="897600"/>
          </a:xfrm>
        </p:grpSpPr>
        <p:sp>
          <p:nvSpPr>
            <p:cNvPr id="639" name="Google Shape;639;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49" name="Google Shape;649;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50" name="Google Shape;650;p16"/>
          <p:cNvGrpSpPr/>
          <p:nvPr/>
        </p:nvGrpSpPr>
        <p:grpSpPr>
          <a:xfrm>
            <a:off x="8813127" y="1524690"/>
            <a:ext cx="758760" cy="762622"/>
            <a:chOff x="1286620" y="3669795"/>
            <a:chExt cx="1208986" cy="1214947"/>
          </a:xfrm>
        </p:grpSpPr>
        <p:sp>
          <p:nvSpPr>
            <p:cNvPr id="651" name="Google Shape;651;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6"/>
          <p:cNvGrpSpPr/>
          <p:nvPr/>
        </p:nvGrpSpPr>
        <p:grpSpPr>
          <a:xfrm>
            <a:off x="-201254" y="4239177"/>
            <a:ext cx="1285152" cy="1291731"/>
            <a:chOff x="1286620" y="3669795"/>
            <a:chExt cx="1208986" cy="1214947"/>
          </a:xfrm>
        </p:grpSpPr>
        <p:sp>
          <p:nvSpPr>
            <p:cNvPr id="654" name="Google Shape;654;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56" name="Shape 656"/>
        <p:cNvGrpSpPr/>
        <p:nvPr/>
      </p:nvGrpSpPr>
      <p:grpSpPr>
        <a:xfrm>
          <a:off x="0" y="0"/>
          <a:ext cx="0" cy="0"/>
          <a:chOff x="0" y="0"/>
          <a:chExt cx="0" cy="0"/>
        </a:xfrm>
      </p:grpSpPr>
      <p:grpSp>
        <p:nvGrpSpPr>
          <p:cNvPr id="657" name="Google Shape;657;p17"/>
          <p:cNvGrpSpPr/>
          <p:nvPr/>
        </p:nvGrpSpPr>
        <p:grpSpPr>
          <a:xfrm>
            <a:off x="-40" y="0"/>
            <a:ext cx="9143957" cy="5143500"/>
            <a:chOff x="-19200" y="0"/>
            <a:chExt cx="9163200" cy="5143500"/>
          </a:xfrm>
        </p:grpSpPr>
        <p:cxnSp>
          <p:nvCxnSpPr>
            <p:cNvPr id="658" name="Google Shape;658;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86" name="Google Shape;686;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17"/>
          <p:cNvGrpSpPr/>
          <p:nvPr/>
        </p:nvGrpSpPr>
        <p:grpSpPr>
          <a:xfrm>
            <a:off x="5433013" y="825522"/>
            <a:ext cx="761713" cy="323262"/>
            <a:chOff x="2559150" y="3516550"/>
            <a:chExt cx="1014400" cy="430500"/>
          </a:xfrm>
        </p:grpSpPr>
        <p:cxnSp>
          <p:nvCxnSpPr>
            <p:cNvPr id="690" name="Google Shape;690;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91" name="Google Shape;691;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92" name="Google Shape;692;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93" name="Google Shape;693;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94" name="Google Shape;694;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17"/>
          <p:cNvGrpSpPr/>
          <p:nvPr/>
        </p:nvGrpSpPr>
        <p:grpSpPr>
          <a:xfrm>
            <a:off x="1479860" y="3644094"/>
            <a:ext cx="1031166" cy="1036207"/>
            <a:chOff x="-546937" y="-581525"/>
            <a:chExt cx="1507993" cy="1515365"/>
          </a:xfrm>
        </p:grpSpPr>
        <p:sp>
          <p:nvSpPr>
            <p:cNvPr id="696" name="Google Shape;696;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698" name="Google Shape;698;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9" name="Google Shape;699;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700" name="Shape 700"/>
        <p:cNvGrpSpPr/>
        <p:nvPr/>
      </p:nvGrpSpPr>
      <p:grpSpPr>
        <a:xfrm>
          <a:off x="0" y="0"/>
          <a:ext cx="0" cy="0"/>
          <a:chOff x="0" y="0"/>
          <a:chExt cx="0" cy="0"/>
        </a:xfrm>
      </p:grpSpPr>
      <p:grpSp>
        <p:nvGrpSpPr>
          <p:cNvPr id="701" name="Google Shape;701;p18"/>
          <p:cNvGrpSpPr/>
          <p:nvPr/>
        </p:nvGrpSpPr>
        <p:grpSpPr>
          <a:xfrm>
            <a:off x="-40" y="0"/>
            <a:ext cx="9143957" cy="5143500"/>
            <a:chOff x="-19200" y="0"/>
            <a:chExt cx="9163200" cy="5143500"/>
          </a:xfrm>
        </p:grpSpPr>
        <p:cxnSp>
          <p:nvCxnSpPr>
            <p:cNvPr id="702" name="Google Shape;702;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30" name="Google Shape;730;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4" name="Google Shape;734;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35" name="Shape 735"/>
        <p:cNvGrpSpPr/>
        <p:nvPr/>
      </p:nvGrpSpPr>
      <p:grpSpPr>
        <a:xfrm>
          <a:off x="0" y="0"/>
          <a:ext cx="0" cy="0"/>
          <a:chOff x="0" y="0"/>
          <a:chExt cx="0" cy="0"/>
        </a:xfrm>
      </p:grpSpPr>
      <p:grpSp>
        <p:nvGrpSpPr>
          <p:cNvPr id="736" name="Google Shape;736;p19"/>
          <p:cNvGrpSpPr/>
          <p:nvPr/>
        </p:nvGrpSpPr>
        <p:grpSpPr>
          <a:xfrm>
            <a:off x="-40" y="0"/>
            <a:ext cx="9143957" cy="5143500"/>
            <a:chOff x="-19200" y="0"/>
            <a:chExt cx="9163200" cy="5143500"/>
          </a:xfrm>
        </p:grpSpPr>
        <p:cxnSp>
          <p:nvCxnSpPr>
            <p:cNvPr id="737" name="Google Shape;737;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65" name="Google Shape;765;p19"/>
          <p:cNvGrpSpPr/>
          <p:nvPr/>
        </p:nvGrpSpPr>
        <p:grpSpPr>
          <a:xfrm>
            <a:off x="6889770" y="92195"/>
            <a:ext cx="1208986" cy="1214947"/>
            <a:chOff x="6780320" y="132595"/>
            <a:chExt cx="1208986" cy="1214947"/>
          </a:xfrm>
        </p:grpSpPr>
        <p:sp>
          <p:nvSpPr>
            <p:cNvPr id="766" name="Google Shape;766;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19"/>
          <p:cNvGrpSpPr/>
          <p:nvPr/>
        </p:nvGrpSpPr>
        <p:grpSpPr>
          <a:xfrm>
            <a:off x="7992250" y="842495"/>
            <a:ext cx="959209" cy="963939"/>
            <a:chOff x="7849815" y="1023153"/>
            <a:chExt cx="1208986" cy="1214947"/>
          </a:xfrm>
        </p:grpSpPr>
        <p:sp>
          <p:nvSpPr>
            <p:cNvPr id="769" name="Google Shape;769;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19"/>
          <p:cNvGrpSpPr/>
          <p:nvPr/>
        </p:nvGrpSpPr>
        <p:grpSpPr>
          <a:xfrm>
            <a:off x="236677" y="2267190"/>
            <a:ext cx="2128654" cy="2781138"/>
            <a:chOff x="809902" y="2172440"/>
            <a:chExt cx="2128654" cy="2781138"/>
          </a:xfrm>
        </p:grpSpPr>
        <p:sp>
          <p:nvSpPr>
            <p:cNvPr id="776" name="Google Shape;776;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rot="-1557361">
            <a:off x="1113401" y="2123116"/>
            <a:ext cx="804282" cy="897266"/>
            <a:chOff x="7849928" y="450523"/>
            <a:chExt cx="639337" cy="713251"/>
          </a:xfrm>
        </p:grpSpPr>
        <p:sp>
          <p:nvSpPr>
            <p:cNvPr id="783" name="Google Shape;783;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nvGrpSpPr>
            <p:cNvPr id="785" name="Google Shape;785;p19"/>
            <p:cNvGrpSpPr/>
            <p:nvPr/>
          </p:nvGrpSpPr>
          <p:grpSpPr>
            <a:xfrm>
              <a:off x="7966556" y="557387"/>
              <a:ext cx="406083" cy="424765"/>
              <a:chOff x="7634875" y="4670950"/>
              <a:chExt cx="135750" cy="142000"/>
            </a:xfrm>
          </p:grpSpPr>
          <p:sp>
            <p:nvSpPr>
              <p:cNvPr id="786" name="Google Shape;786;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19"/>
          <p:cNvGrpSpPr/>
          <p:nvPr/>
        </p:nvGrpSpPr>
        <p:grpSpPr>
          <a:xfrm rot="-1560080">
            <a:off x="452845" y="3102717"/>
            <a:ext cx="639423" cy="713264"/>
            <a:chOff x="5982390" y="450523"/>
            <a:chExt cx="639412" cy="713251"/>
          </a:xfrm>
        </p:grpSpPr>
        <p:sp>
          <p:nvSpPr>
            <p:cNvPr id="789" name="Google Shape;789;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19"/>
          <p:cNvGrpSpPr/>
          <p:nvPr/>
        </p:nvGrpSpPr>
        <p:grpSpPr>
          <a:xfrm rot="-1560080">
            <a:off x="1386120" y="3303315"/>
            <a:ext cx="638526" cy="714162"/>
            <a:chOff x="6960509" y="450052"/>
            <a:chExt cx="638514" cy="714149"/>
          </a:xfrm>
        </p:grpSpPr>
        <p:sp>
          <p:nvSpPr>
            <p:cNvPr id="793" name="Google Shape;793;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19"/>
            <p:cNvGrpSpPr/>
            <p:nvPr/>
          </p:nvGrpSpPr>
          <p:grpSpPr>
            <a:xfrm>
              <a:off x="7081174" y="579613"/>
              <a:ext cx="397183" cy="380269"/>
              <a:chOff x="7218150" y="5020675"/>
              <a:chExt cx="132775" cy="127125"/>
            </a:xfrm>
          </p:grpSpPr>
          <p:sp>
            <p:nvSpPr>
              <p:cNvPr id="796" name="Google Shape;796;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8" name="Google Shape;798;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799" name="Google Shape;799;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800" name="Google Shape;800;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19"/>
          <p:cNvGrpSpPr/>
          <p:nvPr/>
        </p:nvGrpSpPr>
        <p:grpSpPr>
          <a:xfrm>
            <a:off x="6310800" y="983383"/>
            <a:ext cx="959229" cy="1109677"/>
            <a:chOff x="4212420" y="-38612"/>
            <a:chExt cx="563060" cy="651372"/>
          </a:xfrm>
        </p:grpSpPr>
        <p:sp>
          <p:nvSpPr>
            <p:cNvPr id="803" name="Google Shape;803;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7" name="Google Shape;807;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808" name="Shape 808"/>
        <p:cNvGrpSpPr/>
        <p:nvPr/>
      </p:nvGrpSpPr>
      <p:grpSpPr>
        <a:xfrm>
          <a:off x="0" y="0"/>
          <a:ext cx="0" cy="0"/>
          <a:chOff x="0" y="0"/>
          <a:chExt cx="0" cy="0"/>
        </a:xfrm>
      </p:grpSpPr>
      <p:grpSp>
        <p:nvGrpSpPr>
          <p:cNvPr id="809" name="Google Shape;809;p20"/>
          <p:cNvGrpSpPr/>
          <p:nvPr/>
        </p:nvGrpSpPr>
        <p:grpSpPr>
          <a:xfrm>
            <a:off x="-40" y="0"/>
            <a:ext cx="9143957" cy="5143500"/>
            <a:chOff x="-19200" y="0"/>
            <a:chExt cx="9163200" cy="5143500"/>
          </a:xfrm>
        </p:grpSpPr>
        <p:cxnSp>
          <p:nvCxnSpPr>
            <p:cNvPr id="810" name="Google Shape;810;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38" name="Google Shape;838;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20"/>
          <p:cNvGrpSpPr/>
          <p:nvPr/>
        </p:nvGrpSpPr>
        <p:grpSpPr>
          <a:xfrm>
            <a:off x="7141336" y="648682"/>
            <a:ext cx="690510" cy="693886"/>
            <a:chOff x="-546937" y="-581525"/>
            <a:chExt cx="1507993" cy="1515365"/>
          </a:xfrm>
        </p:grpSpPr>
        <p:sp>
          <p:nvSpPr>
            <p:cNvPr id="843" name="Google Shape;843;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20"/>
          <p:cNvGrpSpPr/>
          <p:nvPr/>
        </p:nvGrpSpPr>
        <p:grpSpPr>
          <a:xfrm>
            <a:off x="7506514" y="1213789"/>
            <a:ext cx="829246" cy="833299"/>
            <a:chOff x="-546937" y="-581525"/>
            <a:chExt cx="1507993" cy="1515365"/>
          </a:xfrm>
        </p:grpSpPr>
        <p:sp>
          <p:nvSpPr>
            <p:cNvPr id="846" name="Google Shape;846;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2" name="Google Shape;852;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grpSp>
        <p:nvGrpSpPr>
          <p:cNvPr id="84" name="Google Shape;84;p3"/>
          <p:cNvGrpSpPr/>
          <p:nvPr/>
        </p:nvGrpSpPr>
        <p:grpSpPr>
          <a:xfrm>
            <a:off x="-40" y="0"/>
            <a:ext cx="9143957" cy="5143500"/>
            <a:chOff x="-19200" y="0"/>
            <a:chExt cx="9163200" cy="5143500"/>
          </a:xfrm>
        </p:grpSpPr>
        <p:cxnSp>
          <p:nvCxnSpPr>
            <p:cNvPr id="85" name="Google Shape;85;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13" name="Google Shape;113;p3"/>
          <p:cNvGrpSpPr/>
          <p:nvPr/>
        </p:nvGrpSpPr>
        <p:grpSpPr>
          <a:xfrm>
            <a:off x="7470825" y="4034575"/>
            <a:ext cx="1420813" cy="897600"/>
            <a:chOff x="4384725" y="3932425"/>
            <a:chExt cx="1420813" cy="897600"/>
          </a:xfrm>
        </p:grpSpPr>
        <p:sp>
          <p:nvSpPr>
            <p:cNvPr id="114" name="Google Shape;114;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3"/>
          <p:cNvSpPr txBox="1"/>
          <p:nvPr>
            <p:ph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0" name="Google Shape;120;p3"/>
          <p:cNvSpPr txBox="1"/>
          <p:nvPr>
            <p:ph hasCustomPrompt="1" idx="2"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4700"/>
              <a:buNone/>
              <a:defRPr sz="4700">
                <a:solidFill>
                  <a:schemeClr val="lt1"/>
                </a:solidFill>
              </a:defRPr>
            </a:lvl1pPr>
            <a:lvl2pPr lvl="1"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121" name="Google Shape;121;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2" name="Google Shape;122;p3"/>
          <p:cNvGrpSpPr/>
          <p:nvPr/>
        </p:nvGrpSpPr>
        <p:grpSpPr>
          <a:xfrm>
            <a:off x="460152" y="139302"/>
            <a:ext cx="2128619" cy="2781103"/>
            <a:chOff x="554456" y="2624159"/>
            <a:chExt cx="2397903" cy="3132932"/>
          </a:xfrm>
        </p:grpSpPr>
        <p:sp>
          <p:nvSpPr>
            <p:cNvPr id="123" name="Google Shape;123;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a:off x="1194150" y="890075"/>
            <a:ext cx="6755700" cy="3501925"/>
            <a:chOff x="1194150" y="890075"/>
            <a:chExt cx="6755700" cy="3501925"/>
          </a:xfrm>
        </p:grpSpPr>
        <p:sp>
          <p:nvSpPr>
            <p:cNvPr id="137" name="Google Shape;137;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3"/>
          <p:cNvGrpSpPr/>
          <p:nvPr/>
        </p:nvGrpSpPr>
        <p:grpSpPr>
          <a:xfrm>
            <a:off x="6451623" y="467507"/>
            <a:ext cx="840609" cy="841790"/>
            <a:chOff x="7166950" y="4240225"/>
            <a:chExt cx="213450" cy="213750"/>
          </a:xfrm>
        </p:grpSpPr>
        <p:sp>
          <p:nvSpPr>
            <p:cNvPr id="141" name="Google Shape;141;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a:off x="199570" y="3669795"/>
            <a:ext cx="1208986" cy="1214947"/>
            <a:chOff x="1286620" y="3669795"/>
            <a:chExt cx="1208986" cy="1214947"/>
          </a:xfrm>
        </p:grpSpPr>
        <p:sp>
          <p:nvSpPr>
            <p:cNvPr id="145" name="Google Shape;145;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53" name="Shape 853"/>
        <p:cNvGrpSpPr/>
        <p:nvPr/>
      </p:nvGrpSpPr>
      <p:grpSpPr>
        <a:xfrm>
          <a:off x="0" y="0"/>
          <a:ext cx="0" cy="0"/>
          <a:chOff x="0" y="0"/>
          <a:chExt cx="0" cy="0"/>
        </a:xfrm>
      </p:grpSpPr>
      <p:grpSp>
        <p:nvGrpSpPr>
          <p:cNvPr id="854" name="Google Shape;854;p21"/>
          <p:cNvGrpSpPr/>
          <p:nvPr/>
        </p:nvGrpSpPr>
        <p:grpSpPr>
          <a:xfrm>
            <a:off x="-40" y="0"/>
            <a:ext cx="9143957" cy="5143500"/>
            <a:chOff x="-19200" y="0"/>
            <a:chExt cx="9163200" cy="5143500"/>
          </a:xfrm>
        </p:grpSpPr>
        <p:cxnSp>
          <p:nvCxnSpPr>
            <p:cNvPr id="855" name="Google Shape;855;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83" name="Google Shape;883;p21"/>
          <p:cNvGrpSpPr/>
          <p:nvPr/>
        </p:nvGrpSpPr>
        <p:grpSpPr>
          <a:xfrm>
            <a:off x="8642181" y="-366333"/>
            <a:ext cx="901299" cy="905743"/>
            <a:chOff x="6780320" y="132595"/>
            <a:chExt cx="1208986" cy="1214947"/>
          </a:xfrm>
        </p:grpSpPr>
        <p:sp>
          <p:nvSpPr>
            <p:cNvPr id="884" name="Google Shape;884;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91" name="Google Shape;891;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92" name="Shape 892"/>
        <p:cNvGrpSpPr/>
        <p:nvPr/>
      </p:nvGrpSpPr>
      <p:grpSpPr>
        <a:xfrm>
          <a:off x="0" y="0"/>
          <a:ext cx="0" cy="0"/>
          <a:chOff x="0" y="0"/>
          <a:chExt cx="0" cy="0"/>
        </a:xfrm>
      </p:grpSpPr>
      <p:grpSp>
        <p:nvGrpSpPr>
          <p:cNvPr id="893" name="Google Shape;893;p22"/>
          <p:cNvGrpSpPr/>
          <p:nvPr/>
        </p:nvGrpSpPr>
        <p:grpSpPr>
          <a:xfrm>
            <a:off x="-40" y="0"/>
            <a:ext cx="9143957" cy="5143500"/>
            <a:chOff x="-19200" y="0"/>
            <a:chExt cx="9163200" cy="5143500"/>
          </a:xfrm>
        </p:grpSpPr>
        <p:cxnSp>
          <p:nvCxnSpPr>
            <p:cNvPr id="894" name="Google Shape;894;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5" name="Google Shape;915;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0" name="Google Shape;920;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1" name="Google Shape;921;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22" name="Google Shape;922;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23" name="Google Shape;923;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22"/>
          <p:cNvGrpSpPr/>
          <p:nvPr/>
        </p:nvGrpSpPr>
        <p:grpSpPr>
          <a:xfrm>
            <a:off x="1065950" y="1440392"/>
            <a:ext cx="3300478" cy="2669777"/>
            <a:chOff x="1065950" y="1440392"/>
            <a:chExt cx="3300478" cy="2669777"/>
          </a:xfrm>
        </p:grpSpPr>
        <p:sp>
          <p:nvSpPr>
            <p:cNvPr id="927" name="Google Shape;927;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a:off x="4777455" y="1440392"/>
            <a:ext cx="3292195" cy="2669777"/>
            <a:chOff x="4777455" y="1440392"/>
            <a:chExt cx="3292195" cy="2669777"/>
          </a:xfrm>
        </p:grpSpPr>
        <p:sp>
          <p:nvSpPr>
            <p:cNvPr id="931" name="Google Shape;931;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41" name="Google Shape;941;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942" name="Google Shape;942;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943" name="Google Shape;943;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44" name="Google Shape;944;p22"/>
          <p:cNvGrpSpPr/>
          <p:nvPr/>
        </p:nvGrpSpPr>
        <p:grpSpPr>
          <a:xfrm>
            <a:off x="2943847" y="-620331"/>
            <a:ext cx="1031166" cy="1036207"/>
            <a:chOff x="-546937" y="-581525"/>
            <a:chExt cx="1507993" cy="1515365"/>
          </a:xfrm>
        </p:grpSpPr>
        <p:sp>
          <p:nvSpPr>
            <p:cNvPr id="945" name="Google Shape;945;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947" name="Google Shape;947;p22"/>
          <p:cNvGrpSpPr/>
          <p:nvPr/>
        </p:nvGrpSpPr>
        <p:grpSpPr>
          <a:xfrm>
            <a:off x="7562350" y="4467100"/>
            <a:ext cx="868250" cy="875741"/>
            <a:chOff x="7562350" y="4467100"/>
            <a:chExt cx="868250" cy="875741"/>
          </a:xfrm>
        </p:grpSpPr>
        <p:sp>
          <p:nvSpPr>
            <p:cNvPr id="948" name="Google Shape;948;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22"/>
            <p:cNvGrpSpPr/>
            <p:nvPr/>
          </p:nvGrpSpPr>
          <p:grpSpPr>
            <a:xfrm>
              <a:off x="7562350" y="4467100"/>
              <a:ext cx="773400" cy="773400"/>
              <a:chOff x="8430600" y="503400"/>
              <a:chExt cx="773400" cy="773400"/>
            </a:xfrm>
          </p:grpSpPr>
          <p:sp>
            <p:nvSpPr>
              <p:cNvPr id="950" name="Google Shape;950;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22"/>
              <p:cNvGrpSpPr/>
              <p:nvPr/>
            </p:nvGrpSpPr>
            <p:grpSpPr>
              <a:xfrm>
                <a:off x="8572674" y="645476"/>
                <a:ext cx="489254" cy="489254"/>
                <a:chOff x="4457700" y="2655225"/>
                <a:chExt cx="113125" cy="113125"/>
              </a:xfrm>
            </p:grpSpPr>
            <p:sp>
              <p:nvSpPr>
                <p:cNvPr id="952" name="Google Shape;952;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54" name="Shape 954"/>
        <p:cNvGrpSpPr/>
        <p:nvPr/>
      </p:nvGrpSpPr>
      <p:grpSpPr>
        <a:xfrm>
          <a:off x="0" y="0"/>
          <a:ext cx="0" cy="0"/>
          <a:chOff x="0" y="0"/>
          <a:chExt cx="0" cy="0"/>
        </a:xfrm>
      </p:grpSpPr>
      <p:grpSp>
        <p:nvGrpSpPr>
          <p:cNvPr id="955" name="Google Shape;955;p23"/>
          <p:cNvGrpSpPr/>
          <p:nvPr/>
        </p:nvGrpSpPr>
        <p:grpSpPr>
          <a:xfrm>
            <a:off x="-40" y="0"/>
            <a:ext cx="9143957" cy="5143500"/>
            <a:chOff x="-19200" y="0"/>
            <a:chExt cx="9163200" cy="5143500"/>
          </a:xfrm>
        </p:grpSpPr>
        <p:cxnSp>
          <p:nvCxnSpPr>
            <p:cNvPr id="956" name="Google Shape;956;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84" name="Google Shape;984;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23"/>
          <p:cNvGrpSpPr/>
          <p:nvPr/>
        </p:nvGrpSpPr>
        <p:grpSpPr>
          <a:xfrm>
            <a:off x="7180203" y="304991"/>
            <a:ext cx="1176891" cy="1537643"/>
            <a:chOff x="554456" y="2624159"/>
            <a:chExt cx="2397903" cy="3132932"/>
          </a:xfrm>
        </p:grpSpPr>
        <p:sp>
          <p:nvSpPr>
            <p:cNvPr id="986" name="Google Shape;986;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23"/>
          <p:cNvGrpSpPr/>
          <p:nvPr/>
        </p:nvGrpSpPr>
        <p:grpSpPr>
          <a:xfrm>
            <a:off x="8524914" y="863589"/>
            <a:ext cx="829246" cy="833299"/>
            <a:chOff x="-546937" y="-581525"/>
            <a:chExt cx="1507993" cy="1515365"/>
          </a:xfrm>
        </p:grpSpPr>
        <p:sp>
          <p:nvSpPr>
            <p:cNvPr id="994" name="Google Shape;994;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23"/>
          <p:cNvGrpSpPr/>
          <p:nvPr/>
        </p:nvGrpSpPr>
        <p:grpSpPr>
          <a:xfrm>
            <a:off x="157014" y="4187439"/>
            <a:ext cx="829246" cy="833299"/>
            <a:chOff x="-546937" y="-581525"/>
            <a:chExt cx="1507993" cy="1515365"/>
          </a:xfrm>
        </p:grpSpPr>
        <p:sp>
          <p:nvSpPr>
            <p:cNvPr id="997" name="Google Shape;997;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00" name="Google Shape;1000;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01" name="Google Shape;1001;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1002" name="Shape 1002"/>
        <p:cNvGrpSpPr/>
        <p:nvPr/>
      </p:nvGrpSpPr>
      <p:grpSpPr>
        <a:xfrm>
          <a:off x="0" y="0"/>
          <a:ext cx="0" cy="0"/>
          <a:chOff x="0" y="0"/>
          <a:chExt cx="0" cy="0"/>
        </a:xfrm>
      </p:grpSpPr>
      <p:grpSp>
        <p:nvGrpSpPr>
          <p:cNvPr id="1003" name="Google Shape;1003;p24"/>
          <p:cNvGrpSpPr/>
          <p:nvPr/>
        </p:nvGrpSpPr>
        <p:grpSpPr>
          <a:xfrm>
            <a:off x="-40" y="6728"/>
            <a:ext cx="9143957" cy="5143500"/>
            <a:chOff x="-19200" y="0"/>
            <a:chExt cx="9163200" cy="5143500"/>
          </a:xfrm>
        </p:grpSpPr>
        <p:cxnSp>
          <p:nvCxnSpPr>
            <p:cNvPr id="1004" name="Google Shape;1004;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32" name="Google Shape;1032;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Font typeface="Roboto Black"/>
              <a:buNone/>
              <a:defRPr>
                <a:latin typeface="Roboto Black"/>
                <a:ea typeface="Roboto Black"/>
                <a:cs typeface="Roboto Black"/>
                <a:sym typeface="Roboto Black"/>
              </a:defRPr>
            </a:lvl2pPr>
            <a:lvl3pPr lvl="2">
              <a:spcBef>
                <a:spcPts val="0"/>
              </a:spcBef>
              <a:spcAft>
                <a:spcPts val="0"/>
              </a:spcAft>
              <a:buSzPts val="2400"/>
              <a:buFont typeface="Roboto Black"/>
              <a:buNone/>
              <a:defRPr>
                <a:latin typeface="Roboto Black"/>
                <a:ea typeface="Roboto Black"/>
                <a:cs typeface="Roboto Black"/>
                <a:sym typeface="Roboto Black"/>
              </a:defRPr>
            </a:lvl3pPr>
            <a:lvl4pPr lvl="3">
              <a:spcBef>
                <a:spcPts val="0"/>
              </a:spcBef>
              <a:spcAft>
                <a:spcPts val="0"/>
              </a:spcAft>
              <a:buSzPts val="2400"/>
              <a:buFont typeface="Roboto Black"/>
              <a:buNone/>
              <a:defRPr>
                <a:latin typeface="Roboto Black"/>
                <a:ea typeface="Roboto Black"/>
                <a:cs typeface="Roboto Black"/>
                <a:sym typeface="Roboto Black"/>
              </a:defRPr>
            </a:lvl4pPr>
            <a:lvl5pPr lvl="4">
              <a:spcBef>
                <a:spcPts val="0"/>
              </a:spcBef>
              <a:spcAft>
                <a:spcPts val="0"/>
              </a:spcAft>
              <a:buSzPts val="2400"/>
              <a:buFont typeface="Roboto Black"/>
              <a:buNone/>
              <a:defRPr>
                <a:latin typeface="Roboto Black"/>
                <a:ea typeface="Roboto Black"/>
                <a:cs typeface="Roboto Black"/>
                <a:sym typeface="Roboto Black"/>
              </a:defRPr>
            </a:lvl5pPr>
            <a:lvl6pPr lvl="5">
              <a:spcBef>
                <a:spcPts val="0"/>
              </a:spcBef>
              <a:spcAft>
                <a:spcPts val="0"/>
              </a:spcAft>
              <a:buSzPts val="2400"/>
              <a:buFont typeface="Roboto Black"/>
              <a:buNone/>
              <a:defRPr>
                <a:latin typeface="Roboto Black"/>
                <a:ea typeface="Roboto Black"/>
                <a:cs typeface="Roboto Black"/>
                <a:sym typeface="Roboto Black"/>
              </a:defRPr>
            </a:lvl6pPr>
            <a:lvl7pPr lvl="6">
              <a:spcBef>
                <a:spcPts val="0"/>
              </a:spcBef>
              <a:spcAft>
                <a:spcPts val="0"/>
              </a:spcAft>
              <a:buSzPts val="2400"/>
              <a:buFont typeface="Roboto Black"/>
              <a:buNone/>
              <a:defRPr>
                <a:latin typeface="Roboto Black"/>
                <a:ea typeface="Roboto Black"/>
                <a:cs typeface="Roboto Black"/>
                <a:sym typeface="Roboto Black"/>
              </a:defRPr>
            </a:lvl7pPr>
            <a:lvl8pPr lvl="7">
              <a:spcBef>
                <a:spcPts val="0"/>
              </a:spcBef>
              <a:spcAft>
                <a:spcPts val="0"/>
              </a:spcAft>
              <a:buSzPts val="2400"/>
              <a:buFont typeface="Roboto Black"/>
              <a:buNone/>
              <a:defRPr>
                <a:latin typeface="Roboto Black"/>
                <a:ea typeface="Roboto Black"/>
                <a:cs typeface="Roboto Black"/>
                <a:sym typeface="Roboto Black"/>
              </a:defRPr>
            </a:lvl8pPr>
            <a:lvl9pPr lvl="8">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38" name="Google Shape;1038;p24"/>
          <p:cNvSpPr txBox="1"/>
          <p:nvPr>
            <p:ph idx="1" type="subTitle"/>
          </p:nvPr>
        </p:nvSpPr>
        <p:spPr>
          <a:xfrm>
            <a:off x="7133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9" name="Google Shape;1039;p24"/>
          <p:cNvSpPr txBox="1"/>
          <p:nvPr>
            <p:ph idx="2" type="subTitle"/>
          </p:nvPr>
        </p:nvSpPr>
        <p:spPr>
          <a:xfrm>
            <a:off x="7133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40" name="Google Shape;1040;p24"/>
          <p:cNvSpPr txBox="1"/>
          <p:nvPr>
            <p:ph idx="3" type="subTitle"/>
          </p:nvPr>
        </p:nvSpPr>
        <p:spPr>
          <a:xfrm>
            <a:off x="33585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41" name="Google Shape;1041;p24"/>
          <p:cNvSpPr txBox="1"/>
          <p:nvPr>
            <p:ph idx="4" type="subTitle"/>
          </p:nvPr>
        </p:nvSpPr>
        <p:spPr>
          <a:xfrm>
            <a:off x="33585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42" name="Google Shape;1042;p24"/>
          <p:cNvSpPr txBox="1"/>
          <p:nvPr>
            <p:ph idx="5" type="subTitle"/>
          </p:nvPr>
        </p:nvSpPr>
        <p:spPr>
          <a:xfrm>
            <a:off x="60037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43" name="Google Shape;1043;p24"/>
          <p:cNvSpPr txBox="1"/>
          <p:nvPr>
            <p:ph idx="6" type="subTitle"/>
          </p:nvPr>
        </p:nvSpPr>
        <p:spPr>
          <a:xfrm>
            <a:off x="60037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44" name="Google Shape;1044;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46" name="Shape 1046"/>
        <p:cNvGrpSpPr/>
        <p:nvPr/>
      </p:nvGrpSpPr>
      <p:grpSpPr>
        <a:xfrm>
          <a:off x="0" y="0"/>
          <a:ext cx="0" cy="0"/>
          <a:chOff x="0" y="0"/>
          <a:chExt cx="0" cy="0"/>
        </a:xfrm>
      </p:grpSpPr>
      <p:grpSp>
        <p:nvGrpSpPr>
          <p:cNvPr id="1047" name="Google Shape;1047;p25"/>
          <p:cNvGrpSpPr/>
          <p:nvPr/>
        </p:nvGrpSpPr>
        <p:grpSpPr>
          <a:xfrm>
            <a:off x="-40" y="0"/>
            <a:ext cx="9143957" cy="5143500"/>
            <a:chOff x="-19200" y="0"/>
            <a:chExt cx="9163200" cy="5143500"/>
          </a:xfrm>
        </p:grpSpPr>
        <p:cxnSp>
          <p:nvCxnSpPr>
            <p:cNvPr id="1048" name="Google Shape;1048;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76" name="Google Shape;1076;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flipH="1" rot="10800000">
            <a:off x="-8" y="40609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142229" y="39895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txBox="1"/>
          <p:nvPr>
            <p:ph idx="1" type="subTitle"/>
          </p:nvPr>
        </p:nvSpPr>
        <p:spPr>
          <a:xfrm>
            <a:off x="1745900" y="11692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0" name="Google Shape;1080;p25"/>
          <p:cNvSpPr txBox="1"/>
          <p:nvPr>
            <p:ph idx="2" type="subTitle"/>
          </p:nvPr>
        </p:nvSpPr>
        <p:spPr>
          <a:xfrm>
            <a:off x="1745900" y="15538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1" name="Google Shape;1081;p25"/>
          <p:cNvSpPr txBox="1"/>
          <p:nvPr>
            <p:ph idx="3" type="subTitle"/>
          </p:nvPr>
        </p:nvSpPr>
        <p:spPr>
          <a:xfrm>
            <a:off x="5778300" y="11692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2" name="Google Shape;1082;p25"/>
          <p:cNvSpPr txBox="1"/>
          <p:nvPr>
            <p:ph idx="4" type="subTitle"/>
          </p:nvPr>
        </p:nvSpPr>
        <p:spPr>
          <a:xfrm>
            <a:off x="5778300" y="15499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3" name="Google Shape;1083;p25"/>
          <p:cNvSpPr txBox="1"/>
          <p:nvPr>
            <p:ph idx="5" type="subTitle"/>
          </p:nvPr>
        </p:nvSpPr>
        <p:spPr>
          <a:xfrm>
            <a:off x="17459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4" name="Google Shape;1084;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5" name="Google Shape;1085;p25"/>
          <p:cNvSpPr txBox="1"/>
          <p:nvPr>
            <p:ph idx="7" type="subTitle"/>
          </p:nvPr>
        </p:nvSpPr>
        <p:spPr>
          <a:xfrm>
            <a:off x="57783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6" name="Google Shape;1086;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7" name="Google Shape;1087;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88" name="Shape 1088"/>
        <p:cNvGrpSpPr/>
        <p:nvPr/>
      </p:nvGrpSpPr>
      <p:grpSpPr>
        <a:xfrm>
          <a:off x="0" y="0"/>
          <a:ext cx="0" cy="0"/>
          <a:chOff x="0" y="0"/>
          <a:chExt cx="0" cy="0"/>
        </a:xfrm>
      </p:grpSpPr>
      <p:grpSp>
        <p:nvGrpSpPr>
          <p:cNvPr id="1089" name="Google Shape;1089;p26"/>
          <p:cNvGrpSpPr/>
          <p:nvPr/>
        </p:nvGrpSpPr>
        <p:grpSpPr>
          <a:xfrm>
            <a:off x="-40" y="0"/>
            <a:ext cx="9143957" cy="5143500"/>
            <a:chOff x="-19200" y="0"/>
            <a:chExt cx="9163200" cy="5143500"/>
          </a:xfrm>
        </p:grpSpPr>
        <p:cxnSp>
          <p:nvCxnSpPr>
            <p:cNvPr id="1090" name="Google Shape;1090;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18" name="Google Shape;1118;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26"/>
          <p:cNvGrpSpPr/>
          <p:nvPr/>
        </p:nvGrpSpPr>
        <p:grpSpPr>
          <a:xfrm>
            <a:off x="1117012" y="2735875"/>
            <a:ext cx="3062438" cy="1546750"/>
            <a:chOff x="1117012" y="2735875"/>
            <a:chExt cx="3062438" cy="1546750"/>
          </a:xfrm>
        </p:grpSpPr>
        <p:sp>
          <p:nvSpPr>
            <p:cNvPr id="1122" name="Google Shape;1122;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3" name="Google Shape;1123;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4" name="Google Shape;1124;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6"/>
          <p:cNvGrpSpPr/>
          <p:nvPr/>
        </p:nvGrpSpPr>
        <p:grpSpPr>
          <a:xfrm>
            <a:off x="4888925" y="2735875"/>
            <a:ext cx="3349330" cy="1868235"/>
            <a:chOff x="4888925" y="2735875"/>
            <a:chExt cx="3349330" cy="1868235"/>
          </a:xfrm>
        </p:grpSpPr>
        <p:grpSp>
          <p:nvGrpSpPr>
            <p:cNvPr id="1126" name="Google Shape;1126;p26"/>
            <p:cNvGrpSpPr/>
            <p:nvPr/>
          </p:nvGrpSpPr>
          <p:grpSpPr>
            <a:xfrm>
              <a:off x="4888925" y="2735875"/>
              <a:ext cx="3058700" cy="1546750"/>
              <a:chOff x="4888925" y="2735875"/>
              <a:chExt cx="3058700" cy="1546750"/>
            </a:xfrm>
          </p:grpSpPr>
          <p:sp>
            <p:nvSpPr>
              <p:cNvPr id="1127" name="Google Shape;1127;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8" name="Google Shape;1128;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9" name="Google Shape;1129;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26"/>
            <p:cNvGrpSpPr/>
            <p:nvPr/>
          </p:nvGrpSpPr>
          <p:grpSpPr>
            <a:xfrm>
              <a:off x="7675195" y="3952738"/>
              <a:ext cx="563060" cy="651372"/>
              <a:chOff x="4212420" y="-38612"/>
              <a:chExt cx="563060" cy="651372"/>
            </a:xfrm>
          </p:grpSpPr>
          <p:sp>
            <p:nvSpPr>
              <p:cNvPr id="1131" name="Google Shape;1131;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4" name="Google Shape;1134;p26"/>
          <p:cNvGrpSpPr/>
          <p:nvPr/>
        </p:nvGrpSpPr>
        <p:grpSpPr>
          <a:xfrm>
            <a:off x="3077700" y="860875"/>
            <a:ext cx="2985000" cy="1546750"/>
            <a:chOff x="3077700" y="860875"/>
            <a:chExt cx="2985000" cy="1546750"/>
          </a:xfrm>
        </p:grpSpPr>
        <p:sp>
          <p:nvSpPr>
            <p:cNvPr id="1135" name="Google Shape;1135;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36" name="Google Shape;1136;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1137" name="Google Shape;1137;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41" name="Google Shape;1141;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2" name="Google Shape;1142;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43" name="Google Shape;1143;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4" name="Google Shape;1144;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45" name="Google Shape;1145;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46" name="Google Shape;1146;p26"/>
          <p:cNvGrpSpPr/>
          <p:nvPr/>
        </p:nvGrpSpPr>
        <p:grpSpPr>
          <a:xfrm>
            <a:off x="5745422" y="-613031"/>
            <a:ext cx="1031166" cy="1036207"/>
            <a:chOff x="-546937" y="-581525"/>
            <a:chExt cx="1507993" cy="1515365"/>
          </a:xfrm>
        </p:grpSpPr>
        <p:sp>
          <p:nvSpPr>
            <p:cNvPr id="1147" name="Google Shape;1147;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1149" name="Google Shape;1149;p26"/>
          <p:cNvGrpSpPr/>
          <p:nvPr/>
        </p:nvGrpSpPr>
        <p:grpSpPr>
          <a:xfrm>
            <a:off x="6776597" y="152994"/>
            <a:ext cx="1031166" cy="1036207"/>
            <a:chOff x="-546937" y="-581525"/>
            <a:chExt cx="1507993" cy="1515365"/>
          </a:xfrm>
        </p:grpSpPr>
        <p:sp>
          <p:nvSpPr>
            <p:cNvPr id="1150" name="Google Shape;1150;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52" name="Shape 1152"/>
        <p:cNvGrpSpPr/>
        <p:nvPr/>
      </p:nvGrpSpPr>
      <p:grpSpPr>
        <a:xfrm>
          <a:off x="0" y="0"/>
          <a:ext cx="0" cy="0"/>
          <a:chOff x="0" y="0"/>
          <a:chExt cx="0" cy="0"/>
        </a:xfrm>
      </p:grpSpPr>
      <p:sp>
        <p:nvSpPr>
          <p:cNvPr id="1153" name="Google Shape;1153;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27"/>
          <p:cNvGrpSpPr/>
          <p:nvPr/>
        </p:nvGrpSpPr>
        <p:grpSpPr>
          <a:xfrm>
            <a:off x="-40" y="0"/>
            <a:ext cx="9143957" cy="5143500"/>
            <a:chOff x="-19200" y="0"/>
            <a:chExt cx="9163200" cy="5143500"/>
          </a:xfrm>
        </p:grpSpPr>
        <p:cxnSp>
          <p:nvCxnSpPr>
            <p:cNvPr id="1156" name="Google Shape;1156;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84" name="Google Shape;1184;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7"/>
          <p:cNvGrpSpPr/>
          <p:nvPr/>
        </p:nvGrpSpPr>
        <p:grpSpPr>
          <a:xfrm>
            <a:off x="7157195" y="180838"/>
            <a:ext cx="563060" cy="651372"/>
            <a:chOff x="4212420" y="-38612"/>
            <a:chExt cx="563060" cy="651372"/>
          </a:xfrm>
        </p:grpSpPr>
        <p:sp>
          <p:nvSpPr>
            <p:cNvPr id="1189" name="Google Shape;1189;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7"/>
          <p:cNvGrpSpPr/>
          <p:nvPr/>
        </p:nvGrpSpPr>
        <p:grpSpPr>
          <a:xfrm>
            <a:off x="8149070" y="584788"/>
            <a:ext cx="563060" cy="651372"/>
            <a:chOff x="1842832" y="4353913"/>
            <a:chExt cx="563060" cy="651372"/>
          </a:xfrm>
        </p:grpSpPr>
        <p:sp>
          <p:nvSpPr>
            <p:cNvPr id="1193" name="Google Shape;1193;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7"/>
          <p:cNvGrpSpPr/>
          <p:nvPr/>
        </p:nvGrpSpPr>
        <p:grpSpPr>
          <a:xfrm>
            <a:off x="2333417" y="4396677"/>
            <a:ext cx="563085" cy="565837"/>
            <a:chOff x="-546937" y="-581525"/>
            <a:chExt cx="1507993" cy="1515365"/>
          </a:xfrm>
        </p:grpSpPr>
        <p:sp>
          <p:nvSpPr>
            <p:cNvPr id="1199" name="Google Shape;1199;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1201" name="Google Shape;1201;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202" name="Google Shape;1202;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3" name="Google Shape;1203;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4" name="Google Shape;1204;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5" name="Google Shape;1205;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6" name="Google Shape;1206;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7" name="Google Shape;1207;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8" name="Google Shape;1208;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9" name="Google Shape;1209;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10" name="Google Shape;1210;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11" name="Google Shape;1211;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12" name="Google Shape;1212;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13" name="Google Shape;1213;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14" name="Shape 1214"/>
        <p:cNvGrpSpPr/>
        <p:nvPr/>
      </p:nvGrpSpPr>
      <p:grpSpPr>
        <a:xfrm>
          <a:off x="0" y="0"/>
          <a:ext cx="0" cy="0"/>
          <a:chOff x="0" y="0"/>
          <a:chExt cx="0" cy="0"/>
        </a:xfrm>
      </p:grpSpPr>
      <p:grpSp>
        <p:nvGrpSpPr>
          <p:cNvPr id="1215" name="Google Shape;1215;p28"/>
          <p:cNvGrpSpPr/>
          <p:nvPr/>
        </p:nvGrpSpPr>
        <p:grpSpPr>
          <a:xfrm>
            <a:off x="-40" y="0"/>
            <a:ext cx="9143957" cy="5143500"/>
            <a:chOff x="-19200" y="0"/>
            <a:chExt cx="9163200" cy="5143500"/>
          </a:xfrm>
        </p:grpSpPr>
        <p:cxnSp>
          <p:nvCxnSpPr>
            <p:cNvPr id="1216" name="Google Shape;1216;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44" name="Google Shape;1244;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28"/>
          <p:cNvGrpSpPr/>
          <p:nvPr/>
        </p:nvGrpSpPr>
        <p:grpSpPr>
          <a:xfrm>
            <a:off x="3537713" y="324150"/>
            <a:ext cx="1014400" cy="430500"/>
            <a:chOff x="2559150" y="3516550"/>
            <a:chExt cx="1014400" cy="430500"/>
          </a:xfrm>
        </p:grpSpPr>
        <p:cxnSp>
          <p:nvCxnSpPr>
            <p:cNvPr id="1246" name="Google Shape;1246;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7" name="Google Shape;1247;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8" name="Google Shape;1248;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9" name="Google Shape;1249;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50" name="Google Shape;1250;p28"/>
          <p:cNvGrpSpPr/>
          <p:nvPr/>
        </p:nvGrpSpPr>
        <p:grpSpPr>
          <a:xfrm>
            <a:off x="1867464" y="3578475"/>
            <a:ext cx="3131561" cy="1338875"/>
            <a:chOff x="2626239" y="3550"/>
            <a:chExt cx="3131561" cy="1338875"/>
          </a:xfrm>
        </p:grpSpPr>
        <p:sp>
          <p:nvSpPr>
            <p:cNvPr id="1251" name="Google Shape;1251;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3" name="Google Shape;1253;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28"/>
          <p:cNvGrpSpPr/>
          <p:nvPr/>
        </p:nvGrpSpPr>
        <p:grpSpPr>
          <a:xfrm>
            <a:off x="713403" y="1399527"/>
            <a:ext cx="3270596" cy="1323878"/>
            <a:chOff x="713400" y="701325"/>
            <a:chExt cx="3853200" cy="1323878"/>
          </a:xfrm>
        </p:grpSpPr>
        <p:sp>
          <p:nvSpPr>
            <p:cNvPr id="1255" name="Google Shape;1255;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8"/>
          <p:cNvGrpSpPr/>
          <p:nvPr/>
        </p:nvGrpSpPr>
        <p:grpSpPr>
          <a:xfrm>
            <a:off x="1362703" y="2460727"/>
            <a:ext cx="3270596" cy="1323878"/>
            <a:chOff x="713400" y="701325"/>
            <a:chExt cx="3853200" cy="1323878"/>
          </a:xfrm>
        </p:grpSpPr>
        <p:sp>
          <p:nvSpPr>
            <p:cNvPr id="1258" name="Google Shape;1258;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8"/>
          <p:cNvGrpSpPr/>
          <p:nvPr/>
        </p:nvGrpSpPr>
        <p:grpSpPr>
          <a:xfrm>
            <a:off x="-459387" y="-266700"/>
            <a:ext cx="1507993" cy="1515365"/>
            <a:chOff x="-459387" y="-266700"/>
            <a:chExt cx="1507993" cy="1515365"/>
          </a:xfrm>
        </p:grpSpPr>
        <p:sp>
          <p:nvSpPr>
            <p:cNvPr id="1261" name="Google Shape;1261;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28"/>
          <p:cNvGrpSpPr/>
          <p:nvPr/>
        </p:nvGrpSpPr>
        <p:grpSpPr>
          <a:xfrm>
            <a:off x="3368563" y="4417175"/>
            <a:ext cx="1507993" cy="1515365"/>
            <a:chOff x="3368563" y="4417175"/>
            <a:chExt cx="1507993" cy="1515365"/>
          </a:xfrm>
        </p:grpSpPr>
        <p:sp>
          <p:nvSpPr>
            <p:cNvPr id="1264" name="Google Shape;1264;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70" name="Google Shape;1270;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71" name="Google Shape;1271;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72" name="Google Shape;1272;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273" name="Google Shape;1273;p28"/>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74" name="Shape 1274"/>
        <p:cNvGrpSpPr/>
        <p:nvPr/>
      </p:nvGrpSpPr>
      <p:grpSpPr>
        <a:xfrm>
          <a:off x="0" y="0"/>
          <a:ext cx="0" cy="0"/>
          <a:chOff x="0" y="0"/>
          <a:chExt cx="0" cy="0"/>
        </a:xfrm>
      </p:grpSpPr>
      <p:grpSp>
        <p:nvGrpSpPr>
          <p:cNvPr id="1275" name="Google Shape;1275;p29"/>
          <p:cNvGrpSpPr/>
          <p:nvPr/>
        </p:nvGrpSpPr>
        <p:grpSpPr>
          <a:xfrm>
            <a:off x="-40" y="0"/>
            <a:ext cx="9143957" cy="5143500"/>
            <a:chOff x="-19200" y="0"/>
            <a:chExt cx="9163200" cy="5143500"/>
          </a:xfrm>
        </p:grpSpPr>
        <p:cxnSp>
          <p:nvCxnSpPr>
            <p:cNvPr id="1276" name="Google Shape;1276;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04" name="Google Shape;1304;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29"/>
          <p:cNvGrpSpPr/>
          <p:nvPr/>
        </p:nvGrpSpPr>
        <p:grpSpPr>
          <a:xfrm>
            <a:off x="7180203" y="304991"/>
            <a:ext cx="1176891" cy="1537643"/>
            <a:chOff x="554456" y="2624159"/>
            <a:chExt cx="2397903" cy="3132932"/>
          </a:xfrm>
        </p:grpSpPr>
        <p:sp>
          <p:nvSpPr>
            <p:cNvPr id="1306" name="Google Shape;1306;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29"/>
          <p:cNvGrpSpPr/>
          <p:nvPr/>
        </p:nvGrpSpPr>
        <p:grpSpPr>
          <a:xfrm>
            <a:off x="8524914" y="863589"/>
            <a:ext cx="829246" cy="833299"/>
            <a:chOff x="-546937" y="-581525"/>
            <a:chExt cx="1507993" cy="1515365"/>
          </a:xfrm>
        </p:grpSpPr>
        <p:sp>
          <p:nvSpPr>
            <p:cNvPr id="1314" name="Google Shape;1314;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9"/>
          <p:cNvGrpSpPr/>
          <p:nvPr/>
        </p:nvGrpSpPr>
        <p:grpSpPr>
          <a:xfrm>
            <a:off x="157014" y="4187439"/>
            <a:ext cx="829246" cy="833299"/>
            <a:chOff x="-546937" y="-581525"/>
            <a:chExt cx="1507993" cy="1515365"/>
          </a:xfrm>
        </p:grpSpPr>
        <p:sp>
          <p:nvSpPr>
            <p:cNvPr id="1317" name="Google Shape;1317;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19" name="Shape 1319"/>
        <p:cNvGrpSpPr/>
        <p:nvPr/>
      </p:nvGrpSpPr>
      <p:grpSpPr>
        <a:xfrm>
          <a:off x="0" y="0"/>
          <a:ext cx="0" cy="0"/>
          <a:chOff x="0" y="0"/>
          <a:chExt cx="0" cy="0"/>
        </a:xfrm>
      </p:grpSpPr>
      <p:grpSp>
        <p:nvGrpSpPr>
          <p:cNvPr id="1320" name="Google Shape;1320;p30"/>
          <p:cNvGrpSpPr/>
          <p:nvPr/>
        </p:nvGrpSpPr>
        <p:grpSpPr>
          <a:xfrm>
            <a:off x="-40" y="0"/>
            <a:ext cx="9143957" cy="5143500"/>
            <a:chOff x="-19200" y="0"/>
            <a:chExt cx="9163200" cy="5143500"/>
          </a:xfrm>
        </p:grpSpPr>
        <p:cxnSp>
          <p:nvCxnSpPr>
            <p:cNvPr id="1321" name="Google Shape;1321;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9" name="Google Shape;1339;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0" name="Google Shape;1340;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1" name="Google Shape;1341;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2" name="Google Shape;1342;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49" name="Google Shape;1349;p30"/>
          <p:cNvGrpSpPr/>
          <p:nvPr/>
        </p:nvGrpSpPr>
        <p:grpSpPr>
          <a:xfrm>
            <a:off x="8642181" y="-366333"/>
            <a:ext cx="901299" cy="905743"/>
            <a:chOff x="6780320" y="132595"/>
            <a:chExt cx="1208986" cy="1214947"/>
          </a:xfrm>
        </p:grpSpPr>
        <p:sp>
          <p:nvSpPr>
            <p:cNvPr id="1350" name="Google Shape;1350;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grpSp>
        <p:nvGrpSpPr>
          <p:cNvPr id="148" name="Google Shape;148;p4"/>
          <p:cNvGrpSpPr/>
          <p:nvPr/>
        </p:nvGrpSpPr>
        <p:grpSpPr>
          <a:xfrm>
            <a:off x="-40" y="0"/>
            <a:ext cx="9143957" cy="5143500"/>
            <a:chOff x="-19200" y="0"/>
            <a:chExt cx="9163200" cy="5143500"/>
          </a:xfrm>
        </p:grpSpPr>
        <p:cxnSp>
          <p:nvCxnSpPr>
            <p:cNvPr id="149" name="Google Shape;149;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77" name="Google Shape;177;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82" name="Google Shape;182;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spTree>
      <p:nvGrpSpPr>
        <p:cNvPr id="1356" name="Shape 1356"/>
        <p:cNvGrpSpPr/>
        <p:nvPr/>
      </p:nvGrpSpPr>
      <p:grpSpPr>
        <a:xfrm>
          <a:off x="0" y="0"/>
          <a:ext cx="0" cy="0"/>
          <a:chOff x="0" y="0"/>
          <a:chExt cx="0" cy="0"/>
        </a:xfrm>
      </p:grpSpPr>
      <p:sp>
        <p:nvSpPr>
          <p:cNvPr id="1357" name="Google Shape;1357;p31"/>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8" name="Google Shape;1358;p31"/>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EFEFE"/>
              </a:buClr>
              <a:buSzPts val="6000"/>
              <a:buFont typeface="Open Sans"/>
              <a:buNone/>
              <a:defRPr sz="6000">
                <a:solidFill>
                  <a:srgbClr val="FEFEFE"/>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59" name="Google Shape;1359;p31"/>
          <p:cNvSpPr txBox="1"/>
          <p:nvPr>
            <p:ph idx="1" type="subTitle"/>
          </p:nvPr>
        </p:nvSpPr>
        <p:spPr>
          <a:xfrm>
            <a:off x="825038" y="3483864"/>
            <a:ext cx="7543800" cy="857400"/>
          </a:xfrm>
          <a:prstGeom prst="rect">
            <a:avLst/>
          </a:prstGeom>
          <a:noFill/>
          <a:ln>
            <a:noFill/>
          </a:ln>
        </p:spPr>
        <p:txBody>
          <a:bodyPr anchorCtr="0" anchor="t" bIns="34275" lIns="68575" spcFirstLastPara="1" rIns="68575" wrap="square" tIns="34275">
            <a:normAutofit/>
          </a:bodyPr>
          <a:lstStyle>
            <a:lvl1pPr lvl="0" rtl="0" algn="l">
              <a:lnSpc>
                <a:spcPct val="120000"/>
              </a:lnSpc>
              <a:spcBef>
                <a:spcPts val="900"/>
              </a:spcBef>
              <a:spcAft>
                <a:spcPts val="0"/>
              </a:spcAft>
              <a:buSzPts val="1800"/>
              <a:buNone/>
              <a:defRPr sz="1800" cap="none">
                <a:solidFill>
                  <a:schemeClr val="lt1"/>
                </a:solidFill>
                <a:latin typeface="Open Sans"/>
                <a:ea typeface="Open Sans"/>
                <a:cs typeface="Open Sans"/>
                <a:sym typeface="Open Sans"/>
              </a:defRPr>
            </a:lvl1pPr>
            <a:lvl2pPr lvl="1" rtl="0" algn="ctr">
              <a:lnSpc>
                <a:spcPct val="120000"/>
              </a:lnSpc>
              <a:spcBef>
                <a:spcPts val="200"/>
              </a:spcBef>
              <a:spcAft>
                <a:spcPts val="0"/>
              </a:spcAft>
              <a:buClr>
                <a:srgbClr val="FEFEFE"/>
              </a:buClr>
              <a:buSzPts val="1800"/>
              <a:buNone/>
              <a:defRPr sz="1800"/>
            </a:lvl2pPr>
            <a:lvl3pPr lvl="2" rtl="0" algn="ctr">
              <a:lnSpc>
                <a:spcPct val="120000"/>
              </a:lnSpc>
              <a:spcBef>
                <a:spcPts val="300"/>
              </a:spcBef>
              <a:spcAft>
                <a:spcPts val="0"/>
              </a:spcAft>
              <a:buClr>
                <a:srgbClr val="FEFEFE"/>
              </a:buClr>
              <a:buSzPts val="1800"/>
              <a:buNone/>
              <a:defRPr sz="1800"/>
            </a:lvl3pPr>
            <a:lvl4pPr lvl="3" rtl="0" algn="ctr">
              <a:lnSpc>
                <a:spcPct val="120000"/>
              </a:lnSpc>
              <a:spcBef>
                <a:spcPts val="300"/>
              </a:spcBef>
              <a:spcAft>
                <a:spcPts val="0"/>
              </a:spcAft>
              <a:buClr>
                <a:srgbClr val="FEFEFE"/>
              </a:buClr>
              <a:buSzPts val="1500"/>
              <a:buNone/>
              <a:defRPr sz="1500"/>
            </a:lvl4pPr>
            <a:lvl5pPr lvl="4" rtl="0" algn="ctr">
              <a:lnSpc>
                <a:spcPct val="120000"/>
              </a:lnSpc>
              <a:spcBef>
                <a:spcPts val="300"/>
              </a:spcBef>
              <a:spcAft>
                <a:spcPts val="0"/>
              </a:spcAft>
              <a:buClr>
                <a:srgbClr val="FEFEFE"/>
              </a:buClr>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cxnSp>
        <p:nvCxnSpPr>
          <p:cNvPr id="1360" name="Google Shape;1360;p31"/>
          <p:cNvCxnSpPr/>
          <p:nvPr/>
        </p:nvCxnSpPr>
        <p:spPr>
          <a:xfrm>
            <a:off x="905744" y="3356056"/>
            <a:ext cx="7406400" cy="0"/>
          </a:xfrm>
          <a:prstGeom prst="straightConnector1">
            <a:avLst/>
          </a:prstGeom>
          <a:noFill/>
          <a:ln cap="flat" cmpd="sng" w="12700">
            <a:solidFill>
              <a:srgbClr val="FEFEFE"/>
            </a:solidFill>
            <a:prstDash val="solid"/>
            <a:round/>
            <a:headEnd len="sm" w="sm" type="none"/>
            <a:tailEnd len="sm" w="sm" type="none"/>
          </a:ln>
        </p:spPr>
      </p:cxnSp>
      <p:sp>
        <p:nvSpPr>
          <p:cNvPr id="1361" name="Google Shape;1361;p31"/>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2" name="Google Shape;1362;p31"/>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3" name="Google Shape;1363;p31"/>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64" name="Shape 1364"/>
        <p:cNvGrpSpPr/>
        <p:nvPr/>
      </p:nvGrpSpPr>
      <p:grpSpPr>
        <a:xfrm>
          <a:off x="0" y="0"/>
          <a:ext cx="0" cy="0"/>
          <a:chOff x="0" y="0"/>
          <a:chExt cx="0" cy="0"/>
        </a:xfrm>
      </p:grpSpPr>
      <p:sp>
        <p:nvSpPr>
          <p:cNvPr id="1365" name="Google Shape;1365;p32"/>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66" name="Google Shape;1366;p32"/>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67" name="Google Shape;1367;p32"/>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8" name="Google Shape;1368;p32"/>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9" name="Google Shape;1369;p32"/>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0" name="Shape 1370"/>
        <p:cNvGrpSpPr/>
        <p:nvPr/>
      </p:nvGrpSpPr>
      <p:grpSpPr>
        <a:xfrm>
          <a:off x="0" y="0"/>
          <a:ext cx="0" cy="0"/>
          <a:chOff x="0" y="0"/>
          <a:chExt cx="0" cy="0"/>
        </a:xfrm>
      </p:grpSpPr>
      <p:sp>
        <p:nvSpPr>
          <p:cNvPr id="1371" name="Google Shape;1371;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72" name="Google Shape;1372;p33"/>
          <p:cNvSpPr txBox="1"/>
          <p:nvPr>
            <p:ph idx="1" type="body"/>
          </p:nvPr>
        </p:nvSpPr>
        <p:spPr>
          <a:xfrm>
            <a:off x="822960" y="1590675"/>
            <a:ext cx="3480000" cy="28113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73" name="Google Shape;1373;p33"/>
          <p:cNvSpPr txBox="1"/>
          <p:nvPr>
            <p:ph idx="2" type="body"/>
          </p:nvPr>
        </p:nvSpPr>
        <p:spPr>
          <a:xfrm>
            <a:off x="4886958" y="1590675"/>
            <a:ext cx="3480000" cy="28113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74" name="Google Shape;1374;p3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5" name="Google Shape;1375;p3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6" name="Google Shape;1376;p3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lt1"/>
        </a:solidFill>
      </p:bgPr>
    </p:bg>
    <p:spTree>
      <p:nvGrpSpPr>
        <p:cNvPr id="1377" name="Shape 1377"/>
        <p:cNvGrpSpPr/>
        <p:nvPr/>
      </p:nvGrpSpPr>
      <p:grpSpPr>
        <a:xfrm>
          <a:off x="0" y="0"/>
          <a:ext cx="0" cy="0"/>
          <a:chOff x="0" y="0"/>
          <a:chExt cx="0" cy="0"/>
        </a:xfrm>
      </p:grpSpPr>
      <p:sp>
        <p:nvSpPr>
          <p:cNvPr id="1378" name="Google Shape;1378;p34"/>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9" name="Google Shape;1379;p34"/>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Open Sans"/>
              <a:buNone/>
              <a:defRPr b="0" sz="6000">
                <a:solidFill>
                  <a:srgbClr val="262626"/>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80" name="Google Shape;1380;p34"/>
          <p:cNvSpPr txBox="1"/>
          <p:nvPr>
            <p:ph idx="1" type="body"/>
          </p:nvPr>
        </p:nvSpPr>
        <p:spPr>
          <a:xfrm>
            <a:off x="822960" y="3497580"/>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120000"/>
              </a:lnSpc>
              <a:spcBef>
                <a:spcPts val="900"/>
              </a:spcBef>
              <a:spcAft>
                <a:spcPts val="0"/>
              </a:spcAft>
              <a:buSzPts val="1800"/>
              <a:buNone/>
              <a:defRPr sz="1800" cap="none">
                <a:solidFill>
                  <a:schemeClr val="dk1"/>
                </a:solidFill>
                <a:latin typeface="Open Sans"/>
                <a:ea typeface="Open Sans"/>
                <a:cs typeface="Open Sans"/>
                <a:sym typeface="Open Sans"/>
              </a:defRPr>
            </a:lvl1pPr>
            <a:lvl2pPr indent="-228600" lvl="1" marL="914400" rtl="0" algn="l">
              <a:lnSpc>
                <a:spcPct val="120000"/>
              </a:lnSpc>
              <a:spcBef>
                <a:spcPts val="200"/>
              </a:spcBef>
              <a:spcAft>
                <a:spcPts val="0"/>
              </a:spcAft>
              <a:buClr>
                <a:srgbClr val="888888"/>
              </a:buClr>
              <a:buSzPts val="1400"/>
              <a:buNone/>
              <a:defRPr sz="1400">
                <a:solidFill>
                  <a:srgbClr val="888888"/>
                </a:solidFill>
              </a:defRPr>
            </a:lvl2pPr>
            <a:lvl3pPr indent="-228600" lvl="2" marL="1371600" rtl="0" algn="l">
              <a:lnSpc>
                <a:spcPct val="120000"/>
              </a:lnSpc>
              <a:spcBef>
                <a:spcPts val="300"/>
              </a:spcBef>
              <a:spcAft>
                <a:spcPts val="0"/>
              </a:spcAft>
              <a:buClr>
                <a:srgbClr val="888888"/>
              </a:buClr>
              <a:buSzPts val="1200"/>
              <a:buNone/>
              <a:defRPr sz="1200">
                <a:solidFill>
                  <a:srgbClr val="888888"/>
                </a:solidFill>
              </a:defRPr>
            </a:lvl3pPr>
            <a:lvl4pPr indent="-228600" lvl="3" marL="1828800" rtl="0" algn="l">
              <a:lnSpc>
                <a:spcPct val="120000"/>
              </a:lnSpc>
              <a:spcBef>
                <a:spcPts val="300"/>
              </a:spcBef>
              <a:spcAft>
                <a:spcPts val="0"/>
              </a:spcAft>
              <a:buClr>
                <a:srgbClr val="888888"/>
              </a:buClr>
              <a:buSzPts val="1100"/>
              <a:buNone/>
              <a:defRPr sz="1100">
                <a:solidFill>
                  <a:srgbClr val="888888"/>
                </a:solidFill>
              </a:defRPr>
            </a:lvl4pPr>
            <a:lvl5pPr indent="-228600" lvl="4" marL="2286000" rtl="0" algn="l">
              <a:lnSpc>
                <a:spcPct val="120000"/>
              </a:lnSpc>
              <a:spcBef>
                <a:spcPts val="300"/>
              </a:spcBef>
              <a:spcAft>
                <a:spcPts val="0"/>
              </a:spcAft>
              <a:buClr>
                <a:srgbClr val="888888"/>
              </a:buClr>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cxnSp>
        <p:nvCxnSpPr>
          <p:cNvPr id="1381" name="Google Shape;1381;p34"/>
          <p:cNvCxnSpPr/>
          <p:nvPr/>
        </p:nvCxnSpPr>
        <p:spPr>
          <a:xfrm>
            <a:off x="905744" y="3363849"/>
            <a:ext cx="7406400" cy="0"/>
          </a:xfrm>
          <a:prstGeom prst="straightConnector1">
            <a:avLst/>
          </a:prstGeom>
          <a:noFill/>
          <a:ln cap="flat" cmpd="sng" w="12700">
            <a:solidFill>
              <a:srgbClr val="3F3F3F"/>
            </a:solidFill>
            <a:prstDash val="solid"/>
            <a:round/>
            <a:headEnd len="sm" w="sm" type="none"/>
            <a:tailEnd len="sm" w="sm" type="none"/>
          </a:ln>
        </p:spPr>
      </p:cxnSp>
      <p:sp>
        <p:nvSpPr>
          <p:cNvPr id="1382" name="Google Shape;1382;p34"/>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3" name="Google Shape;1383;p34"/>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4" name="Google Shape;1384;p34"/>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85" name="Shape 1385"/>
        <p:cNvGrpSpPr/>
        <p:nvPr/>
      </p:nvGrpSpPr>
      <p:grpSpPr>
        <a:xfrm>
          <a:off x="0" y="0"/>
          <a:ext cx="0" cy="0"/>
          <a:chOff x="0" y="0"/>
          <a:chExt cx="0" cy="0"/>
        </a:xfrm>
      </p:grpSpPr>
      <p:sp>
        <p:nvSpPr>
          <p:cNvPr id="1386" name="Google Shape;1386;p35"/>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87" name="Google Shape;1387;p35"/>
          <p:cNvSpPr/>
          <p:nvPr>
            <p:ph idx="2" type="pic"/>
          </p:nvPr>
        </p:nvSpPr>
        <p:spPr>
          <a:xfrm>
            <a:off x="11" y="0"/>
            <a:ext cx="9144000" cy="3433800"/>
          </a:xfrm>
          <a:prstGeom prst="rect">
            <a:avLst/>
          </a:prstGeom>
          <a:solidFill>
            <a:srgbClr val="D8D8D8"/>
          </a:solidFill>
          <a:ln>
            <a:noFill/>
          </a:ln>
        </p:spPr>
        <p:txBody>
          <a:bodyPr anchorCtr="0" anchor="t" bIns="34275" lIns="342900" spcFirstLastPara="1" rIns="0" wrap="square" tIns="342900">
            <a:noAutofit/>
          </a:bodyPr>
          <a:lstStyle>
            <a:lvl1pPr lvl="0" marR="0" rtl="0" algn="l">
              <a:lnSpc>
                <a:spcPct val="120000"/>
              </a:lnSpc>
              <a:spcBef>
                <a:spcPts val="900"/>
              </a:spcBef>
              <a:spcAft>
                <a:spcPts val="0"/>
              </a:spcAft>
              <a:buClr>
                <a:schemeClr val="accent1"/>
              </a:buClr>
              <a:buSzPts val="2400"/>
              <a:buFont typeface="Arial"/>
              <a:buNone/>
              <a:defRPr b="0" i="0" sz="2400" u="none" cap="none" strike="noStrike">
                <a:solidFill>
                  <a:srgbClr val="3F3F3F"/>
                </a:solidFill>
                <a:latin typeface="Open Sans"/>
                <a:ea typeface="Open Sans"/>
                <a:cs typeface="Open Sans"/>
                <a:sym typeface="Open Sans"/>
              </a:defRPr>
            </a:lvl1pPr>
            <a:lvl2pPr lvl="1" marR="0" rtl="0" algn="l">
              <a:lnSpc>
                <a:spcPct val="120000"/>
              </a:lnSpc>
              <a:spcBef>
                <a:spcPts val="200"/>
              </a:spcBef>
              <a:spcAft>
                <a:spcPts val="0"/>
              </a:spcAft>
              <a:buClr>
                <a:srgbClr val="3F3F3F"/>
              </a:buClr>
              <a:buSzPts val="2100"/>
              <a:buFont typeface="Arial"/>
              <a:buNone/>
              <a:defRPr b="0" i="0" sz="2100" u="none" cap="none" strike="noStrike">
                <a:solidFill>
                  <a:srgbClr val="3F3F3F"/>
                </a:solidFill>
                <a:latin typeface="Open Sans"/>
                <a:ea typeface="Open Sans"/>
                <a:cs typeface="Open Sans"/>
                <a:sym typeface="Open Sans"/>
              </a:defRPr>
            </a:lvl2pPr>
            <a:lvl3pPr lvl="2" marR="0" rtl="0" algn="l">
              <a:lnSpc>
                <a:spcPct val="120000"/>
              </a:lnSpc>
              <a:spcBef>
                <a:spcPts val="300"/>
              </a:spcBef>
              <a:spcAft>
                <a:spcPts val="0"/>
              </a:spcAft>
              <a:buClr>
                <a:srgbClr val="3F3F3F"/>
              </a:buClr>
              <a:buSzPts val="1800"/>
              <a:buFont typeface="Arial"/>
              <a:buNone/>
              <a:defRPr b="0" i="0" sz="1800" u="none" cap="none" strike="noStrike">
                <a:solidFill>
                  <a:srgbClr val="3F3F3F"/>
                </a:solidFill>
                <a:latin typeface="Open Sans"/>
                <a:ea typeface="Open Sans"/>
                <a:cs typeface="Open Sans"/>
                <a:sym typeface="Open Sans"/>
              </a:defRPr>
            </a:lvl3pPr>
            <a:lvl4pPr lvl="3" marR="0" rtl="0" algn="l">
              <a:lnSpc>
                <a:spcPct val="120000"/>
              </a:lnSpc>
              <a:spcBef>
                <a:spcPts val="300"/>
              </a:spcBef>
              <a:spcAft>
                <a:spcPts val="0"/>
              </a:spcAft>
              <a:buClr>
                <a:srgbClr val="3F3F3F"/>
              </a:buClr>
              <a:buSzPts val="1500"/>
              <a:buFont typeface="Arial"/>
              <a:buNone/>
              <a:defRPr b="0" i="0" sz="1500" u="none" cap="none" strike="noStrike">
                <a:solidFill>
                  <a:srgbClr val="3F3F3F"/>
                </a:solidFill>
                <a:latin typeface="Open Sans"/>
                <a:ea typeface="Open Sans"/>
                <a:cs typeface="Open Sans"/>
                <a:sym typeface="Open Sans"/>
              </a:defRPr>
            </a:lvl4pPr>
            <a:lvl5pPr lvl="4" marR="0" rtl="0" algn="l">
              <a:lnSpc>
                <a:spcPct val="120000"/>
              </a:lnSpc>
              <a:spcBef>
                <a:spcPts val="300"/>
              </a:spcBef>
              <a:spcAft>
                <a:spcPts val="0"/>
              </a:spcAft>
              <a:buClr>
                <a:srgbClr val="3F3F3F"/>
              </a:buClr>
              <a:buSzPts val="1500"/>
              <a:buFont typeface="Arial"/>
              <a:buNone/>
              <a:defRPr b="0" i="0" sz="1500" u="none" cap="none" strike="noStrike">
                <a:solidFill>
                  <a:srgbClr val="3F3F3F"/>
                </a:solidFill>
                <a:latin typeface="Open Sans"/>
                <a:ea typeface="Open Sans"/>
                <a:cs typeface="Open Sans"/>
                <a:sym typeface="Open Sans"/>
              </a:defRPr>
            </a:lvl5pPr>
            <a:lvl6pPr lvl="5"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6pPr>
            <a:lvl7pPr lvl="6"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7pPr>
            <a:lvl8pPr lvl="7"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8pPr>
            <a:lvl9pPr lvl="8" marR="0" rtl="0" algn="l">
              <a:lnSpc>
                <a:spcPct val="90000"/>
              </a:lnSpc>
              <a:spcBef>
                <a:spcPts val="300"/>
              </a:spcBef>
              <a:spcAft>
                <a:spcPts val="30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9pPr>
          </a:lstStyle>
          <a:p/>
        </p:txBody>
      </p:sp>
      <p:sp>
        <p:nvSpPr>
          <p:cNvPr id="1388" name="Google Shape;1388;p35"/>
          <p:cNvSpPr txBox="1"/>
          <p:nvPr>
            <p:ph type="title"/>
          </p:nvPr>
        </p:nvSpPr>
        <p:spPr>
          <a:xfrm>
            <a:off x="822959" y="3599522"/>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Open Sans"/>
              <a:buNone/>
              <a:defRPr b="0" sz="2700">
                <a:solidFill>
                  <a:srgbClr val="FFFFFF"/>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89" name="Google Shape;1389;p35"/>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20000"/>
              </a:lnSpc>
              <a:spcBef>
                <a:spcPts val="0"/>
              </a:spcBef>
              <a:spcAft>
                <a:spcPts val="0"/>
              </a:spcAft>
              <a:buSzPts val="1400"/>
              <a:buNone/>
              <a:defRPr sz="1400">
                <a:solidFill>
                  <a:srgbClr val="FFFFFF"/>
                </a:solidFill>
              </a:defRPr>
            </a:lvl1pPr>
            <a:lvl2pPr indent="-228600" lvl="1" marL="914400" rtl="0" algn="l">
              <a:lnSpc>
                <a:spcPct val="120000"/>
              </a:lnSpc>
              <a:spcBef>
                <a:spcPts val="500"/>
              </a:spcBef>
              <a:spcAft>
                <a:spcPts val="0"/>
              </a:spcAft>
              <a:buClr>
                <a:srgbClr val="3F3F3F"/>
              </a:buClr>
              <a:buSzPts val="900"/>
              <a:buNone/>
              <a:defRPr sz="900"/>
            </a:lvl2pPr>
            <a:lvl3pPr indent="-228600" lvl="2" marL="1371600" rtl="0" algn="l">
              <a:lnSpc>
                <a:spcPct val="120000"/>
              </a:lnSpc>
              <a:spcBef>
                <a:spcPts val="300"/>
              </a:spcBef>
              <a:spcAft>
                <a:spcPts val="0"/>
              </a:spcAft>
              <a:buClr>
                <a:srgbClr val="3F3F3F"/>
              </a:buClr>
              <a:buSzPts val="800"/>
              <a:buNone/>
              <a:defRPr sz="800"/>
            </a:lvl3pPr>
            <a:lvl4pPr indent="-228600" lvl="3" marL="1828800" rtl="0" algn="l">
              <a:lnSpc>
                <a:spcPct val="120000"/>
              </a:lnSpc>
              <a:spcBef>
                <a:spcPts val="300"/>
              </a:spcBef>
              <a:spcAft>
                <a:spcPts val="0"/>
              </a:spcAft>
              <a:buClr>
                <a:srgbClr val="3F3F3F"/>
              </a:buClr>
              <a:buSzPts val="700"/>
              <a:buNone/>
              <a:defRPr sz="700"/>
            </a:lvl4pPr>
            <a:lvl5pPr indent="-228600" lvl="4" marL="2286000" rtl="0" algn="l">
              <a:lnSpc>
                <a:spcPct val="12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390" name="Google Shape;1390;p35"/>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91" name="Google Shape;1391;p35"/>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92" name="Google Shape;1392;p35"/>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93" name="Shape 1393"/>
        <p:cNvGrpSpPr/>
        <p:nvPr/>
      </p:nvGrpSpPr>
      <p:grpSpPr>
        <a:xfrm>
          <a:off x="0" y="0"/>
          <a:ext cx="0" cy="0"/>
          <a:chOff x="0" y="0"/>
          <a:chExt cx="0" cy="0"/>
        </a:xfrm>
      </p:grpSpPr>
      <p:sp>
        <p:nvSpPr>
          <p:cNvPr id="1394" name="Google Shape;1394;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5" name="Google Shape;1395;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6" name="Google Shape;139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3" name="Shape 183"/>
        <p:cNvGrpSpPr/>
        <p:nvPr/>
      </p:nvGrpSpPr>
      <p:grpSpPr>
        <a:xfrm>
          <a:off x="0" y="0"/>
          <a:ext cx="0" cy="0"/>
          <a:chOff x="0" y="0"/>
          <a:chExt cx="0" cy="0"/>
        </a:xfrm>
      </p:grpSpPr>
      <p:grpSp>
        <p:nvGrpSpPr>
          <p:cNvPr id="184" name="Google Shape;184;p5"/>
          <p:cNvGrpSpPr/>
          <p:nvPr/>
        </p:nvGrpSpPr>
        <p:grpSpPr>
          <a:xfrm>
            <a:off x="-40" y="0"/>
            <a:ext cx="9143957" cy="5143500"/>
            <a:chOff x="-19200" y="0"/>
            <a:chExt cx="9163200" cy="5143500"/>
          </a:xfrm>
        </p:grpSpPr>
        <p:cxnSp>
          <p:nvCxnSpPr>
            <p:cNvPr id="185" name="Google Shape;185;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13" name="Google Shape;213;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5"/>
          <p:cNvGrpSpPr/>
          <p:nvPr/>
        </p:nvGrpSpPr>
        <p:grpSpPr>
          <a:xfrm>
            <a:off x="1147437" y="2502500"/>
            <a:ext cx="3219094" cy="2109202"/>
            <a:chOff x="1194144" y="890088"/>
            <a:chExt cx="6755706" cy="3501912"/>
          </a:xfrm>
        </p:grpSpPr>
        <p:sp>
          <p:nvSpPr>
            <p:cNvPr id="216" name="Google Shape;216;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5"/>
          <p:cNvGrpSpPr/>
          <p:nvPr/>
        </p:nvGrpSpPr>
        <p:grpSpPr>
          <a:xfrm>
            <a:off x="4777462" y="2502500"/>
            <a:ext cx="3219094" cy="2109202"/>
            <a:chOff x="1194144" y="890088"/>
            <a:chExt cx="6755706" cy="3501912"/>
          </a:xfrm>
        </p:grpSpPr>
        <p:sp>
          <p:nvSpPr>
            <p:cNvPr id="221" name="Google Shape;221;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226" name="Google Shape;226;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27" name="Google Shape;227;p5"/>
          <p:cNvGrpSpPr/>
          <p:nvPr/>
        </p:nvGrpSpPr>
        <p:grpSpPr>
          <a:xfrm>
            <a:off x="-573830" y="3562045"/>
            <a:ext cx="1208986" cy="1214947"/>
            <a:chOff x="5788095" y="1364345"/>
            <a:chExt cx="1208986" cy="1214947"/>
          </a:xfrm>
        </p:grpSpPr>
        <p:sp>
          <p:nvSpPr>
            <p:cNvPr id="228" name="Google Shape;228;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5"/>
          <p:cNvGrpSpPr/>
          <p:nvPr/>
        </p:nvGrpSpPr>
        <p:grpSpPr>
          <a:xfrm>
            <a:off x="8532720" y="590045"/>
            <a:ext cx="1208986" cy="1214947"/>
            <a:chOff x="5788095" y="1364345"/>
            <a:chExt cx="1208986" cy="1214947"/>
          </a:xfrm>
        </p:grpSpPr>
        <p:sp>
          <p:nvSpPr>
            <p:cNvPr id="231" name="Google Shape;231;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6" name="Google Shape;236;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7" name="Google Shape;237;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38" name="Google Shape;238;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9" name="Shape 239"/>
        <p:cNvGrpSpPr/>
        <p:nvPr/>
      </p:nvGrpSpPr>
      <p:grpSpPr>
        <a:xfrm>
          <a:off x="0" y="0"/>
          <a:ext cx="0" cy="0"/>
          <a:chOff x="0" y="0"/>
          <a:chExt cx="0" cy="0"/>
        </a:xfrm>
      </p:grpSpPr>
      <p:grpSp>
        <p:nvGrpSpPr>
          <p:cNvPr id="240" name="Google Shape;240;p6"/>
          <p:cNvGrpSpPr/>
          <p:nvPr/>
        </p:nvGrpSpPr>
        <p:grpSpPr>
          <a:xfrm>
            <a:off x="-40" y="0"/>
            <a:ext cx="9143957" cy="5143500"/>
            <a:chOff x="-19200" y="0"/>
            <a:chExt cx="9163200" cy="5143500"/>
          </a:xfrm>
        </p:grpSpPr>
        <p:cxnSp>
          <p:nvCxnSpPr>
            <p:cNvPr id="241" name="Google Shape;241;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69" name="Google Shape;269;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70" name="Google Shape;270;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3" name="Shape 273"/>
        <p:cNvGrpSpPr/>
        <p:nvPr/>
      </p:nvGrpSpPr>
      <p:grpSpPr>
        <a:xfrm>
          <a:off x="0" y="0"/>
          <a:ext cx="0" cy="0"/>
          <a:chOff x="0" y="0"/>
          <a:chExt cx="0" cy="0"/>
        </a:xfrm>
      </p:grpSpPr>
      <p:grpSp>
        <p:nvGrpSpPr>
          <p:cNvPr id="274" name="Google Shape;274;p7"/>
          <p:cNvGrpSpPr/>
          <p:nvPr/>
        </p:nvGrpSpPr>
        <p:grpSpPr>
          <a:xfrm>
            <a:off x="-40" y="0"/>
            <a:ext cx="9143957" cy="5143500"/>
            <a:chOff x="-19200" y="0"/>
            <a:chExt cx="9163200" cy="5143500"/>
          </a:xfrm>
        </p:grpSpPr>
        <p:cxnSp>
          <p:nvCxnSpPr>
            <p:cNvPr id="275" name="Google Shape;275;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303" name="Google Shape;303;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304" name="Google Shape;304;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7"/>
          <p:cNvGrpSpPr/>
          <p:nvPr/>
        </p:nvGrpSpPr>
        <p:grpSpPr>
          <a:xfrm>
            <a:off x="592266" y="715927"/>
            <a:ext cx="2982762" cy="1323878"/>
            <a:chOff x="713400" y="701325"/>
            <a:chExt cx="3853200" cy="1323878"/>
          </a:xfrm>
        </p:grpSpPr>
        <p:sp>
          <p:nvSpPr>
            <p:cNvPr id="306" name="Google Shape;306;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9" name="Google Shape;309;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0" name="Shape 310"/>
        <p:cNvGrpSpPr/>
        <p:nvPr/>
      </p:nvGrpSpPr>
      <p:grpSpPr>
        <a:xfrm>
          <a:off x="0" y="0"/>
          <a:ext cx="0" cy="0"/>
          <a:chOff x="0" y="0"/>
          <a:chExt cx="0" cy="0"/>
        </a:xfrm>
      </p:grpSpPr>
      <p:grpSp>
        <p:nvGrpSpPr>
          <p:cNvPr id="311" name="Google Shape;311;p8"/>
          <p:cNvGrpSpPr/>
          <p:nvPr/>
        </p:nvGrpSpPr>
        <p:grpSpPr>
          <a:xfrm>
            <a:off x="-40" y="0"/>
            <a:ext cx="9143957" cy="5143500"/>
            <a:chOff x="-19200" y="0"/>
            <a:chExt cx="9163200" cy="5143500"/>
          </a:xfrm>
        </p:grpSpPr>
        <p:cxnSp>
          <p:nvCxnSpPr>
            <p:cNvPr id="312" name="Google Shape;312;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40" name="Google Shape;340;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8"/>
          <p:cNvGrpSpPr/>
          <p:nvPr/>
        </p:nvGrpSpPr>
        <p:grpSpPr>
          <a:xfrm>
            <a:off x="2208443" y="3109125"/>
            <a:ext cx="2276243" cy="1808300"/>
            <a:chOff x="2208443" y="3109125"/>
            <a:chExt cx="2276243" cy="1808300"/>
          </a:xfrm>
        </p:grpSpPr>
        <p:sp>
          <p:nvSpPr>
            <p:cNvPr id="342" name="Google Shape;342;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8"/>
          <p:cNvGrpSpPr/>
          <p:nvPr/>
        </p:nvGrpSpPr>
        <p:grpSpPr>
          <a:xfrm>
            <a:off x="893010" y="-46010"/>
            <a:ext cx="706947" cy="710403"/>
            <a:chOff x="-546937" y="-581525"/>
            <a:chExt cx="1507993" cy="1515365"/>
          </a:xfrm>
        </p:grpSpPr>
        <p:sp>
          <p:nvSpPr>
            <p:cNvPr id="346" name="Google Shape;346;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48" name="Google Shape;348;p8"/>
          <p:cNvGrpSpPr/>
          <p:nvPr/>
        </p:nvGrpSpPr>
        <p:grpSpPr>
          <a:xfrm>
            <a:off x="157019" y="375283"/>
            <a:ext cx="706947" cy="710403"/>
            <a:chOff x="-546937" y="-581525"/>
            <a:chExt cx="1507993" cy="1515365"/>
          </a:xfrm>
        </p:grpSpPr>
        <p:sp>
          <p:nvSpPr>
            <p:cNvPr id="349" name="Google Shape;349;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51" name="Google Shape;351;p8"/>
          <p:cNvGrpSpPr/>
          <p:nvPr/>
        </p:nvGrpSpPr>
        <p:grpSpPr>
          <a:xfrm>
            <a:off x="1025979" y="807917"/>
            <a:ext cx="7092042" cy="3527667"/>
            <a:chOff x="2113600" y="893100"/>
            <a:chExt cx="3526800" cy="1732901"/>
          </a:xfrm>
        </p:grpSpPr>
        <p:sp>
          <p:nvSpPr>
            <p:cNvPr id="352" name="Google Shape;352;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53" name="Google Shape;353;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54" name="Google Shape;354;p8"/>
          <p:cNvGrpSpPr/>
          <p:nvPr/>
        </p:nvGrpSpPr>
        <p:grpSpPr>
          <a:xfrm>
            <a:off x="115726" y="4438849"/>
            <a:ext cx="611190" cy="614177"/>
            <a:chOff x="-546937" y="-581525"/>
            <a:chExt cx="1507993" cy="1515365"/>
          </a:xfrm>
        </p:grpSpPr>
        <p:sp>
          <p:nvSpPr>
            <p:cNvPr id="355" name="Google Shape;355;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1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8" name="Shape 358"/>
        <p:cNvGrpSpPr/>
        <p:nvPr/>
      </p:nvGrpSpPr>
      <p:grpSpPr>
        <a:xfrm>
          <a:off x="0" y="0"/>
          <a:ext cx="0" cy="0"/>
          <a:chOff x="0" y="0"/>
          <a:chExt cx="0" cy="0"/>
        </a:xfrm>
      </p:grpSpPr>
      <p:grpSp>
        <p:nvGrpSpPr>
          <p:cNvPr id="359" name="Google Shape;359;p9"/>
          <p:cNvGrpSpPr/>
          <p:nvPr/>
        </p:nvGrpSpPr>
        <p:grpSpPr>
          <a:xfrm>
            <a:off x="-40" y="0"/>
            <a:ext cx="9143957" cy="5143500"/>
            <a:chOff x="-19200" y="0"/>
            <a:chExt cx="9163200" cy="5143500"/>
          </a:xfrm>
        </p:grpSpPr>
        <p:cxnSp>
          <p:nvCxnSpPr>
            <p:cNvPr id="360" name="Google Shape;360;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8" name="Google Shape;388;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9"/>
          <p:cNvGrpSpPr/>
          <p:nvPr/>
        </p:nvGrpSpPr>
        <p:grpSpPr>
          <a:xfrm>
            <a:off x="5097000" y="2801775"/>
            <a:ext cx="3333600" cy="1584400"/>
            <a:chOff x="5097000" y="2801775"/>
            <a:chExt cx="3333600" cy="1584400"/>
          </a:xfrm>
        </p:grpSpPr>
        <p:sp>
          <p:nvSpPr>
            <p:cNvPr id="390" name="Google Shape;390;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91" name="Google Shape;391;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92" name="Google Shape;392;p9"/>
          <p:cNvGrpSpPr/>
          <p:nvPr/>
        </p:nvGrpSpPr>
        <p:grpSpPr>
          <a:xfrm>
            <a:off x="5097000" y="819150"/>
            <a:ext cx="3333600" cy="1584400"/>
            <a:chOff x="5097000" y="819150"/>
            <a:chExt cx="3333600" cy="1584400"/>
          </a:xfrm>
        </p:grpSpPr>
        <p:sp>
          <p:nvSpPr>
            <p:cNvPr id="393" name="Google Shape;393;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94" name="Google Shape;394;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395" name="Google Shape;395;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9"/>
          <p:cNvGrpSpPr/>
          <p:nvPr/>
        </p:nvGrpSpPr>
        <p:grpSpPr>
          <a:xfrm rot="2507660">
            <a:off x="-541747" y="3781011"/>
            <a:ext cx="1731346" cy="2262289"/>
            <a:chOff x="554456" y="2624159"/>
            <a:chExt cx="2397903" cy="3132932"/>
          </a:xfrm>
        </p:grpSpPr>
        <p:sp>
          <p:nvSpPr>
            <p:cNvPr id="398" name="Google Shape;398;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5" name="Google Shape;415;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16" name="Google Shape;416;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7" name="Shape 417"/>
        <p:cNvGrpSpPr/>
        <p:nvPr/>
      </p:nvGrpSpPr>
      <p:grpSpPr>
        <a:xfrm>
          <a:off x="0" y="0"/>
          <a:ext cx="0" cy="0"/>
          <a:chOff x="0" y="0"/>
          <a:chExt cx="0" cy="0"/>
        </a:xfrm>
      </p:grpSpPr>
      <p:grpSp>
        <p:nvGrpSpPr>
          <p:cNvPr id="418" name="Google Shape;418;p10"/>
          <p:cNvGrpSpPr/>
          <p:nvPr/>
        </p:nvGrpSpPr>
        <p:grpSpPr>
          <a:xfrm>
            <a:off x="5665230" y="2373379"/>
            <a:ext cx="3270295" cy="2854496"/>
            <a:chOff x="5665230" y="2373379"/>
            <a:chExt cx="3270295" cy="2854496"/>
          </a:xfrm>
        </p:grpSpPr>
        <p:sp>
          <p:nvSpPr>
            <p:cNvPr id="419" name="Google Shape;419;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2pPr>
            <a:lvl3pPr indent="-317500" lvl="2" marL="13716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3pPr>
            <a:lvl4pPr indent="-317500" lvl="3" marL="18288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4pPr>
            <a:lvl5pPr indent="-317500" lvl="4" marL="22860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5pPr>
            <a:lvl6pPr indent="-317500" lvl="5" marL="27432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6pPr>
            <a:lvl7pPr indent="-317500" lvl="6" marL="32004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7pPr>
            <a:lvl8pPr indent="-317500" lvl="7" marL="36576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8pPr>
            <a:lvl9pPr indent="-317500" lvl="8" marL="41148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u_BcMXgws6Y" TargetMode="Externa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37"/>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CISC108</a:t>
            </a:r>
            <a:endParaRPr sz="5500"/>
          </a:p>
        </p:txBody>
      </p:sp>
      <p:sp>
        <p:nvSpPr>
          <p:cNvPr id="1402" name="Google Shape;1402;p37"/>
          <p:cNvSpPr txBox="1"/>
          <p:nvPr>
            <p:ph idx="1" type="subTitle"/>
          </p:nvPr>
        </p:nvSpPr>
        <p:spPr>
          <a:xfrm>
            <a:off x="3842025" y="3671475"/>
            <a:ext cx="3351600" cy="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9 - Time Analysis</a:t>
            </a:r>
            <a:endParaRPr/>
          </a:p>
        </p:txBody>
      </p:sp>
      <p:sp>
        <p:nvSpPr>
          <p:cNvPr id="1403" name="Google Shape;1403;p37"/>
          <p:cNvSpPr txBox="1"/>
          <p:nvPr>
            <p:ph idx="2" type="subTitle"/>
          </p:nvPr>
        </p:nvSpPr>
        <p:spPr>
          <a:xfrm>
            <a:off x="5639350" y="2524600"/>
            <a:ext cx="2590200" cy="86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[Professor Name]</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1404" name="Google Shape;1404;p37"/>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6"/>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inputs and their approximate steps:</a:t>
            </a:r>
            <a:endParaRPr/>
          </a:p>
        </p:txBody>
      </p:sp>
      <p:sp>
        <p:nvSpPr>
          <p:cNvPr id="1494" name="Google Shape;1494;p46"/>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numbers)</a:t>
            </a:r>
            <a:endParaRPr/>
          </a:p>
          <a:p>
            <a:pPr indent="0" lvl="0" marL="0" rtl="0" algn="l">
              <a:spcBef>
                <a:spcPts val="0"/>
              </a:spcBef>
              <a:spcAft>
                <a:spcPts val="0"/>
              </a:spcAft>
              <a:buNone/>
            </a:pPr>
            <a:r>
              <a:rPr lang="en"/>
              <a:t>2*11 + 3</a:t>
            </a:r>
            <a:endParaRPr/>
          </a:p>
          <a:p>
            <a:pPr indent="0" lvl="0" marL="0" rtl="0" algn="l">
              <a:spcBef>
                <a:spcPts val="0"/>
              </a:spcBef>
              <a:spcAft>
                <a:spcPts val="0"/>
              </a:spcAft>
              <a:buNone/>
            </a:pPr>
            <a:r>
              <a:rPr lang="en"/>
              <a:t>=25</a:t>
            </a:r>
            <a:endParaRPr/>
          </a:p>
        </p:txBody>
      </p:sp>
      <p:sp>
        <p:nvSpPr>
          <p:cNvPr id="1495" name="Google Shape;1495;p46"/>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0,0,0,0,0,0,0,0,0,0,0</a:t>
            </a:r>
            <a:endParaRPr/>
          </a:p>
        </p:txBody>
      </p:sp>
      <p:sp>
        <p:nvSpPr>
          <p:cNvPr id="1496" name="Google Shape;1496;p46"/>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a:t>numbers)</a:t>
            </a:r>
            <a:endParaRPr/>
          </a:p>
          <a:p>
            <a:pPr indent="0" lvl="0" marL="0" rtl="0" algn="l">
              <a:spcBef>
                <a:spcPts val="0"/>
              </a:spcBef>
              <a:spcAft>
                <a:spcPts val="0"/>
              </a:spcAft>
              <a:buNone/>
            </a:pPr>
            <a:r>
              <a:rPr lang="en"/>
              <a:t>2*4 + 3</a:t>
            </a:r>
            <a:endParaRPr/>
          </a:p>
          <a:p>
            <a:pPr indent="0" lvl="0" marL="0" rtl="0" algn="l">
              <a:spcBef>
                <a:spcPts val="0"/>
              </a:spcBef>
              <a:spcAft>
                <a:spcPts val="0"/>
              </a:spcAft>
              <a:buNone/>
            </a:pPr>
            <a:r>
              <a:rPr lang="en"/>
              <a:t>=11</a:t>
            </a:r>
            <a:endParaRPr/>
          </a:p>
        </p:txBody>
      </p:sp>
      <p:sp>
        <p:nvSpPr>
          <p:cNvPr id="1497" name="Google Shape;1497;p46"/>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1,2,3,4,5,6,7,8,9,10</a:t>
            </a:r>
            <a:endParaRPr/>
          </a:p>
        </p:txBody>
      </p:sp>
      <p:sp>
        <p:nvSpPr>
          <p:cNvPr id="1498" name="Google Shape;1498;p46"/>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br>
              <a:rPr lang="en"/>
            </a:br>
            <a:r>
              <a:rPr i="1" lang="en"/>
              <a:t>(no input)</a:t>
            </a:r>
            <a:endParaRPr i="1"/>
          </a:p>
        </p:txBody>
      </p:sp>
      <p:sp>
        <p:nvSpPr>
          <p:cNvPr id="1499" name="Google Shape;1499;p46"/>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 numbers)</a:t>
            </a:r>
            <a:endParaRPr/>
          </a:p>
          <a:p>
            <a:pPr indent="0" lvl="0" marL="0" rtl="0" algn="l">
              <a:spcBef>
                <a:spcPts val="0"/>
              </a:spcBef>
              <a:spcAft>
                <a:spcPts val="0"/>
              </a:spcAft>
              <a:buNone/>
            </a:pPr>
            <a:r>
              <a:rPr lang="en"/>
              <a:t>2*0 + 3</a:t>
            </a:r>
            <a:endParaRPr/>
          </a:p>
          <a:p>
            <a:pPr indent="0" lvl="0" marL="0" rtl="0" algn="l">
              <a:spcBef>
                <a:spcPts val="0"/>
              </a:spcBef>
              <a:spcAft>
                <a:spcPts val="0"/>
              </a:spcAft>
              <a:buNone/>
            </a:pPr>
            <a:r>
              <a:rPr lang="en"/>
              <a:t>=3</a:t>
            </a:r>
            <a:endParaRPr/>
          </a:p>
        </p:txBody>
      </p:sp>
      <p:sp>
        <p:nvSpPr>
          <p:cNvPr id="1500" name="Google Shape;1500;p46"/>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1</a:t>
            </a:r>
            <a:endParaRPr/>
          </a:p>
        </p:txBody>
      </p:sp>
      <p:sp>
        <p:nvSpPr>
          <p:cNvPr id="1501" name="Google Shape;1501;p46"/>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number)</a:t>
            </a:r>
            <a:endParaRPr/>
          </a:p>
          <a:p>
            <a:pPr indent="0" lvl="0" marL="0" rtl="0" algn="l">
              <a:spcBef>
                <a:spcPts val="0"/>
              </a:spcBef>
              <a:spcAft>
                <a:spcPts val="0"/>
              </a:spcAft>
              <a:buNone/>
            </a:pPr>
            <a:r>
              <a:rPr lang="en"/>
              <a:t>2*1 + 3</a:t>
            </a:r>
            <a:endParaRPr/>
          </a:p>
          <a:p>
            <a:pPr indent="0" lvl="0" marL="0" rtl="0" algn="l">
              <a:spcBef>
                <a:spcPts val="0"/>
              </a:spcBef>
              <a:spcAft>
                <a:spcPts val="0"/>
              </a:spcAft>
              <a:buNone/>
            </a:pPr>
            <a:r>
              <a:rPr lang="en"/>
              <a:t>=5</a:t>
            </a:r>
            <a:endParaRPr/>
          </a:p>
        </p:txBody>
      </p:sp>
      <p:sp>
        <p:nvSpPr>
          <p:cNvPr id="1502" name="Google Shape;1502;p46"/>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1,2,3,4</a:t>
            </a:r>
            <a:endParaRPr/>
          </a:p>
        </p:txBody>
      </p:sp>
      <p:sp>
        <p:nvSpPr>
          <p:cNvPr id="1503" name="Google Shape;1503;p46"/>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500,500,500,500</a:t>
            </a:r>
            <a:endParaRPr/>
          </a:p>
        </p:txBody>
      </p:sp>
      <p:sp>
        <p:nvSpPr>
          <p:cNvPr id="1504" name="Google Shape;1504;p46"/>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numbers)</a:t>
            </a:r>
            <a:endParaRPr/>
          </a:p>
          <a:p>
            <a:pPr indent="0" lvl="0" marL="0" rtl="0" algn="l">
              <a:spcBef>
                <a:spcPts val="0"/>
              </a:spcBef>
              <a:spcAft>
                <a:spcPts val="0"/>
              </a:spcAft>
              <a:buNone/>
            </a:pPr>
            <a:r>
              <a:rPr lang="en"/>
              <a:t>2*4 + 3</a:t>
            </a:r>
            <a:endParaRPr/>
          </a:p>
          <a:p>
            <a:pPr indent="0" lvl="0" marL="0" rtl="0" algn="l">
              <a:spcBef>
                <a:spcPts val="0"/>
              </a:spcBef>
              <a:spcAft>
                <a:spcPts val="0"/>
              </a:spcAft>
              <a:buNone/>
            </a:pPr>
            <a:r>
              <a:rPr lang="en"/>
              <a:t>=11</a:t>
            </a:r>
            <a:endParaRPr/>
          </a:p>
        </p:txBody>
      </p:sp>
      <p:sp>
        <p:nvSpPr>
          <p:cNvPr id="1505" name="Google Shape;1505;p46"/>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numbers)</a:t>
            </a:r>
            <a:endParaRPr/>
          </a:p>
          <a:p>
            <a:pPr indent="0" lvl="0" marL="0" rtl="0" algn="l">
              <a:spcBef>
                <a:spcPts val="0"/>
              </a:spcBef>
              <a:spcAft>
                <a:spcPts val="0"/>
              </a:spcAft>
              <a:buNone/>
            </a:pPr>
            <a:r>
              <a:rPr lang="en"/>
              <a:t>2*10 + 3</a:t>
            </a:r>
            <a:endParaRPr/>
          </a:p>
          <a:p>
            <a:pPr indent="0" lvl="0" marL="0" rtl="0" algn="l">
              <a:spcBef>
                <a:spcPts val="0"/>
              </a:spcBef>
              <a:spcAft>
                <a:spcPts val="0"/>
              </a:spcAft>
              <a:buNone/>
            </a:pPr>
            <a:r>
              <a:rPr lang="en"/>
              <a:t>=23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4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the data</a:t>
            </a:r>
            <a:endParaRPr/>
          </a:p>
        </p:txBody>
      </p:sp>
      <p:pic>
        <p:nvPicPr>
          <p:cNvPr id="1511" name="Google Shape;1511;p47" title="Points scored"/>
          <p:cNvPicPr preferRelativeResize="0"/>
          <p:nvPr/>
        </p:nvPicPr>
        <p:blipFill>
          <a:blip r:embed="rId3">
            <a:alphaModFix/>
          </a:blip>
          <a:stretch>
            <a:fillRect/>
          </a:stretch>
        </p:blipFill>
        <p:spPr>
          <a:xfrm>
            <a:off x="1019188" y="998559"/>
            <a:ext cx="6282681" cy="3884791"/>
          </a:xfrm>
          <a:prstGeom prst="rect">
            <a:avLst/>
          </a:prstGeom>
          <a:noFill/>
          <a:ln cap="flat" cmpd="sng" w="9525">
            <a:solidFill>
              <a:srgbClr val="262626"/>
            </a:solidFill>
            <a:prstDash val="solid"/>
            <a:round/>
            <a:headEnd len="sm" w="sm" type="none"/>
            <a:tailEnd len="sm" w="sm" type="none"/>
          </a:ln>
        </p:spPr>
      </p:pic>
      <p:sp>
        <p:nvSpPr>
          <p:cNvPr id="1512" name="Google Shape;1512;p47"/>
          <p:cNvSpPr/>
          <p:nvPr/>
        </p:nvSpPr>
        <p:spPr>
          <a:xfrm>
            <a:off x="7367450" y="1841850"/>
            <a:ext cx="1714500" cy="421200"/>
          </a:xfrm>
          <a:prstGeom prst="leftArrow">
            <a:avLst>
              <a:gd fmla="val 50000" name="adj1"/>
              <a:gd fmla="val 50000"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steps(n) = 2n+3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4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“Cases” of Input</a:t>
            </a:r>
            <a:endParaRPr/>
          </a:p>
        </p:txBody>
      </p:sp>
      <p:sp>
        <p:nvSpPr>
          <p:cNvPr id="1518" name="Google Shape;1518;p48"/>
          <p:cNvSpPr/>
          <p:nvPr/>
        </p:nvSpPr>
        <p:spPr>
          <a:xfrm>
            <a:off x="568250" y="1165850"/>
            <a:ext cx="2370900" cy="120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0 numbers case</a:t>
            </a:r>
            <a:endParaRPr b="1" sz="1900"/>
          </a:p>
          <a:p>
            <a:pPr indent="0" lvl="0" marL="0" rtl="0" algn="l">
              <a:spcBef>
                <a:spcPts val="0"/>
              </a:spcBef>
              <a:spcAft>
                <a:spcPts val="0"/>
              </a:spcAft>
              <a:buNone/>
            </a:pPr>
            <a:r>
              <a:t/>
            </a:r>
            <a:endParaRPr/>
          </a:p>
          <a:p>
            <a:pPr indent="0" lvl="0" marL="0" rtl="0" algn="l">
              <a:spcBef>
                <a:spcPts val="0"/>
              </a:spcBef>
              <a:spcAft>
                <a:spcPts val="0"/>
              </a:spcAft>
              <a:buNone/>
            </a:pPr>
            <a:r>
              <a:rPr i="1" lang="en"/>
              <a:t>(only one possibility - no text entered)</a:t>
            </a:r>
            <a:endParaRPr i="1"/>
          </a:p>
        </p:txBody>
      </p:sp>
      <p:sp>
        <p:nvSpPr>
          <p:cNvPr id="1519" name="Google Shape;1519;p48"/>
          <p:cNvSpPr/>
          <p:nvPr/>
        </p:nvSpPr>
        <p:spPr>
          <a:xfrm>
            <a:off x="3528600" y="1165850"/>
            <a:ext cx="2370900" cy="120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1</a:t>
            </a:r>
            <a:r>
              <a:rPr b="1" lang="en" sz="1900"/>
              <a:t> number cases</a:t>
            </a:r>
            <a:endParaRPr b="1" sz="1900"/>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sp>
        <p:nvSpPr>
          <p:cNvPr id="1520" name="Google Shape;1520;p48"/>
          <p:cNvSpPr txBox="1"/>
          <p:nvPr/>
        </p:nvSpPr>
        <p:spPr>
          <a:xfrm>
            <a:off x="3639625" y="1685125"/>
            <a:ext cx="5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p:txBody>
      </p:sp>
      <p:sp>
        <p:nvSpPr>
          <p:cNvPr id="1521" name="Google Shape;1521;p48"/>
          <p:cNvSpPr txBox="1"/>
          <p:nvPr/>
        </p:nvSpPr>
        <p:spPr>
          <a:xfrm>
            <a:off x="4124600" y="1901800"/>
            <a:ext cx="5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“5”</a:t>
            </a:r>
            <a:endParaRPr>
              <a:latin typeface="Roboto Mono"/>
              <a:ea typeface="Roboto Mono"/>
              <a:cs typeface="Roboto Mono"/>
              <a:sym typeface="Roboto Mono"/>
            </a:endParaRPr>
          </a:p>
        </p:txBody>
      </p:sp>
      <p:sp>
        <p:nvSpPr>
          <p:cNvPr id="1522" name="Google Shape;1522;p48"/>
          <p:cNvSpPr txBox="1"/>
          <p:nvPr/>
        </p:nvSpPr>
        <p:spPr>
          <a:xfrm>
            <a:off x="4508300" y="1568300"/>
            <a:ext cx="9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“14534”</a:t>
            </a:r>
            <a:endParaRPr>
              <a:latin typeface="Roboto Mono"/>
              <a:ea typeface="Roboto Mono"/>
              <a:cs typeface="Roboto Mono"/>
              <a:sym typeface="Roboto Mono"/>
            </a:endParaRPr>
          </a:p>
        </p:txBody>
      </p:sp>
      <p:sp>
        <p:nvSpPr>
          <p:cNvPr id="1523" name="Google Shape;1523;p48"/>
          <p:cNvSpPr/>
          <p:nvPr/>
        </p:nvSpPr>
        <p:spPr>
          <a:xfrm>
            <a:off x="6488950" y="1165850"/>
            <a:ext cx="2370900" cy="120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2</a:t>
            </a:r>
            <a:r>
              <a:rPr b="1" lang="en" sz="1900"/>
              <a:t> number cases</a:t>
            </a:r>
            <a:endParaRPr b="1" sz="1900"/>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sp>
        <p:nvSpPr>
          <p:cNvPr id="1524" name="Google Shape;1524;p48"/>
          <p:cNvSpPr txBox="1"/>
          <p:nvPr/>
        </p:nvSpPr>
        <p:spPr>
          <a:xfrm>
            <a:off x="6541325" y="1616175"/>
            <a:ext cx="8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“1,1”</a:t>
            </a:r>
            <a:endParaRPr>
              <a:latin typeface="Roboto Mono"/>
              <a:ea typeface="Roboto Mono"/>
              <a:cs typeface="Roboto Mono"/>
              <a:sym typeface="Roboto Mono"/>
            </a:endParaRPr>
          </a:p>
        </p:txBody>
      </p:sp>
      <p:sp>
        <p:nvSpPr>
          <p:cNvPr id="1525" name="Google Shape;1525;p48"/>
          <p:cNvSpPr txBox="1"/>
          <p:nvPr/>
        </p:nvSpPr>
        <p:spPr>
          <a:xfrm>
            <a:off x="7540450" y="1568300"/>
            <a:ext cx="13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“145,4000”</a:t>
            </a:r>
            <a:endParaRPr>
              <a:latin typeface="Roboto Mono"/>
              <a:ea typeface="Roboto Mono"/>
              <a:cs typeface="Roboto Mono"/>
              <a:sym typeface="Roboto Mono"/>
            </a:endParaRPr>
          </a:p>
        </p:txBody>
      </p:sp>
      <p:sp>
        <p:nvSpPr>
          <p:cNvPr id="1526" name="Google Shape;1526;p48"/>
          <p:cNvSpPr txBox="1"/>
          <p:nvPr/>
        </p:nvSpPr>
        <p:spPr>
          <a:xfrm>
            <a:off x="6811300" y="1901800"/>
            <a:ext cx="8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“2,2”</a:t>
            </a:r>
            <a:endParaRPr>
              <a:latin typeface="Roboto Mono"/>
              <a:ea typeface="Roboto Mono"/>
              <a:cs typeface="Roboto Mono"/>
              <a:sym typeface="Roboto Mono"/>
            </a:endParaRPr>
          </a:p>
        </p:txBody>
      </p:sp>
      <p:sp>
        <p:nvSpPr>
          <p:cNvPr id="1527" name="Google Shape;1527;p48"/>
          <p:cNvSpPr txBox="1"/>
          <p:nvPr/>
        </p:nvSpPr>
        <p:spPr>
          <a:xfrm>
            <a:off x="7545313" y="1901800"/>
            <a:ext cx="8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“5,5”</a:t>
            </a:r>
            <a:endParaRPr>
              <a:latin typeface="Roboto Mono"/>
              <a:ea typeface="Roboto Mono"/>
              <a:cs typeface="Roboto Mono"/>
              <a:sym typeface="Roboto Mono"/>
            </a:endParaRPr>
          </a:p>
        </p:txBody>
      </p:sp>
      <p:sp>
        <p:nvSpPr>
          <p:cNvPr id="1528" name="Google Shape;1528;p48"/>
          <p:cNvSpPr/>
          <p:nvPr/>
        </p:nvSpPr>
        <p:spPr>
          <a:xfrm>
            <a:off x="1096175" y="3311375"/>
            <a:ext cx="2370900" cy="120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3</a:t>
            </a:r>
            <a:r>
              <a:rPr b="1" lang="en" sz="1900"/>
              <a:t> number cases</a:t>
            </a:r>
            <a:endParaRPr b="1" sz="1900"/>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sp>
        <p:nvSpPr>
          <p:cNvPr id="1529" name="Google Shape;1529;p48"/>
          <p:cNvSpPr txBox="1"/>
          <p:nvPr/>
        </p:nvSpPr>
        <p:spPr>
          <a:xfrm>
            <a:off x="1148550" y="3761700"/>
            <a:ext cx="10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“1,1,1”</a:t>
            </a:r>
            <a:endParaRPr>
              <a:latin typeface="Roboto Mono"/>
              <a:ea typeface="Roboto Mono"/>
              <a:cs typeface="Roboto Mono"/>
              <a:sym typeface="Roboto Mono"/>
            </a:endParaRPr>
          </a:p>
        </p:txBody>
      </p:sp>
      <p:sp>
        <p:nvSpPr>
          <p:cNvPr id="1530" name="Google Shape;1530;p48"/>
          <p:cNvSpPr txBox="1"/>
          <p:nvPr/>
        </p:nvSpPr>
        <p:spPr>
          <a:xfrm>
            <a:off x="2147675" y="3713825"/>
            <a:ext cx="13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“145,40,0”</a:t>
            </a:r>
            <a:endParaRPr>
              <a:latin typeface="Roboto Mono"/>
              <a:ea typeface="Roboto Mono"/>
              <a:cs typeface="Roboto Mono"/>
              <a:sym typeface="Roboto Mono"/>
            </a:endParaRPr>
          </a:p>
        </p:txBody>
      </p:sp>
      <p:sp>
        <p:nvSpPr>
          <p:cNvPr id="1531" name="Google Shape;1531;p48"/>
          <p:cNvSpPr txBox="1"/>
          <p:nvPr/>
        </p:nvSpPr>
        <p:spPr>
          <a:xfrm>
            <a:off x="1418525" y="4047325"/>
            <a:ext cx="9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“2,2,2”</a:t>
            </a:r>
            <a:endParaRPr>
              <a:latin typeface="Roboto Mono"/>
              <a:ea typeface="Roboto Mono"/>
              <a:cs typeface="Roboto Mono"/>
              <a:sym typeface="Roboto Mono"/>
            </a:endParaRPr>
          </a:p>
        </p:txBody>
      </p:sp>
      <p:sp>
        <p:nvSpPr>
          <p:cNvPr id="1532" name="Google Shape;1532;p48"/>
          <p:cNvSpPr txBox="1"/>
          <p:nvPr/>
        </p:nvSpPr>
        <p:spPr>
          <a:xfrm>
            <a:off x="2442875" y="4047325"/>
            <a:ext cx="9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“1,2,3”</a:t>
            </a:r>
            <a:endParaRPr>
              <a:latin typeface="Roboto Mono"/>
              <a:ea typeface="Roboto Mono"/>
              <a:cs typeface="Roboto Mono"/>
              <a:sym typeface="Roboto Mono"/>
            </a:endParaRPr>
          </a:p>
        </p:txBody>
      </p:sp>
      <p:sp>
        <p:nvSpPr>
          <p:cNvPr id="1533" name="Google Shape;1533;p48"/>
          <p:cNvSpPr/>
          <p:nvPr/>
        </p:nvSpPr>
        <p:spPr>
          <a:xfrm>
            <a:off x="6232600" y="3445850"/>
            <a:ext cx="2370900" cy="120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900"/>
              <a:t>7</a:t>
            </a:r>
            <a:r>
              <a:rPr b="1" lang="en" sz="1900"/>
              <a:t> number cases</a:t>
            </a:r>
            <a:endParaRPr b="1" sz="1900"/>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sp>
        <p:nvSpPr>
          <p:cNvPr id="1534" name="Google Shape;1534;p48"/>
          <p:cNvSpPr/>
          <p:nvPr/>
        </p:nvSpPr>
        <p:spPr>
          <a:xfrm>
            <a:off x="3528600" y="2429750"/>
            <a:ext cx="2463900" cy="1016100"/>
          </a:xfrm>
          <a:prstGeom prst="upArrowCallout">
            <a:avLst>
              <a:gd fmla="val 25000" name="adj1"/>
              <a:gd fmla="val 25000" name="adj2"/>
              <a:gd fmla="val 25000" name="adj3"/>
              <a:gd fmla="val 64977" name="adj4"/>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Infinite </a:t>
            </a:r>
            <a:r>
              <a:rPr lang="en"/>
              <a:t>possible</a:t>
            </a:r>
            <a:r>
              <a:rPr lang="en"/>
              <a:t> inputs of size 1 (and size 2, 3, 7, etc)</a:t>
            </a:r>
            <a:endParaRPr/>
          </a:p>
        </p:txBody>
      </p:sp>
      <p:sp>
        <p:nvSpPr>
          <p:cNvPr id="1535" name="Google Shape;1535;p48"/>
          <p:cNvSpPr txBox="1"/>
          <p:nvPr/>
        </p:nvSpPr>
        <p:spPr>
          <a:xfrm>
            <a:off x="6361725" y="3848300"/>
            <a:ext cx="19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“0,0,0,0,0,0,0”</a:t>
            </a:r>
            <a:endParaRPr>
              <a:latin typeface="Roboto Mono"/>
              <a:ea typeface="Roboto Mono"/>
              <a:cs typeface="Roboto Mono"/>
              <a:sym typeface="Roboto Mono"/>
            </a:endParaRPr>
          </a:p>
        </p:txBody>
      </p:sp>
      <p:sp>
        <p:nvSpPr>
          <p:cNvPr id="1536" name="Google Shape;1536;p48"/>
          <p:cNvSpPr txBox="1"/>
          <p:nvPr/>
        </p:nvSpPr>
        <p:spPr>
          <a:xfrm>
            <a:off x="6684925" y="4079075"/>
            <a:ext cx="19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“1,2,5,4,3,6,7”</a:t>
            </a:r>
            <a:endParaRPr>
              <a:latin typeface="Roboto Mono"/>
              <a:ea typeface="Roboto Mono"/>
              <a:cs typeface="Roboto Mono"/>
              <a:sym typeface="Roboto Mono"/>
            </a:endParaRPr>
          </a:p>
        </p:txBody>
      </p:sp>
      <p:sp>
        <p:nvSpPr>
          <p:cNvPr id="1537" name="Google Shape;1537;p48"/>
          <p:cNvSpPr txBox="1"/>
          <p:nvPr/>
        </p:nvSpPr>
        <p:spPr>
          <a:xfrm>
            <a:off x="5168163" y="1901800"/>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1538" name="Google Shape;1538;p48"/>
          <p:cNvSpPr txBox="1"/>
          <p:nvPr/>
        </p:nvSpPr>
        <p:spPr>
          <a:xfrm>
            <a:off x="8225963" y="1901800"/>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1539" name="Google Shape;1539;p48"/>
          <p:cNvSpPr txBox="1"/>
          <p:nvPr/>
        </p:nvSpPr>
        <p:spPr>
          <a:xfrm>
            <a:off x="7076638" y="4265400"/>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1540" name="Google Shape;1540;p48"/>
          <p:cNvSpPr txBox="1"/>
          <p:nvPr/>
        </p:nvSpPr>
        <p:spPr>
          <a:xfrm>
            <a:off x="2204213" y="4226125"/>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49"/>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Case Builder</a:t>
            </a:r>
            <a:endParaRPr/>
          </a:p>
        </p:txBody>
      </p:sp>
      <p:sp>
        <p:nvSpPr>
          <p:cNvPr id="1546" name="Google Shape;1546;p49"/>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An educational tool that we’ll use to visualize the relationship between cases of input and the steps taken.</a:t>
            </a:r>
            <a:endParaRPr/>
          </a:p>
        </p:txBody>
      </p:sp>
      <p:pic>
        <p:nvPicPr>
          <p:cNvPr id="1547" name="Google Shape;1547;p49"/>
          <p:cNvPicPr preferRelativeResize="0"/>
          <p:nvPr/>
        </p:nvPicPr>
        <p:blipFill>
          <a:blip r:embed="rId3">
            <a:alphaModFix/>
          </a:blip>
          <a:stretch>
            <a:fillRect/>
          </a:stretch>
        </p:blipFill>
        <p:spPr>
          <a:xfrm>
            <a:off x="4335800" y="1434900"/>
            <a:ext cx="4646931" cy="1616000"/>
          </a:xfrm>
          <a:prstGeom prst="rect">
            <a:avLst/>
          </a:prstGeom>
          <a:noFill/>
          <a:ln cap="flat" cmpd="sng" w="9525">
            <a:solidFill>
              <a:schemeClr val="dk1"/>
            </a:solidFill>
            <a:prstDash val="solid"/>
            <a:round/>
            <a:headEnd len="sm" w="sm" type="none"/>
            <a:tailEnd len="sm" w="sm" type="none"/>
          </a:ln>
        </p:spPr>
      </p:pic>
      <p:pic>
        <p:nvPicPr>
          <p:cNvPr id="1548" name="Google Shape;1548;p49"/>
          <p:cNvPicPr preferRelativeResize="0"/>
          <p:nvPr/>
        </p:nvPicPr>
        <p:blipFill>
          <a:blip r:embed="rId4">
            <a:alphaModFix/>
          </a:blip>
          <a:stretch>
            <a:fillRect/>
          </a:stretch>
        </p:blipFill>
        <p:spPr>
          <a:xfrm>
            <a:off x="3130750" y="3330475"/>
            <a:ext cx="5943600" cy="1590675"/>
          </a:xfrm>
          <a:prstGeom prst="rect">
            <a:avLst/>
          </a:prstGeom>
          <a:noFill/>
          <a:ln cap="flat" cmpd="sng" w="9525">
            <a:solidFill>
              <a:schemeClr val="dk1"/>
            </a:solidFill>
            <a:prstDash val="solid"/>
            <a:round/>
            <a:headEnd len="sm" w="sm" type="none"/>
            <a:tailEnd len="sm" w="sm" type="none"/>
          </a:ln>
        </p:spPr>
      </p:pic>
      <p:pic>
        <p:nvPicPr>
          <p:cNvPr id="1549" name="Google Shape;1549;p49"/>
          <p:cNvPicPr preferRelativeResize="0"/>
          <p:nvPr/>
        </p:nvPicPr>
        <p:blipFill>
          <a:blip r:embed="rId5">
            <a:alphaModFix/>
          </a:blip>
          <a:stretch>
            <a:fillRect/>
          </a:stretch>
        </p:blipFill>
        <p:spPr>
          <a:xfrm>
            <a:off x="4335800" y="773000"/>
            <a:ext cx="3697850" cy="3823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50"/>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summate function</a:t>
            </a:r>
            <a:endParaRPr/>
          </a:p>
        </p:txBody>
      </p:sp>
      <p:sp>
        <p:nvSpPr>
          <p:cNvPr id="1555" name="Google Shape;1555;p50"/>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850">
                <a:solidFill>
                  <a:srgbClr val="0000FF"/>
                </a:solidFill>
                <a:highlight>
                  <a:srgbClr val="FFFFFF"/>
                </a:highlight>
                <a:latin typeface="Consolas"/>
                <a:ea typeface="Consolas"/>
                <a:cs typeface="Consolas"/>
                <a:sym typeface="Consolas"/>
              </a:rPr>
              <a:t>def</a:t>
            </a:r>
            <a:r>
              <a:rPr lang="en" sz="1850">
                <a:highlight>
                  <a:srgbClr val="FFFFFF"/>
                </a:highlight>
                <a:latin typeface="Consolas"/>
                <a:ea typeface="Consolas"/>
                <a:cs typeface="Consolas"/>
                <a:sym typeface="Consolas"/>
              </a:rPr>
              <a:t> summate(values: [int]) -&gt; int:</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    total = </a:t>
            </a:r>
            <a:r>
              <a:rPr lang="en" sz="1850">
                <a:solidFill>
                  <a:srgbClr val="098658"/>
                </a:solidFill>
                <a:highlight>
                  <a:srgbClr val="FFFFFF"/>
                </a:highlight>
                <a:latin typeface="Consolas"/>
                <a:ea typeface="Consolas"/>
                <a:cs typeface="Consolas"/>
                <a:sym typeface="Consolas"/>
              </a:rPr>
              <a:t>0</a:t>
            </a:r>
            <a:endParaRPr sz="18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    </a:t>
            </a:r>
            <a:r>
              <a:rPr lang="en" sz="1850">
                <a:solidFill>
                  <a:srgbClr val="0000FF"/>
                </a:solidFill>
                <a:highlight>
                  <a:srgbClr val="FFFFFF"/>
                </a:highlight>
                <a:latin typeface="Consolas"/>
                <a:ea typeface="Consolas"/>
                <a:cs typeface="Consolas"/>
                <a:sym typeface="Consolas"/>
              </a:rPr>
              <a:t>for</a:t>
            </a:r>
            <a:r>
              <a:rPr lang="en" sz="1850">
                <a:highlight>
                  <a:srgbClr val="FFFFFF"/>
                </a:highlight>
                <a:latin typeface="Consolas"/>
                <a:ea typeface="Consolas"/>
                <a:cs typeface="Consolas"/>
                <a:sym typeface="Consolas"/>
              </a:rPr>
              <a:t> value </a:t>
            </a:r>
            <a:r>
              <a:rPr lang="en" sz="1850">
                <a:solidFill>
                  <a:srgbClr val="0000FF"/>
                </a:solidFill>
                <a:highlight>
                  <a:srgbClr val="FFFFFF"/>
                </a:highlight>
                <a:latin typeface="Consolas"/>
                <a:ea typeface="Consolas"/>
                <a:cs typeface="Consolas"/>
                <a:sym typeface="Consolas"/>
              </a:rPr>
              <a:t>in</a:t>
            </a:r>
            <a:r>
              <a:rPr lang="en" sz="1850">
                <a:highlight>
                  <a:srgbClr val="FFFFFF"/>
                </a:highlight>
                <a:latin typeface="Consolas"/>
                <a:ea typeface="Consolas"/>
                <a:cs typeface="Consolas"/>
                <a:sym typeface="Consolas"/>
              </a:rPr>
              <a:t> values:</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        total = total + value</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    </a:t>
            </a:r>
            <a:r>
              <a:rPr lang="en" sz="1850">
                <a:solidFill>
                  <a:srgbClr val="0000FF"/>
                </a:solidFill>
                <a:highlight>
                  <a:srgbClr val="FFFFFF"/>
                </a:highlight>
                <a:latin typeface="Consolas"/>
                <a:ea typeface="Consolas"/>
                <a:cs typeface="Consolas"/>
                <a:sym typeface="Consolas"/>
              </a:rPr>
              <a:t>return</a:t>
            </a:r>
            <a:r>
              <a:rPr lang="en" sz="1850">
                <a:highlight>
                  <a:srgbClr val="FFFFFF"/>
                </a:highlight>
                <a:latin typeface="Consolas"/>
                <a:ea typeface="Consolas"/>
                <a:cs typeface="Consolas"/>
                <a:sym typeface="Consolas"/>
              </a:rPr>
              <a:t> total</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print(summate([</a:t>
            </a:r>
            <a:r>
              <a:rPr lang="en" sz="1850">
                <a:solidFill>
                  <a:srgbClr val="098658"/>
                </a:solidFill>
                <a:highlight>
                  <a:srgbClr val="FFFFFF"/>
                </a:highlight>
                <a:latin typeface="Consolas"/>
                <a:ea typeface="Consolas"/>
                <a:cs typeface="Consolas"/>
                <a:sym typeface="Consolas"/>
              </a:rPr>
              <a:t>1</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2</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3</a:t>
            </a:r>
            <a:r>
              <a:rPr lang="en" sz="1850">
                <a:highlight>
                  <a:srgbClr val="FFFFFF"/>
                </a:highlight>
                <a:latin typeface="Consolas"/>
                <a:ea typeface="Consolas"/>
                <a:cs typeface="Consolas"/>
                <a:sym typeface="Consolas"/>
              </a:rPr>
              <a:t>]))</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print(summate([]))</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print(summate([</a:t>
            </a:r>
            <a:r>
              <a:rPr lang="en" sz="1850">
                <a:solidFill>
                  <a:srgbClr val="098658"/>
                </a:solidFill>
                <a:highlight>
                  <a:srgbClr val="FFFFFF"/>
                </a:highlight>
                <a:latin typeface="Consolas"/>
                <a:ea typeface="Consolas"/>
                <a:cs typeface="Consolas"/>
                <a:sym typeface="Consolas"/>
              </a:rPr>
              <a:t>4</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5</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6</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7</a:t>
            </a:r>
            <a:r>
              <a:rPr lang="en" sz="1850">
                <a:highlight>
                  <a:srgbClr val="FFFFFF"/>
                </a:highlight>
                <a:latin typeface="Consolas"/>
                <a:ea typeface="Consolas"/>
                <a:cs typeface="Consolas"/>
                <a:sym typeface="Consolas"/>
              </a:rPr>
              <a:t>]))</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print(summate([</a:t>
            </a:r>
            <a:r>
              <a:rPr lang="en" sz="1850">
                <a:solidFill>
                  <a:srgbClr val="098658"/>
                </a:solidFill>
                <a:highlight>
                  <a:srgbClr val="FFFFFF"/>
                </a:highlight>
                <a:latin typeface="Consolas"/>
                <a:ea typeface="Consolas"/>
                <a:cs typeface="Consolas"/>
                <a:sym typeface="Consolas"/>
              </a:rPr>
              <a:t>8</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3</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5</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7</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6</a:t>
            </a:r>
            <a:r>
              <a:rPr lang="en" sz="1850">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5</a:t>
            </a:r>
            <a:r>
              <a:rPr lang="en" sz="1850">
                <a:highlight>
                  <a:srgbClr val="FFFFFF"/>
                </a:highlight>
                <a:latin typeface="Consolas"/>
                <a:ea typeface="Consolas"/>
                <a:cs typeface="Consolas"/>
                <a:sym typeface="Consolas"/>
              </a:rPr>
              <a:t>]))</a:t>
            </a:r>
            <a:endParaRPr sz="1850">
              <a:highlight>
                <a:srgbClr val="FFFFFF"/>
              </a:highlight>
              <a:latin typeface="Consolas"/>
              <a:ea typeface="Consolas"/>
              <a:cs typeface="Consolas"/>
              <a:sym typeface="Consolas"/>
            </a:endParaRPr>
          </a:p>
          <a:p>
            <a:pPr indent="0" lvl="0" marL="0" rtl="0" algn="l">
              <a:spcBef>
                <a:spcPts val="0"/>
              </a:spcBef>
              <a:spcAft>
                <a:spcPts val="12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5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cases</a:t>
            </a:r>
            <a:endParaRPr/>
          </a:p>
        </p:txBody>
      </p:sp>
      <p:pic>
        <p:nvPicPr>
          <p:cNvPr id="1561" name="Google Shape;1561;p51"/>
          <p:cNvPicPr preferRelativeResize="0"/>
          <p:nvPr/>
        </p:nvPicPr>
        <p:blipFill>
          <a:blip r:embed="rId3">
            <a:alphaModFix/>
          </a:blip>
          <a:stretch>
            <a:fillRect/>
          </a:stretch>
        </p:blipFill>
        <p:spPr>
          <a:xfrm>
            <a:off x="208450" y="1429621"/>
            <a:ext cx="8648699" cy="3007641"/>
          </a:xfrm>
          <a:prstGeom prst="rect">
            <a:avLst/>
          </a:prstGeom>
          <a:noFill/>
          <a:ln cap="flat" cmpd="sng" w="9525">
            <a:solidFill>
              <a:schemeClr val="dk1"/>
            </a:solidFill>
            <a:prstDash val="solid"/>
            <a:round/>
            <a:headEnd len="sm" w="sm" type="none"/>
            <a:tailEnd len="sm" w="sm" type="none"/>
          </a:ln>
        </p:spPr>
      </p:pic>
      <p:sp>
        <p:nvSpPr>
          <p:cNvPr id="1562" name="Google Shape;1562;p51"/>
          <p:cNvSpPr/>
          <p:nvPr/>
        </p:nvSpPr>
        <p:spPr>
          <a:xfrm>
            <a:off x="2085450" y="3976500"/>
            <a:ext cx="2998800" cy="1041300"/>
          </a:xfrm>
          <a:prstGeom prst="upArrowCallout">
            <a:avLst>
              <a:gd fmla="val 25000" name="adj1"/>
              <a:gd fmla="val 25000" name="adj2"/>
              <a:gd fmla="val 25000" name="adj3"/>
              <a:gd fmla="val 64977" name="adj4"/>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a:t>
            </a:r>
            <a:r>
              <a:rPr i="1" lang="en"/>
              <a:t>type </a:t>
            </a:r>
            <a:r>
              <a:rPr lang="en"/>
              <a:t>of input varies depending on the problem. Usually a list and/or an integer.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52"/>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to make a plot</a:t>
            </a:r>
            <a:endParaRPr/>
          </a:p>
        </p:txBody>
      </p:sp>
      <p:pic>
        <p:nvPicPr>
          <p:cNvPr id="1568" name="Google Shape;1568;p52"/>
          <p:cNvPicPr preferRelativeResize="0"/>
          <p:nvPr/>
        </p:nvPicPr>
        <p:blipFill>
          <a:blip r:embed="rId3">
            <a:alphaModFix/>
          </a:blip>
          <a:stretch>
            <a:fillRect/>
          </a:stretch>
        </p:blipFill>
        <p:spPr>
          <a:xfrm>
            <a:off x="626300" y="1616147"/>
            <a:ext cx="8019849" cy="2146350"/>
          </a:xfrm>
          <a:prstGeom prst="rect">
            <a:avLst/>
          </a:prstGeom>
          <a:noFill/>
          <a:ln cap="flat" cmpd="sng" w="9525">
            <a:solidFill>
              <a:srgbClr val="262626"/>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53"/>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To make the </a:t>
            </a:r>
            <a:r>
              <a:rPr lang="en" sz="2000"/>
              <a:t>relationship clear, have MANY cases of input</a:t>
            </a:r>
            <a:endParaRPr sz="2000"/>
          </a:p>
        </p:txBody>
      </p:sp>
      <p:pic>
        <p:nvPicPr>
          <p:cNvPr id="1574" name="Google Shape;1574;p53"/>
          <p:cNvPicPr preferRelativeResize="0"/>
          <p:nvPr/>
        </p:nvPicPr>
        <p:blipFill>
          <a:blip r:embed="rId3">
            <a:alphaModFix/>
          </a:blip>
          <a:stretch>
            <a:fillRect/>
          </a:stretch>
        </p:blipFill>
        <p:spPr>
          <a:xfrm>
            <a:off x="681425" y="985125"/>
            <a:ext cx="4486275" cy="2390775"/>
          </a:xfrm>
          <a:prstGeom prst="rect">
            <a:avLst/>
          </a:prstGeom>
          <a:noFill/>
          <a:ln cap="flat" cmpd="sng" w="9525">
            <a:solidFill>
              <a:srgbClr val="262626"/>
            </a:solidFill>
            <a:prstDash val="solid"/>
            <a:round/>
            <a:headEnd len="sm" w="sm" type="none"/>
            <a:tailEnd len="sm" w="sm" type="none"/>
          </a:ln>
        </p:spPr>
      </p:pic>
      <p:sp>
        <p:nvSpPr>
          <p:cNvPr id="1575" name="Google Shape;1575;p53"/>
          <p:cNvSpPr/>
          <p:nvPr/>
        </p:nvSpPr>
        <p:spPr>
          <a:xfrm>
            <a:off x="5391175" y="985125"/>
            <a:ext cx="2674500" cy="1175700"/>
          </a:xfrm>
          <a:prstGeom prst="rect">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Linear Relationship</a:t>
            </a:r>
            <a:endParaRPr b="1"/>
          </a:p>
          <a:p>
            <a:pPr indent="0" lvl="0" marL="0" rtl="0" algn="l">
              <a:spcBef>
                <a:spcPts val="0"/>
              </a:spcBef>
              <a:spcAft>
                <a:spcPts val="0"/>
              </a:spcAft>
              <a:buNone/>
            </a:pPr>
            <a:r>
              <a:rPr lang="en"/>
              <a:t>The exact equation of the line is tedious to calculate and error-prone. We really only care about the general shape.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5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shapes are possible</a:t>
            </a:r>
            <a:endParaRPr/>
          </a:p>
        </p:txBody>
      </p:sp>
      <p:sp>
        <p:nvSpPr>
          <p:cNvPr id="1581" name="Google Shape;1581;p54"/>
          <p:cNvSpPr txBox="1"/>
          <p:nvPr/>
        </p:nvSpPr>
        <p:spPr>
          <a:xfrm>
            <a:off x="927125" y="1018900"/>
            <a:ext cx="4686600" cy="3532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450">
                <a:solidFill>
                  <a:schemeClr val="dk1"/>
                </a:solidFill>
                <a:highlight>
                  <a:srgbClr val="FFFFFF"/>
                </a:highlight>
                <a:latin typeface="Consolas"/>
                <a:ea typeface="Consolas"/>
                <a:cs typeface="Consolas"/>
                <a:sym typeface="Consolas"/>
              </a:rPr>
              <a:t>numbers = [...] </a:t>
            </a:r>
            <a:r>
              <a:rPr lang="en" sz="1450">
                <a:solidFill>
                  <a:srgbClr val="008000"/>
                </a:solidFill>
                <a:highlight>
                  <a:srgbClr val="FFFFFF"/>
                </a:highlight>
                <a:latin typeface="Consolas"/>
                <a:ea typeface="Consolas"/>
                <a:cs typeface="Consolas"/>
                <a:sym typeface="Consolas"/>
              </a:rPr>
              <a:t>#: list[int]</a:t>
            </a:r>
            <a:endParaRPr sz="14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chemeClr val="dk1"/>
                </a:solidFill>
                <a:highlight>
                  <a:srgbClr val="FFFFFF"/>
                </a:highlight>
                <a:latin typeface="Consolas"/>
                <a:ea typeface="Consolas"/>
                <a:cs typeface="Consolas"/>
                <a:sym typeface="Consolas"/>
              </a:rPr>
              <a:t>n = len(numbers)</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rgbClr val="008000"/>
                </a:solidFill>
                <a:highlight>
                  <a:srgbClr val="FFFFFF"/>
                </a:highlight>
                <a:latin typeface="Consolas"/>
                <a:ea typeface="Consolas"/>
                <a:cs typeface="Consolas"/>
                <a:sym typeface="Consolas"/>
              </a:rPr>
              <a:t># First + Last</a:t>
            </a:r>
            <a:endParaRPr sz="14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chemeClr val="dk1"/>
                </a:solidFill>
                <a:highlight>
                  <a:srgbClr val="FFFFFF"/>
                </a:highlight>
                <a:latin typeface="Consolas"/>
                <a:ea typeface="Consolas"/>
                <a:cs typeface="Consolas"/>
                <a:sym typeface="Consolas"/>
              </a:rPr>
              <a:t>ends = numbers[</a:t>
            </a:r>
            <a:r>
              <a:rPr lang="en" sz="1450">
                <a:solidFill>
                  <a:srgbClr val="098658"/>
                </a:solidFill>
                <a:highlight>
                  <a:srgbClr val="FFFFFF"/>
                </a:highlight>
                <a:latin typeface="Consolas"/>
                <a:ea typeface="Consolas"/>
                <a:cs typeface="Consolas"/>
                <a:sym typeface="Consolas"/>
              </a:rPr>
              <a:t>0</a:t>
            </a:r>
            <a:r>
              <a:rPr lang="en" sz="1450">
                <a:solidFill>
                  <a:schemeClr val="dk1"/>
                </a:solidFill>
                <a:highlight>
                  <a:srgbClr val="FFFFFF"/>
                </a:highlight>
                <a:latin typeface="Consolas"/>
                <a:ea typeface="Consolas"/>
                <a:cs typeface="Consolas"/>
                <a:sym typeface="Consolas"/>
              </a:rPr>
              <a:t>] + numbers[-</a:t>
            </a:r>
            <a:r>
              <a:rPr lang="en" sz="1450">
                <a:solidFill>
                  <a:srgbClr val="098658"/>
                </a:solidFill>
                <a:highlight>
                  <a:srgbClr val="FFFFFF"/>
                </a:highlight>
                <a:latin typeface="Consolas"/>
                <a:ea typeface="Consolas"/>
                <a:cs typeface="Consolas"/>
                <a:sym typeface="Consolas"/>
              </a:rPr>
              <a:t>1</a:t>
            </a:r>
            <a:r>
              <a:rPr lang="en" sz="1450">
                <a:solidFill>
                  <a:schemeClr val="dk1"/>
                </a:solidFill>
                <a:highlight>
                  <a:srgbClr val="FFFFFF"/>
                </a:highlight>
                <a:latin typeface="Consolas"/>
                <a:ea typeface="Consolas"/>
                <a:cs typeface="Consolas"/>
                <a:sym typeface="Consolas"/>
              </a:rPr>
              <a:t>]</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rgbClr val="008000"/>
                </a:solidFill>
                <a:highlight>
                  <a:srgbClr val="FFFFFF"/>
                </a:highlight>
                <a:latin typeface="Consolas"/>
                <a:ea typeface="Consolas"/>
                <a:cs typeface="Consolas"/>
                <a:sym typeface="Consolas"/>
              </a:rPr>
              <a:t># Summate list</a:t>
            </a:r>
            <a:endParaRPr sz="14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chemeClr val="dk1"/>
                </a:solidFill>
                <a:highlight>
                  <a:srgbClr val="FFFFFF"/>
                </a:highlight>
                <a:latin typeface="Consolas"/>
                <a:ea typeface="Consolas"/>
                <a:cs typeface="Consolas"/>
                <a:sym typeface="Consolas"/>
              </a:rPr>
              <a:t>sum = </a:t>
            </a:r>
            <a:r>
              <a:rPr lang="en" sz="1450">
                <a:solidFill>
                  <a:srgbClr val="098658"/>
                </a:solidFill>
                <a:highlight>
                  <a:srgbClr val="FFFFFF"/>
                </a:highlight>
                <a:latin typeface="Consolas"/>
                <a:ea typeface="Consolas"/>
                <a:cs typeface="Consolas"/>
                <a:sym typeface="Consolas"/>
              </a:rPr>
              <a:t>0</a:t>
            </a:r>
            <a:endParaRPr sz="1450">
              <a:solidFill>
                <a:srgbClr val="09865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rgbClr val="0000FF"/>
                </a:solidFill>
                <a:highlight>
                  <a:srgbClr val="FFFFFF"/>
                </a:highlight>
                <a:latin typeface="Consolas"/>
                <a:ea typeface="Consolas"/>
                <a:cs typeface="Consolas"/>
                <a:sym typeface="Consolas"/>
              </a:rPr>
              <a:t>for</a:t>
            </a:r>
            <a:r>
              <a:rPr lang="en" sz="1450">
                <a:solidFill>
                  <a:schemeClr val="dk1"/>
                </a:solidFill>
                <a:highlight>
                  <a:srgbClr val="FFFFFF"/>
                </a:highlight>
                <a:latin typeface="Consolas"/>
                <a:ea typeface="Consolas"/>
                <a:cs typeface="Consolas"/>
                <a:sym typeface="Consolas"/>
              </a:rPr>
              <a:t> number </a:t>
            </a:r>
            <a:r>
              <a:rPr lang="en" sz="1450">
                <a:solidFill>
                  <a:srgbClr val="0000FF"/>
                </a:solidFill>
                <a:highlight>
                  <a:srgbClr val="FFFFFF"/>
                </a:highlight>
                <a:latin typeface="Consolas"/>
                <a:ea typeface="Consolas"/>
                <a:cs typeface="Consolas"/>
                <a:sym typeface="Consolas"/>
              </a:rPr>
              <a:t>in</a:t>
            </a:r>
            <a:r>
              <a:rPr lang="en" sz="1450">
                <a:solidFill>
                  <a:schemeClr val="dk1"/>
                </a:solidFill>
                <a:highlight>
                  <a:srgbClr val="FFFFFF"/>
                </a:highlight>
                <a:latin typeface="Consolas"/>
                <a:ea typeface="Consolas"/>
                <a:cs typeface="Consolas"/>
                <a:sym typeface="Consolas"/>
              </a:rPr>
              <a:t> numbers:</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chemeClr val="dk1"/>
                </a:solidFill>
                <a:highlight>
                  <a:srgbClr val="FFFFFF"/>
                </a:highlight>
                <a:latin typeface="Consolas"/>
                <a:ea typeface="Consolas"/>
                <a:cs typeface="Consolas"/>
                <a:sym typeface="Consolas"/>
              </a:rPr>
              <a:t>    sum += number</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rgbClr val="008000"/>
                </a:solidFill>
                <a:highlight>
                  <a:srgbClr val="FFFFFF"/>
                </a:highlight>
                <a:latin typeface="Consolas"/>
                <a:ea typeface="Consolas"/>
                <a:cs typeface="Consolas"/>
                <a:sym typeface="Consolas"/>
              </a:rPr>
              <a:t># Make a multiplication table</a:t>
            </a:r>
            <a:endParaRPr sz="14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rgbClr val="0000FF"/>
                </a:solidFill>
                <a:highlight>
                  <a:srgbClr val="FFFFFF"/>
                </a:highlight>
                <a:latin typeface="Consolas"/>
                <a:ea typeface="Consolas"/>
                <a:cs typeface="Consolas"/>
                <a:sym typeface="Consolas"/>
              </a:rPr>
              <a:t>for</a:t>
            </a:r>
            <a:r>
              <a:rPr lang="en" sz="1450">
                <a:solidFill>
                  <a:schemeClr val="dk1"/>
                </a:solidFill>
                <a:highlight>
                  <a:srgbClr val="FFFFFF"/>
                </a:highlight>
                <a:latin typeface="Consolas"/>
                <a:ea typeface="Consolas"/>
                <a:cs typeface="Consolas"/>
                <a:sym typeface="Consolas"/>
              </a:rPr>
              <a:t> left </a:t>
            </a:r>
            <a:r>
              <a:rPr lang="en" sz="1450">
                <a:solidFill>
                  <a:srgbClr val="0000FF"/>
                </a:solidFill>
                <a:highlight>
                  <a:srgbClr val="FFFFFF"/>
                </a:highlight>
                <a:latin typeface="Consolas"/>
                <a:ea typeface="Consolas"/>
                <a:cs typeface="Consolas"/>
                <a:sym typeface="Consolas"/>
              </a:rPr>
              <a:t>in</a:t>
            </a:r>
            <a:r>
              <a:rPr lang="en" sz="1450">
                <a:solidFill>
                  <a:schemeClr val="dk1"/>
                </a:solidFill>
                <a:highlight>
                  <a:srgbClr val="FFFFFF"/>
                </a:highlight>
                <a:latin typeface="Consolas"/>
                <a:ea typeface="Consolas"/>
                <a:cs typeface="Consolas"/>
                <a:sym typeface="Consolas"/>
              </a:rPr>
              <a:t> numbers:</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chemeClr val="dk1"/>
                </a:solidFill>
                <a:highlight>
                  <a:srgbClr val="FFFFFF"/>
                </a:highlight>
                <a:latin typeface="Consolas"/>
                <a:ea typeface="Consolas"/>
                <a:cs typeface="Consolas"/>
                <a:sym typeface="Consolas"/>
              </a:rPr>
              <a:t>    </a:t>
            </a:r>
            <a:r>
              <a:rPr lang="en" sz="1450">
                <a:solidFill>
                  <a:srgbClr val="0000FF"/>
                </a:solidFill>
                <a:highlight>
                  <a:srgbClr val="FFFFFF"/>
                </a:highlight>
                <a:latin typeface="Consolas"/>
                <a:ea typeface="Consolas"/>
                <a:cs typeface="Consolas"/>
                <a:sym typeface="Consolas"/>
              </a:rPr>
              <a:t>for</a:t>
            </a:r>
            <a:r>
              <a:rPr lang="en" sz="1450">
                <a:solidFill>
                  <a:schemeClr val="dk1"/>
                </a:solidFill>
                <a:highlight>
                  <a:srgbClr val="FFFFFF"/>
                </a:highlight>
                <a:latin typeface="Consolas"/>
                <a:ea typeface="Consolas"/>
                <a:cs typeface="Consolas"/>
                <a:sym typeface="Consolas"/>
              </a:rPr>
              <a:t> right </a:t>
            </a:r>
            <a:r>
              <a:rPr lang="en" sz="1450">
                <a:solidFill>
                  <a:srgbClr val="0000FF"/>
                </a:solidFill>
                <a:highlight>
                  <a:srgbClr val="FFFFFF"/>
                </a:highlight>
                <a:latin typeface="Consolas"/>
                <a:ea typeface="Consolas"/>
                <a:cs typeface="Consolas"/>
                <a:sym typeface="Consolas"/>
              </a:rPr>
              <a:t>in</a:t>
            </a:r>
            <a:r>
              <a:rPr lang="en" sz="1450">
                <a:solidFill>
                  <a:schemeClr val="dk1"/>
                </a:solidFill>
                <a:highlight>
                  <a:srgbClr val="FFFFFF"/>
                </a:highlight>
                <a:latin typeface="Consolas"/>
                <a:ea typeface="Consolas"/>
                <a:cs typeface="Consolas"/>
                <a:sym typeface="Consolas"/>
              </a:rPr>
              <a:t> numbers:</a:t>
            </a:r>
            <a:endParaRPr sz="14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 sz="1450">
                <a:solidFill>
                  <a:schemeClr val="dk1"/>
                </a:solidFill>
                <a:highlight>
                  <a:srgbClr val="FFFFFF"/>
                </a:highlight>
                <a:latin typeface="Consolas"/>
                <a:ea typeface="Consolas"/>
                <a:cs typeface="Consolas"/>
                <a:sym typeface="Consolas"/>
              </a:rPr>
              <a:t>        </a:t>
            </a:r>
            <a:r>
              <a:rPr lang="en" sz="1450">
                <a:solidFill>
                  <a:schemeClr val="dk1"/>
                </a:solidFill>
                <a:highlight>
                  <a:srgbClr val="FFFFFF"/>
                </a:highlight>
                <a:latin typeface="Consolas"/>
                <a:ea typeface="Consolas"/>
                <a:cs typeface="Consolas"/>
                <a:sym typeface="Consolas"/>
              </a:rPr>
              <a:t>print(left,</a:t>
            </a:r>
            <a:r>
              <a:rPr lang="en" sz="1450">
                <a:solidFill>
                  <a:srgbClr val="A31515"/>
                </a:solidFill>
                <a:highlight>
                  <a:srgbClr val="FFFFFF"/>
                </a:highlight>
                <a:latin typeface="Consolas"/>
                <a:ea typeface="Consolas"/>
                <a:cs typeface="Consolas"/>
                <a:sym typeface="Consolas"/>
              </a:rPr>
              <a:t>'*'</a:t>
            </a:r>
            <a:r>
              <a:rPr lang="en" sz="1450">
                <a:solidFill>
                  <a:schemeClr val="dk1"/>
                </a:solidFill>
                <a:highlight>
                  <a:srgbClr val="FFFFFF"/>
                </a:highlight>
                <a:latin typeface="Consolas"/>
                <a:ea typeface="Consolas"/>
                <a:cs typeface="Consolas"/>
                <a:sym typeface="Consolas"/>
              </a:rPr>
              <a:t>,right,</a:t>
            </a:r>
            <a:r>
              <a:rPr lang="en" sz="1450">
                <a:solidFill>
                  <a:srgbClr val="A31515"/>
                </a:solidFill>
                <a:highlight>
                  <a:srgbClr val="FFFFFF"/>
                </a:highlight>
                <a:latin typeface="Consolas"/>
                <a:ea typeface="Consolas"/>
                <a:cs typeface="Consolas"/>
                <a:sym typeface="Consolas"/>
              </a:rPr>
              <a:t>'='</a:t>
            </a:r>
            <a:r>
              <a:rPr lang="en" sz="1450">
                <a:solidFill>
                  <a:schemeClr val="dk1"/>
                </a:solidFill>
                <a:highlight>
                  <a:srgbClr val="FFFFFF"/>
                </a:highlight>
                <a:latin typeface="Consolas"/>
                <a:ea typeface="Consolas"/>
                <a:cs typeface="Consolas"/>
                <a:sym typeface="Consolas"/>
              </a:rPr>
              <a:t>,left*right)</a:t>
            </a:r>
            <a:endParaRPr sz="1850">
              <a:solidFill>
                <a:schemeClr val="dk1"/>
              </a:solidFill>
              <a:highlight>
                <a:srgbClr val="FFFFFF"/>
              </a:highlight>
              <a:latin typeface="Consolas"/>
              <a:ea typeface="Consolas"/>
              <a:cs typeface="Consolas"/>
              <a:sym typeface="Consolas"/>
            </a:endParaRPr>
          </a:p>
        </p:txBody>
      </p:sp>
      <p:sp>
        <p:nvSpPr>
          <p:cNvPr id="1582" name="Google Shape;1582;p54"/>
          <p:cNvSpPr/>
          <p:nvPr/>
        </p:nvSpPr>
        <p:spPr>
          <a:xfrm>
            <a:off x="5652975" y="1612075"/>
            <a:ext cx="2645100" cy="837300"/>
          </a:xfrm>
          <a:prstGeom prst="leftArrowCallout">
            <a:avLst>
              <a:gd fmla="val 25000" name="adj1"/>
              <a:gd fmla="val 25000" name="adj2"/>
              <a:gd fmla="val 50000" name="adj3"/>
              <a:gd fmla="val 86296" name="adj4"/>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Constant</a:t>
            </a:r>
            <a:endParaRPr b="1"/>
          </a:p>
          <a:p>
            <a:pPr indent="0" lvl="0" marL="0" rtl="0" algn="l">
              <a:spcBef>
                <a:spcPts val="0"/>
              </a:spcBef>
              <a:spcAft>
                <a:spcPts val="0"/>
              </a:spcAft>
              <a:buNone/>
            </a:pPr>
            <a:r>
              <a:rPr lang="en"/>
              <a:t>Increasing n does not increase the steps taken</a:t>
            </a:r>
            <a:endParaRPr/>
          </a:p>
        </p:txBody>
      </p:sp>
      <p:sp>
        <p:nvSpPr>
          <p:cNvPr id="1583" name="Google Shape;1583;p54"/>
          <p:cNvSpPr/>
          <p:nvPr/>
        </p:nvSpPr>
        <p:spPr>
          <a:xfrm>
            <a:off x="5652975" y="2660913"/>
            <a:ext cx="2645100" cy="837300"/>
          </a:xfrm>
          <a:prstGeom prst="leftArrowCallout">
            <a:avLst>
              <a:gd fmla="val 25000" name="adj1"/>
              <a:gd fmla="val 25000" name="adj2"/>
              <a:gd fmla="val 50000" name="adj3"/>
              <a:gd fmla="val 86296" name="adj4"/>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Linear</a:t>
            </a:r>
            <a:endParaRPr b="1"/>
          </a:p>
          <a:p>
            <a:pPr indent="0" lvl="0" marL="0" rtl="0" algn="l">
              <a:spcBef>
                <a:spcPts val="0"/>
              </a:spcBef>
              <a:spcAft>
                <a:spcPts val="0"/>
              </a:spcAft>
              <a:buNone/>
            </a:pPr>
            <a:r>
              <a:rPr lang="en"/>
              <a:t>Increasing </a:t>
            </a:r>
            <a:r>
              <a:rPr lang="en">
                <a:latin typeface="Courier New"/>
                <a:ea typeface="Courier New"/>
                <a:cs typeface="Courier New"/>
                <a:sym typeface="Courier New"/>
              </a:rPr>
              <a:t>n</a:t>
            </a:r>
            <a:r>
              <a:rPr lang="en"/>
              <a:t> requires one additional step</a:t>
            </a:r>
            <a:endParaRPr/>
          </a:p>
        </p:txBody>
      </p:sp>
      <p:sp>
        <p:nvSpPr>
          <p:cNvPr id="1584" name="Google Shape;1584;p54"/>
          <p:cNvSpPr/>
          <p:nvPr/>
        </p:nvSpPr>
        <p:spPr>
          <a:xfrm>
            <a:off x="5613750" y="3846900"/>
            <a:ext cx="2645100" cy="837300"/>
          </a:xfrm>
          <a:prstGeom prst="leftArrowCallout">
            <a:avLst>
              <a:gd fmla="val 25000" name="adj1"/>
              <a:gd fmla="val 25000" name="adj2"/>
              <a:gd fmla="val 50000" name="adj3"/>
              <a:gd fmla="val 86296" name="adj4"/>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Quadratic</a:t>
            </a:r>
            <a:endParaRPr b="1"/>
          </a:p>
          <a:p>
            <a:pPr indent="0" lvl="0" marL="0" rtl="0" algn="l">
              <a:spcBef>
                <a:spcPts val="0"/>
              </a:spcBef>
              <a:spcAft>
                <a:spcPts val="0"/>
              </a:spcAft>
              <a:buNone/>
            </a:pPr>
            <a:r>
              <a:rPr lang="en"/>
              <a:t>Increasing </a:t>
            </a:r>
            <a:r>
              <a:rPr lang="en">
                <a:latin typeface="Courier New"/>
                <a:ea typeface="Courier New"/>
                <a:cs typeface="Courier New"/>
                <a:sym typeface="Courier New"/>
              </a:rPr>
              <a:t>n</a:t>
            </a:r>
            <a:r>
              <a:rPr lang="en"/>
              <a:t> requires </a:t>
            </a:r>
            <a:r>
              <a:rPr lang="en">
                <a:latin typeface="Courier New"/>
                <a:ea typeface="Courier New"/>
                <a:cs typeface="Courier New"/>
                <a:sym typeface="Courier New"/>
              </a:rPr>
              <a:t>n</a:t>
            </a:r>
            <a:r>
              <a:rPr lang="en"/>
              <a:t> additional steps!</a:t>
            </a:r>
            <a:endParaRPr/>
          </a:p>
        </p:txBody>
      </p:sp>
      <p:sp>
        <p:nvSpPr>
          <p:cNvPr id="1585" name="Google Shape;1585;p54"/>
          <p:cNvSpPr/>
          <p:nvPr/>
        </p:nvSpPr>
        <p:spPr>
          <a:xfrm rot="5400000">
            <a:off x="7840950" y="3475275"/>
            <a:ext cx="1022100" cy="1068000"/>
          </a:xfrm>
          <a:prstGeom prst="arc">
            <a:avLst>
              <a:gd fmla="val 16200000" name="adj1"/>
              <a:gd fmla="val 0" name="adj2"/>
            </a:avLst>
          </a:prstGeom>
          <a:noFill/>
          <a:ln cap="flat" cmpd="sng" w="38100">
            <a:solidFill>
              <a:srgbClr val="2626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1586" name="Google Shape;1586;p54"/>
          <p:cNvCxnSpPr/>
          <p:nvPr/>
        </p:nvCxnSpPr>
        <p:spPr>
          <a:xfrm flipH="1" rot="10800000">
            <a:off x="8430600" y="2815125"/>
            <a:ext cx="578100" cy="528900"/>
          </a:xfrm>
          <a:prstGeom prst="straightConnector1">
            <a:avLst/>
          </a:prstGeom>
          <a:noFill/>
          <a:ln cap="flat" cmpd="sng" w="38100">
            <a:solidFill>
              <a:schemeClr val="dk1"/>
            </a:solidFill>
            <a:prstDash val="solid"/>
            <a:round/>
            <a:headEnd len="med" w="med" type="none"/>
            <a:tailEnd len="med" w="med" type="none"/>
          </a:ln>
        </p:spPr>
      </p:cxnSp>
      <p:cxnSp>
        <p:nvCxnSpPr>
          <p:cNvPr id="1587" name="Google Shape;1587;p54"/>
          <p:cNvCxnSpPr/>
          <p:nvPr/>
        </p:nvCxnSpPr>
        <p:spPr>
          <a:xfrm flipH="1" rot="10800000">
            <a:off x="8364600" y="1988750"/>
            <a:ext cx="710100" cy="3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55"/>
          <p:cNvSpPr/>
          <p:nvPr/>
        </p:nvSpPr>
        <p:spPr>
          <a:xfrm>
            <a:off x="340288" y="1617775"/>
            <a:ext cx="2753100" cy="25266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Constant Time</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Group Photo</a:t>
            </a:r>
            <a:endParaRPr b="1"/>
          </a:p>
          <a:p>
            <a:pPr indent="0" lvl="0" marL="0" rtl="0" algn="l">
              <a:spcBef>
                <a:spcPts val="0"/>
              </a:spcBef>
              <a:spcAft>
                <a:spcPts val="0"/>
              </a:spcAft>
              <a:buNone/>
            </a:pPr>
            <a:r>
              <a:rPr lang="en"/>
              <a:t>Photographer takes one single group photo. Instant!</a:t>
            </a:r>
            <a:endParaRPr/>
          </a:p>
          <a:p>
            <a:pPr indent="0" lvl="0" marL="0" rtl="0" algn="ctr">
              <a:spcBef>
                <a:spcPts val="0"/>
              </a:spcBef>
              <a:spcAft>
                <a:spcPts val="0"/>
              </a:spcAft>
              <a:buNone/>
            </a:pPr>
            <a:r>
              <a:t/>
            </a:r>
            <a:endParaRPr b="1"/>
          </a:p>
        </p:txBody>
      </p:sp>
      <p:sp>
        <p:nvSpPr>
          <p:cNvPr id="1593" name="Google Shape;1593;p5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Metaphor: Constant - Linear - Quadratic</a:t>
            </a:r>
            <a:endParaRPr/>
          </a:p>
        </p:txBody>
      </p:sp>
      <p:sp>
        <p:nvSpPr>
          <p:cNvPr id="1594" name="Google Shape;1594;p55"/>
          <p:cNvSpPr txBox="1"/>
          <p:nvPr/>
        </p:nvSpPr>
        <p:spPr>
          <a:xfrm>
            <a:off x="713400" y="915275"/>
            <a:ext cx="611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Imagine a photographer at a party taking photos</a:t>
            </a: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1595" name="Google Shape;1595;p55"/>
          <p:cNvSpPr/>
          <p:nvPr/>
        </p:nvSpPr>
        <p:spPr>
          <a:xfrm>
            <a:off x="6050625" y="1617775"/>
            <a:ext cx="2753100" cy="34887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Quadratic </a:t>
            </a:r>
            <a:r>
              <a:rPr b="1" lang="en"/>
              <a:t>Time</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rPr b="1" lang="en"/>
              <a:t>All Pairs</a:t>
            </a:r>
            <a:endParaRPr b="1"/>
          </a:p>
          <a:p>
            <a:pPr indent="0" lvl="0" marL="0" rtl="0" algn="l">
              <a:spcBef>
                <a:spcPts val="0"/>
              </a:spcBef>
              <a:spcAft>
                <a:spcPts val="0"/>
              </a:spcAft>
              <a:buNone/>
            </a:pPr>
            <a:r>
              <a:rPr lang="en"/>
              <a:t>Photographer takes a photo of each possible pair of people. Every additional person requires a lot more photos!</a:t>
            </a:r>
            <a:endParaRPr b="1"/>
          </a:p>
        </p:txBody>
      </p:sp>
      <p:sp>
        <p:nvSpPr>
          <p:cNvPr id="1596" name="Google Shape;1596;p55"/>
          <p:cNvSpPr/>
          <p:nvPr/>
        </p:nvSpPr>
        <p:spPr>
          <a:xfrm>
            <a:off x="3195475" y="1617775"/>
            <a:ext cx="2753100" cy="28746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Linear </a:t>
            </a:r>
            <a:r>
              <a:rPr b="1" lang="en"/>
              <a:t>Time</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rPr b="1" lang="en"/>
              <a:t>One Photo per Person</a:t>
            </a:r>
            <a:endParaRPr b="1"/>
          </a:p>
          <a:p>
            <a:pPr indent="0" lvl="0" marL="0" rtl="0" algn="l">
              <a:spcBef>
                <a:spcPts val="0"/>
              </a:spcBef>
              <a:spcAft>
                <a:spcPts val="0"/>
              </a:spcAft>
              <a:buNone/>
            </a:pPr>
            <a:r>
              <a:rPr lang="en"/>
              <a:t>Photographer takes one photo of each person at the party. Not too bad, but more </a:t>
            </a:r>
            <a:r>
              <a:rPr lang="en"/>
              <a:t>people</a:t>
            </a:r>
            <a:r>
              <a:rPr lang="en"/>
              <a:t> means more time.</a:t>
            </a:r>
            <a:endParaRPr b="1"/>
          </a:p>
        </p:txBody>
      </p:sp>
      <p:pic>
        <p:nvPicPr>
          <p:cNvPr id="1597" name="Google Shape;1597;p55"/>
          <p:cNvPicPr preferRelativeResize="0"/>
          <p:nvPr/>
        </p:nvPicPr>
        <p:blipFill rotWithShape="1">
          <a:blip r:embed="rId3">
            <a:alphaModFix/>
          </a:blip>
          <a:srcRect b="19052" l="31039" r="27398" t="19646"/>
          <a:stretch/>
        </p:blipFill>
        <p:spPr>
          <a:xfrm>
            <a:off x="3518600" y="2283800"/>
            <a:ext cx="321151" cy="473649"/>
          </a:xfrm>
          <a:prstGeom prst="rect">
            <a:avLst/>
          </a:prstGeom>
          <a:noFill/>
          <a:ln cap="flat" cmpd="sng" w="9525">
            <a:solidFill>
              <a:schemeClr val="dk1"/>
            </a:solidFill>
            <a:prstDash val="solid"/>
            <a:round/>
            <a:headEnd len="sm" w="sm" type="none"/>
            <a:tailEnd len="sm" w="sm" type="none"/>
          </a:ln>
        </p:spPr>
      </p:pic>
      <p:pic>
        <p:nvPicPr>
          <p:cNvPr id="1598" name="Google Shape;1598;p55"/>
          <p:cNvPicPr preferRelativeResize="0"/>
          <p:nvPr/>
        </p:nvPicPr>
        <p:blipFill rotWithShape="1">
          <a:blip r:embed="rId3">
            <a:alphaModFix/>
          </a:blip>
          <a:srcRect b="19052" l="31039" r="27398" t="19646"/>
          <a:stretch/>
        </p:blipFill>
        <p:spPr>
          <a:xfrm>
            <a:off x="3953425" y="2283800"/>
            <a:ext cx="321151" cy="473649"/>
          </a:xfrm>
          <a:prstGeom prst="rect">
            <a:avLst/>
          </a:prstGeom>
          <a:noFill/>
          <a:ln cap="flat" cmpd="sng" w="9525">
            <a:solidFill>
              <a:schemeClr val="dk1"/>
            </a:solidFill>
            <a:prstDash val="solid"/>
            <a:round/>
            <a:headEnd len="sm" w="sm" type="none"/>
            <a:tailEnd len="sm" w="sm" type="none"/>
          </a:ln>
        </p:spPr>
      </p:pic>
      <p:pic>
        <p:nvPicPr>
          <p:cNvPr id="1599" name="Google Shape;1599;p55"/>
          <p:cNvPicPr preferRelativeResize="0"/>
          <p:nvPr/>
        </p:nvPicPr>
        <p:blipFill rotWithShape="1">
          <a:blip r:embed="rId3">
            <a:alphaModFix/>
          </a:blip>
          <a:srcRect b="19052" l="31039" r="27398" t="19646"/>
          <a:stretch/>
        </p:blipFill>
        <p:spPr>
          <a:xfrm>
            <a:off x="4388250" y="2283800"/>
            <a:ext cx="321151" cy="473649"/>
          </a:xfrm>
          <a:prstGeom prst="rect">
            <a:avLst/>
          </a:prstGeom>
          <a:noFill/>
          <a:ln cap="flat" cmpd="sng" w="9525">
            <a:solidFill>
              <a:schemeClr val="dk1"/>
            </a:solidFill>
            <a:prstDash val="solid"/>
            <a:round/>
            <a:headEnd len="sm" w="sm" type="none"/>
            <a:tailEnd len="sm" w="sm" type="none"/>
          </a:ln>
        </p:spPr>
      </p:pic>
      <p:pic>
        <p:nvPicPr>
          <p:cNvPr id="1600" name="Google Shape;1600;p55"/>
          <p:cNvPicPr preferRelativeResize="0"/>
          <p:nvPr/>
        </p:nvPicPr>
        <p:blipFill rotWithShape="1">
          <a:blip r:embed="rId3">
            <a:alphaModFix/>
          </a:blip>
          <a:srcRect b="19052" l="31039" r="27398" t="19646"/>
          <a:stretch/>
        </p:blipFill>
        <p:spPr>
          <a:xfrm>
            <a:off x="4823075" y="2283800"/>
            <a:ext cx="321151" cy="473649"/>
          </a:xfrm>
          <a:prstGeom prst="rect">
            <a:avLst/>
          </a:prstGeom>
          <a:noFill/>
          <a:ln cap="flat" cmpd="sng" w="9525">
            <a:solidFill>
              <a:schemeClr val="dk1"/>
            </a:solidFill>
            <a:prstDash val="solid"/>
            <a:round/>
            <a:headEnd len="sm" w="sm" type="none"/>
            <a:tailEnd len="sm" w="sm" type="none"/>
          </a:ln>
        </p:spPr>
      </p:pic>
      <p:pic>
        <p:nvPicPr>
          <p:cNvPr id="1601" name="Google Shape;1601;p55"/>
          <p:cNvPicPr preferRelativeResize="0"/>
          <p:nvPr/>
        </p:nvPicPr>
        <p:blipFill rotWithShape="1">
          <a:blip r:embed="rId3">
            <a:alphaModFix/>
          </a:blip>
          <a:srcRect b="19052" l="31039" r="27398" t="19646"/>
          <a:stretch/>
        </p:blipFill>
        <p:spPr>
          <a:xfrm>
            <a:off x="5257900" y="2283800"/>
            <a:ext cx="321151" cy="473649"/>
          </a:xfrm>
          <a:prstGeom prst="rect">
            <a:avLst/>
          </a:prstGeom>
          <a:noFill/>
          <a:ln cap="flat" cmpd="sng" w="9525">
            <a:solidFill>
              <a:schemeClr val="dk1"/>
            </a:solidFill>
            <a:prstDash val="solid"/>
            <a:round/>
            <a:headEnd len="sm" w="sm" type="none"/>
            <a:tailEnd len="sm" w="sm" type="none"/>
          </a:ln>
        </p:spPr>
      </p:pic>
      <p:grpSp>
        <p:nvGrpSpPr>
          <p:cNvPr id="1602" name="Google Shape;1602;p55"/>
          <p:cNvGrpSpPr/>
          <p:nvPr/>
        </p:nvGrpSpPr>
        <p:grpSpPr>
          <a:xfrm>
            <a:off x="979188" y="2131400"/>
            <a:ext cx="1258200" cy="932400"/>
            <a:chOff x="979188" y="2131400"/>
            <a:chExt cx="1258200" cy="932400"/>
          </a:xfrm>
        </p:grpSpPr>
        <p:pic>
          <p:nvPicPr>
            <p:cNvPr id="1603" name="Google Shape;1603;p55"/>
            <p:cNvPicPr preferRelativeResize="0"/>
            <p:nvPr/>
          </p:nvPicPr>
          <p:blipFill rotWithShape="1">
            <a:blip r:embed="rId3">
              <a:alphaModFix/>
            </a:blip>
            <a:srcRect b="19052" l="31039" r="27398" t="19646"/>
            <a:stretch/>
          </p:blipFill>
          <p:spPr>
            <a:xfrm>
              <a:off x="1134638" y="2235000"/>
              <a:ext cx="321151" cy="473649"/>
            </a:xfrm>
            <a:prstGeom prst="rect">
              <a:avLst/>
            </a:prstGeom>
            <a:noFill/>
            <a:ln>
              <a:noFill/>
            </a:ln>
          </p:spPr>
        </p:pic>
        <p:pic>
          <p:nvPicPr>
            <p:cNvPr id="1604" name="Google Shape;1604;p55"/>
            <p:cNvPicPr preferRelativeResize="0"/>
            <p:nvPr/>
          </p:nvPicPr>
          <p:blipFill rotWithShape="1">
            <a:blip r:embed="rId3">
              <a:alphaModFix/>
            </a:blip>
            <a:srcRect b="19052" l="31039" r="27398" t="19646"/>
            <a:stretch/>
          </p:blipFill>
          <p:spPr>
            <a:xfrm>
              <a:off x="1455788" y="2235000"/>
              <a:ext cx="321151" cy="473649"/>
            </a:xfrm>
            <a:prstGeom prst="rect">
              <a:avLst/>
            </a:prstGeom>
            <a:noFill/>
            <a:ln>
              <a:noFill/>
            </a:ln>
          </p:spPr>
        </p:pic>
        <p:pic>
          <p:nvPicPr>
            <p:cNvPr id="1605" name="Google Shape;1605;p55"/>
            <p:cNvPicPr preferRelativeResize="0"/>
            <p:nvPr/>
          </p:nvPicPr>
          <p:blipFill rotWithShape="1">
            <a:blip r:embed="rId3">
              <a:alphaModFix/>
            </a:blip>
            <a:srcRect b="19052" l="31039" r="27398" t="19646"/>
            <a:stretch/>
          </p:blipFill>
          <p:spPr>
            <a:xfrm>
              <a:off x="1776938" y="2235000"/>
              <a:ext cx="321151" cy="473649"/>
            </a:xfrm>
            <a:prstGeom prst="rect">
              <a:avLst/>
            </a:prstGeom>
            <a:noFill/>
            <a:ln>
              <a:noFill/>
            </a:ln>
          </p:spPr>
        </p:pic>
        <p:pic>
          <p:nvPicPr>
            <p:cNvPr id="1606" name="Google Shape;1606;p55"/>
            <p:cNvPicPr preferRelativeResize="0"/>
            <p:nvPr/>
          </p:nvPicPr>
          <p:blipFill rotWithShape="1">
            <a:blip r:embed="rId3">
              <a:alphaModFix/>
            </a:blip>
            <a:srcRect b="19052" l="31039" r="27398" t="19646"/>
            <a:stretch/>
          </p:blipFill>
          <p:spPr>
            <a:xfrm>
              <a:off x="1272138" y="2491000"/>
              <a:ext cx="321151" cy="473649"/>
            </a:xfrm>
            <a:prstGeom prst="rect">
              <a:avLst/>
            </a:prstGeom>
            <a:noFill/>
            <a:ln>
              <a:noFill/>
            </a:ln>
          </p:spPr>
        </p:pic>
        <p:pic>
          <p:nvPicPr>
            <p:cNvPr id="1607" name="Google Shape;1607;p55"/>
            <p:cNvPicPr preferRelativeResize="0"/>
            <p:nvPr/>
          </p:nvPicPr>
          <p:blipFill rotWithShape="1">
            <a:blip r:embed="rId3">
              <a:alphaModFix/>
            </a:blip>
            <a:srcRect b="19052" l="31039" r="27398" t="19646"/>
            <a:stretch/>
          </p:blipFill>
          <p:spPr>
            <a:xfrm>
              <a:off x="1593288" y="2525000"/>
              <a:ext cx="321151" cy="473649"/>
            </a:xfrm>
            <a:prstGeom prst="rect">
              <a:avLst/>
            </a:prstGeom>
            <a:noFill/>
            <a:ln>
              <a:noFill/>
            </a:ln>
          </p:spPr>
        </p:pic>
        <p:sp>
          <p:nvSpPr>
            <p:cNvPr id="1608" name="Google Shape;1608;p55"/>
            <p:cNvSpPr/>
            <p:nvPr/>
          </p:nvSpPr>
          <p:spPr>
            <a:xfrm>
              <a:off x="979188" y="2131400"/>
              <a:ext cx="1258200" cy="932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55"/>
          <p:cNvGrpSpPr/>
          <p:nvPr/>
        </p:nvGrpSpPr>
        <p:grpSpPr>
          <a:xfrm>
            <a:off x="6634712" y="2718659"/>
            <a:ext cx="321158" cy="275940"/>
            <a:chOff x="8340600" y="2338550"/>
            <a:chExt cx="603000" cy="518100"/>
          </a:xfrm>
        </p:grpSpPr>
        <p:sp>
          <p:nvSpPr>
            <p:cNvPr id="1610" name="Google Shape;1610;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11" name="Google Shape;1611;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12" name="Google Shape;1612;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13" name="Google Shape;1613;p55"/>
          <p:cNvGrpSpPr/>
          <p:nvPr/>
        </p:nvGrpSpPr>
        <p:grpSpPr>
          <a:xfrm>
            <a:off x="6634712" y="2390421"/>
            <a:ext cx="321158" cy="275940"/>
            <a:chOff x="8340600" y="2338550"/>
            <a:chExt cx="603000" cy="518100"/>
          </a:xfrm>
        </p:grpSpPr>
        <p:sp>
          <p:nvSpPr>
            <p:cNvPr id="1614" name="Google Shape;1614;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15" name="Google Shape;1615;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16" name="Google Shape;1616;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17" name="Google Shape;1617;p55"/>
          <p:cNvGrpSpPr/>
          <p:nvPr/>
        </p:nvGrpSpPr>
        <p:grpSpPr>
          <a:xfrm>
            <a:off x="6634712" y="3046909"/>
            <a:ext cx="321158" cy="275940"/>
            <a:chOff x="8340600" y="2338550"/>
            <a:chExt cx="603000" cy="518100"/>
          </a:xfrm>
        </p:grpSpPr>
        <p:sp>
          <p:nvSpPr>
            <p:cNvPr id="1618" name="Google Shape;1618;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19" name="Google Shape;1619;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20" name="Google Shape;1620;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21" name="Google Shape;1621;p55"/>
          <p:cNvGrpSpPr/>
          <p:nvPr/>
        </p:nvGrpSpPr>
        <p:grpSpPr>
          <a:xfrm>
            <a:off x="6634712" y="3375159"/>
            <a:ext cx="321158" cy="275940"/>
            <a:chOff x="8340600" y="2338550"/>
            <a:chExt cx="603000" cy="518100"/>
          </a:xfrm>
        </p:grpSpPr>
        <p:sp>
          <p:nvSpPr>
            <p:cNvPr id="1622" name="Google Shape;1622;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23" name="Google Shape;1623;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24" name="Google Shape;1624;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25" name="Google Shape;1625;p55"/>
          <p:cNvGrpSpPr/>
          <p:nvPr/>
        </p:nvGrpSpPr>
        <p:grpSpPr>
          <a:xfrm>
            <a:off x="7075737" y="2390421"/>
            <a:ext cx="321158" cy="275940"/>
            <a:chOff x="8340600" y="2338550"/>
            <a:chExt cx="603000" cy="518100"/>
          </a:xfrm>
        </p:grpSpPr>
        <p:sp>
          <p:nvSpPr>
            <p:cNvPr id="1626" name="Google Shape;1626;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27" name="Google Shape;1627;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28" name="Google Shape;1628;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29" name="Google Shape;1629;p55"/>
          <p:cNvGrpSpPr/>
          <p:nvPr/>
        </p:nvGrpSpPr>
        <p:grpSpPr>
          <a:xfrm>
            <a:off x="7054262" y="2718659"/>
            <a:ext cx="321158" cy="275940"/>
            <a:chOff x="8340600" y="2338550"/>
            <a:chExt cx="603000" cy="518100"/>
          </a:xfrm>
        </p:grpSpPr>
        <p:sp>
          <p:nvSpPr>
            <p:cNvPr id="1630" name="Google Shape;1630;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31" name="Google Shape;1631;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32" name="Google Shape;1632;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33" name="Google Shape;1633;p55"/>
          <p:cNvGrpSpPr/>
          <p:nvPr/>
        </p:nvGrpSpPr>
        <p:grpSpPr>
          <a:xfrm>
            <a:off x="7054262" y="3046909"/>
            <a:ext cx="321158" cy="275940"/>
            <a:chOff x="8340600" y="2338550"/>
            <a:chExt cx="603000" cy="518100"/>
          </a:xfrm>
        </p:grpSpPr>
        <p:sp>
          <p:nvSpPr>
            <p:cNvPr id="1634" name="Google Shape;1634;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35" name="Google Shape;1635;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36" name="Google Shape;1636;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37" name="Google Shape;1637;p55"/>
          <p:cNvGrpSpPr/>
          <p:nvPr/>
        </p:nvGrpSpPr>
        <p:grpSpPr>
          <a:xfrm>
            <a:off x="7473112" y="2390421"/>
            <a:ext cx="321158" cy="275940"/>
            <a:chOff x="8340600" y="2338550"/>
            <a:chExt cx="603000" cy="518100"/>
          </a:xfrm>
        </p:grpSpPr>
        <p:sp>
          <p:nvSpPr>
            <p:cNvPr id="1638" name="Google Shape;1638;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39" name="Google Shape;1639;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40" name="Google Shape;1640;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41" name="Google Shape;1641;p55"/>
          <p:cNvGrpSpPr/>
          <p:nvPr/>
        </p:nvGrpSpPr>
        <p:grpSpPr>
          <a:xfrm>
            <a:off x="7473812" y="2718659"/>
            <a:ext cx="321158" cy="275940"/>
            <a:chOff x="8340600" y="2338550"/>
            <a:chExt cx="603000" cy="518100"/>
          </a:xfrm>
        </p:grpSpPr>
        <p:sp>
          <p:nvSpPr>
            <p:cNvPr id="1642" name="Google Shape;1642;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43" name="Google Shape;1643;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44" name="Google Shape;1644;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grpSp>
        <p:nvGrpSpPr>
          <p:cNvPr id="1645" name="Google Shape;1645;p55"/>
          <p:cNvGrpSpPr/>
          <p:nvPr/>
        </p:nvGrpSpPr>
        <p:grpSpPr>
          <a:xfrm>
            <a:off x="7870487" y="2390421"/>
            <a:ext cx="321158" cy="275940"/>
            <a:chOff x="8340600" y="2338550"/>
            <a:chExt cx="603000" cy="518100"/>
          </a:xfrm>
        </p:grpSpPr>
        <p:sp>
          <p:nvSpPr>
            <p:cNvPr id="1646" name="Google Shape;1646;p55"/>
            <p:cNvSpPr/>
            <p:nvPr/>
          </p:nvSpPr>
          <p:spPr>
            <a:xfrm>
              <a:off x="8340600" y="2338550"/>
              <a:ext cx="603000" cy="51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1647" name="Google Shape;1647;p55"/>
            <p:cNvPicPr preferRelativeResize="0"/>
            <p:nvPr/>
          </p:nvPicPr>
          <p:blipFill rotWithShape="1">
            <a:blip r:embed="rId3">
              <a:alphaModFix/>
            </a:blip>
            <a:srcRect b="19052" l="31039" r="27398" t="19646"/>
            <a:stretch/>
          </p:blipFill>
          <p:spPr>
            <a:xfrm>
              <a:off x="8347050" y="2360775"/>
              <a:ext cx="321151" cy="473649"/>
            </a:xfrm>
            <a:prstGeom prst="rect">
              <a:avLst/>
            </a:prstGeom>
            <a:noFill/>
            <a:ln>
              <a:noFill/>
            </a:ln>
          </p:spPr>
        </p:pic>
        <p:pic>
          <p:nvPicPr>
            <p:cNvPr id="1648" name="Google Shape;1648;p55"/>
            <p:cNvPicPr preferRelativeResize="0"/>
            <p:nvPr/>
          </p:nvPicPr>
          <p:blipFill rotWithShape="1">
            <a:blip r:embed="rId3">
              <a:alphaModFix/>
            </a:blip>
            <a:srcRect b="19052" l="31039" r="27398" t="19646"/>
            <a:stretch/>
          </p:blipFill>
          <p:spPr>
            <a:xfrm>
              <a:off x="8616000" y="2360775"/>
              <a:ext cx="321151" cy="473649"/>
            </a:xfrm>
            <a:prstGeom prst="rect">
              <a:avLst/>
            </a:prstGeom>
            <a:noFill/>
            <a:ln>
              <a:noFill/>
            </a:ln>
          </p:spPr>
        </p:pic>
      </p:grpSp>
      <p:pic>
        <p:nvPicPr>
          <p:cNvPr id="1649" name="Google Shape;1649;p55"/>
          <p:cNvPicPr preferRelativeResize="0"/>
          <p:nvPr/>
        </p:nvPicPr>
        <p:blipFill>
          <a:blip r:embed="rId4">
            <a:alphaModFix/>
          </a:blip>
          <a:stretch>
            <a:fillRect/>
          </a:stretch>
        </p:blipFill>
        <p:spPr>
          <a:xfrm>
            <a:off x="713400" y="1960763"/>
            <a:ext cx="1866900" cy="1362075"/>
          </a:xfrm>
          <a:prstGeom prst="rect">
            <a:avLst/>
          </a:prstGeom>
          <a:noFill/>
          <a:ln>
            <a:noFill/>
          </a:ln>
        </p:spPr>
      </p:pic>
      <p:pic>
        <p:nvPicPr>
          <p:cNvPr id="1650" name="Google Shape;1650;p55"/>
          <p:cNvPicPr preferRelativeResize="0"/>
          <p:nvPr/>
        </p:nvPicPr>
        <p:blipFill>
          <a:blip r:embed="rId5">
            <a:alphaModFix/>
          </a:blip>
          <a:stretch>
            <a:fillRect/>
          </a:stretch>
        </p:blipFill>
        <p:spPr>
          <a:xfrm>
            <a:off x="3322325" y="2198175"/>
            <a:ext cx="2499383" cy="798850"/>
          </a:xfrm>
          <a:prstGeom prst="rect">
            <a:avLst/>
          </a:prstGeom>
          <a:noFill/>
          <a:ln>
            <a:noFill/>
          </a:ln>
        </p:spPr>
      </p:pic>
      <p:pic>
        <p:nvPicPr>
          <p:cNvPr id="1651" name="Google Shape;1651;p55"/>
          <p:cNvPicPr preferRelativeResize="0"/>
          <p:nvPr/>
        </p:nvPicPr>
        <p:blipFill>
          <a:blip r:embed="rId6">
            <a:alphaModFix/>
          </a:blip>
          <a:stretch>
            <a:fillRect/>
          </a:stretch>
        </p:blipFill>
        <p:spPr>
          <a:xfrm>
            <a:off x="6181963" y="2025163"/>
            <a:ext cx="2371725" cy="193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38"/>
          <p:cNvSpPr txBox="1"/>
          <p:nvPr>
            <p:ph idx="1" type="body"/>
          </p:nvPr>
        </p:nvSpPr>
        <p:spPr>
          <a:xfrm>
            <a:off x="713400" y="1152475"/>
            <a:ext cx="374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 next week!</a:t>
            </a:r>
            <a:endParaRPr/>
          </a:p>
          <a:p>
            <a:pPr indent="-330200" lvl="0" marL="457200" rtl="0" algn="l">
              <a:spcBef>
                <a:spcPts val="1200"/>
              </a:spcBef>
              <a:spcAft>
                <a:spcPts val="0"/>
              </a:spcAft>
              <a:buSzPts val="1600"/>
              <a:buChar char="●"/>
            </a:pPr>
            <a:r>
              <a:rPr lang="en"/>
              <a:t>Register for the exam!</a:t>
            </a:r>
            <a:endParaRPr/>
          </a:p>
          <a:p>
            <a:pPr indent="-330200" lvl="0" marL="457200" rtl="0" algn="l">
              <a:spcBef>
                <a:spcPts val="0"/>
              </a:spcBef>
              <a:spcAft>
                <a:spcPts val="0"/>
              </a:spcAft>
              <a:buSzPts val="1600"/>
              <a:buChar char="●"/>
            </a:pPr>
            <a:r>
              <a:rPr lang="en"/>
              <a:t>Fill out Exam Trouble if there’s any issues pre- or post- exam</a:t>
            </a:r>
            <a:endParaRPr/>
          </a:p>
          <a:p>
            <a:pPr indent="-330200" lvl="0" marL="457200" rtl="0" algn="l">
              <a:spcBef>
                <a:spcPts val="0"/>
              </a:spcBef>
              <a:spcAft>
                <a:spcPts val="0"/>
              </a:spcAft>
              <a:buSzPts val="1600"/>
              <a:buChar char="●"/>
            </a:pPr>
            <a:r>
              <a:rPr lang="en"/>
              <a:t>New exam feature: clock in top-right corner will tell you the current time</a:t>
            </a:r>
            <a:endParaRPr/>
          </a:p>
          <a:p>
            <a:pPr indent="-330200" lvl="0" marL="457200" rtl="0" algn="l">
              <a:spcBef>
                <a:spcPts val="0"/>
              </a:spcBef>
              <a:spcAft>
                <a:spcPts val="0"/>
              </a:spcAft>
              <a:buSzPts val="1600"/>
              <a:buChar char="●"/>
            </a:pPr>
            <a:r>
              <a:rPr lang="en"/>
              <a:t>DSS Accommodations? Fill out the form ASAP.</a:t>
            </a:r>
            <a:endParaRPr/>
          </a:p>
          <a:p>
            <a:pPr indent="0" lvl="0" marL="0" rtl="0" algn="l">
              <a:spcBef>
                <a:spcPts val="1200"/>
              </a:spcBef>
              <a:spcAft>
                <a:spcPts val="1200"/>
              </a:spcAft>
              <a:buNone/>
            </a:pPr>
            <a:r>
              <a:t/>
            </a:r>
            <a:endParaRPr/>
          </a:p>
        </p:txBody>
      </p:sp>
      <p:sp>
        <p:nvSpPr>
          <p:cNvPr id="1410" name="Google Shape;1410;p3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pic>
        <p:nvPicPr>
          <p:cNvPr id="1411" name="Google Shape;1411;p38"/>
          <p:cNvPicPr preferRelativeResize="0"/>
          <p:nvPr/>
        </p:nvPicPr>
        <p:blipFill rotWithShape="1">
          <a:blip r:embed="rId3">
            <a:alphaModFix/>
          </a:blip>
          <a:srcRect b="0" l="50342" r="0" t="0"/>
          <a:stretch/>
        </p:blipFill>
        <p:spPr>
          <a:xfrm>
            <a:off x="4607300" y="2500763"/>
            <a:ext cx="3741899" cy="8826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5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9 - Time Analysis</a:t>
            </a:r>
            <a:endParaRPr/>
          </a:p>
        </p:txBody>
      </p:sp>
      <p:sp>
        <p:nvSpPr>
          <p:cNvPr id="1657" name="Google Shape;1657;p56"/>
          <p:cNvSpPr txBox="1"/>
          <p:nvPr>
            <p:ph idx="1" type="body"/>
          </p:nvPr>
        </p:nvSpPr>
        <p:spPr>
          <a:xfrm>
            <a:off x="713400" y="1152475"/>
            <a:ext cx="542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will use the Runtime Case Builder to analyze the runtime of programs.</a:t>
            </a:r>
            <a:endParaRPr/>
          </a:p>
          <a:p>
            <a:pPr indent="0" lvl="0" marL="0" rtl="0" algn="l">
              <a:spcBef>
                <a:spcPts val="1200"/>
              </a:spcBef>
              <a:spcAft>
                <a:spcPts val="0"/>
              </a:spcAft>
              <a:buNone/>
            </a:pPr>
            <a:r>
              <a:rPr lang="en"/>
              <a:t>Work in groups of three.</a:t>
            </a:r>
            <a:endParaRPr/>
          </a:p>
          <a:p>
            <a:pPr indent="0" lvl="0" marL="0" rtl="0" algn="l">
              <a:spcBef>
                <a:spcPts val="1200"/>
              </a:spcBef>
              <a:spcAft>
                <a:spcPts val="0"/>
              </a:spcAft>
              <a:buNone/>
            </a:pPr>
            <a:r>
              <a:rPr lang="en"/>
              <a:t>For each question in Part 3:</a:t>
            </a:r>
            <a:endParaRPr/>
          </a:p>
          <a:p>
            <a:pPr indent="-330200" lvl="0" marL="457200" rtl="0" algn="l">
              <a:spcBef>
                <a:spcPts val="1200"/>
              </a:spcBef>
              <a:spcAft>
                <a:spcPts val="0"/>
              </a:spcAft>
              <a:buSzPts val="1600"/>
              <a:buAutoNum type="arabicPeriod"/>
            </a:pPr>
            <a:r>
              <a:rPr lang="en"/>
              <a:t>Read the algorithm</a:t>
            </a:r>
            <a:endParaRPr/>
          </a:p>
          <a:p>
            <a:pPr indent="-330200" lvl="0" marL="457200" rtl="0" algn="l">
              <a:spcBef>
                <a:spcPts val="0"/>
              </a:spcBef>
              <a:spcAft>
                <a:spcPts val="0"/>
              </a:spcAft>
              <a:buSzPts val="1600"/>
              <a:buAutoNum type="arabicPeriod"/>
            </a:pPr>
            <a:r>
              <a:rPr lang="en"/>
              <a:t>Write a one-sentence description</a:t>
            </a:r>
            <a:endParaRPr/>
          </a:p>
          <a:p>
            <a:pPr indent="-330200" lvl="0" marL="457200" rtl="0" algn="l">
              <a:spcBef>
                <a:spcPts val="0"/>
              </a:spcBef>
              <a:spcAft>
                <a:spcPts val="0"/>
              </a:spcAft>
              <a:buSzPts val="1600"/>
              <a:buAutoNum type="arabicPeriod"/>
            </a:pPr>
            <a:r>
              <a:rPr lang="en"/>
              <a:t>Predict its size-step relationship</a:t>
            </a:r>
            <a:endParaRPr/>
          </a:p>
          <a:p>
            <a:pPr indent="-330200" lvl="0" marL="457200" rtl="0" algn="l">
              <a:spcBef>
                <a:spcPts val="0"/>
              </a:spcBef>
              <a:spcAft>
                <a:spcPts val="0"/>
              </a:spcAft>
              <a:buSzPts val="1600"/>
              <a:buAutoNum type="arabicPeriod"/>
            </a:pPr>
            <a:r>
              <a:rPr lang="en"/>
              <a:t>Create and run cases with RCB</a:t>
            </a:r>
            <a:endParaRPr/>
          </a:p>
          <a:p>
            <a:pPr indent="-330200" lvl="0" marL="457200" rtl="0" algn="l">
              <a:spcBef>
                <a:spcPts val="0"/>
              </a:spcBef>
              <a:spcAft>
                <a:spcPts val="0"/>
              </a:spcAft>
              <a:buSzPts val="1600"/>
              <a:buAutoNum type="arabicPeriod"/>
            </a:pPr>
            <a:r>
              <a:rPr lang="en"/>
              <a:t>Click “Create Report” and copy/paste the result into the google doc.</a:t>
            </a:r>
            <a:endParaRPr/>
          </a:p>
          <a:p>
            <a:pPr indent="0" lvl="0" marL="0" rtl="0" algn="l">
              <a:spcBef>
                <a:spcPts val="1200"/>
              </a:spcBef>
              <a:spcAft>
                <a:spcPts val="1200"/>
              </a:spcAft>
              <a:buNone/>
            </a:pPr>
            <a:r>
              <a:rPr lang="en"/>
              <a:t>We will review the answers here in class in about 15 minutes.</a:t>
            </a:r>
            <a:endParaRPr/>
          </a:p>
        </p:txBody>
      </p:sp>
      <p:pic>
        <p:nvPicPr>
          <p:cNvPr descr="This timer silently counts down to 0:00, then alerts you that time is up with a gentle beep sound." id="1658" name="Google Shape;1658;p56" title="15 Minute Timer">
            <a:hlinkClick r:id="rId3"/>
          </p:cNvPr>
          <p:cNvPicPr preferRelativeResize="0"/>
          <p:nvPr/>
        </p:nvPicPr>
        <p:blipFill>
          <a:blip r:embed="rId4">
            <a:alphaModFix/>
          </a:blip>
          <a:stretch>
            <a:fillRect/>
          </a:stretch>
        </p:blipFill>
        <p:spPr>
          <a:xfrm>
            <a:off x="6225150" y="1976002"/>
            <a:ext cx="2205450" cy="165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8"/>
                                        </p:tgtEl>
                                        <p:attrNameLst>
                                          <p:attrName>style.visibility</p:attrName>
                                        </p:attrNameLst>
                                      </p:cBhvr>
                                      <p:to>
                                        <p:strVal val="visible"/>
                                      </p:to>
                                    </p:set>
                                    <p:animEffect filter="fade" transition="in">
                                      <p:cBhvr>
                                        <p:cTn dur="1000"/>
                                        <p:tgtEl>
                                          <p:spTgt spid="16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57"/>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Some useful functions</a:t>
            </a:r>
            <a:endParaRPr sz="3600"/>
          </a:p>
        </p:txBody>
      </p:sp>
      <p:sp>
        <p:nvSpPr>
          <p:cNvPr id="1664" name="Google Shape;1664;p57"/>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len(a_list)</a:t>
            </a:r>
            <a:endParaRPr/>
          </a:p>
          <a:p>
            <a:pPr indent="0" lvl="0" marL="0" rtl="0" algn="l">
              <a:spcBef>
                <a:spcPts val="1200"/>
              </a:spcBef>
              <a:spcAft>
                <a:spcPts val="1200"/>
              </a:spcAft>
              <a:buNone/>
            </a:pPr>
            <a:r>
              <a:rPr lang="en"/>
              <a:t>Get the number of elements in a list</a:t>
            </a:r>
            <a:endParaRPr/>
          </a:p>
        </p:txBody>
      </p:sp>
      <p:sp>
        <p:nvSpPr>
          <p:cNvPr id="1665" name="Google Shape;1665;p57"/>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randint(a, b)</a:t>
            </a:r>
            <a:endParaRPr/>
          </a:p>
          <a:p>
            <a:pPr indent="0" lvl="0" marL="0" rtl="0" algn="l">
              <a:spcBef>
                <a:spcPts val="1200"/>
              </a:spcBef>
              <a:spcAft>
                <a:spcPts val="1200"/>
              </a:spcAft>
              <a:buNone/>
            </a:pPr>
            <a:r>
              <a:rPr lang="en"/>
              <a:t>Generate a random number between a and 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5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CISC108</a:t>
            </a:r>
            <a:endParaRPr sz="4900"/>
          </a:p>
        </p:txBody>
      </p:sp>
      <p:sp>
        <p:nvSpPr>
          <p:cNvPr id="1671" name="Google Shape;1671;p5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1672" name="Google Shape;1672;p58"/>
          <p:cNvSpPr txBox="1"/>
          <p:nvPr>
            <p:ph idx="2" type="subTitle"/>
          </p:nvPr>
        </p:nvSpPr>
        <p:spPr>
          <a:xfrm>
            <a:off x="5362375" y="1248675"/>
            <a:ext cx="28527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a:t>
            </a:r>
            <a:endParaRPr/>
          </a:p>
        </p:txBody>
      </p:sp>
      <p:sp>
        <p:nvSpPr>
          <p:cNvPr id="1673" name="Google Shape;1673;p5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39"/>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Criteria for Programs</a:t>
            </a:r>
            <a:endParaRPr/>
          </a:p>
        </p:txBody>
      </p:sp>
      <p:sp>
        <p:nvSpPr>
          <p:cNvPr id="1417" name="Google Shape;1417;p39"/>
          <p:cNvSpPr txBox="1"/>
          <p:nvPr>
            <p:ph idx="1" type="subTitle"/>
          </p:nvPr>
        </p:nvSpPr>
        <p:spPr>
          <a:xfrm>
            <a:off x="713300" y="27592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Correctness</a:t>
            </a:r>
            <a:endParaRPr/>
          </a:p>
        </p:txBody>
      </p:sp>
      <p:sp>
        <p:nvSpPr>
          <p:cNvPr id="1418" name="Google Shape;1418;p39"/>
          <p:cNvSpPr txBox="1"/>
          <p:nvPr>
            <p:ph idx="2" type="subTitle"/>
          </p:nvPr>
        </p:nvSpPr>
        <p:spPr>
          <a:xfrm>
            <a:off x="713300" y="3145050"/>
            <a:ext cx="2423100" cy="10110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Does it work?</a:t>
            </a:r>
            <a:endParaRPr/>
          </a:p>
        </p:txBody>
      </p:sp>
      <p:sp>
        <p:nvSpPr>
          <p:cNvPr id="1419" name="Google Shape;1419;p39"/>
          <p:cNvSpPr txBox="1"/>
          <p:nvPr>
            <p:ph idx="3" type="subTitle"/>
          </p:nvPr>
        </p:nvSpPr>
        <p:spPr>
          <a:xfrm>
            <a:off x="3358500" y="27592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Readability</a:t>
            </a:r>
            <a:endParaRPr/>
          </a:p>
        </p:txBody>
      </p:sp>
      <p:sp>
        <p:nvSpPr>
          <p:cNvPr id="1420" name="Google Shape;1420;p39"/>
          <p:cNvSpPr txBox="1"/>
          <p:nvPr>
            <p:ph idx="4" type="subTitle"/>
          </p:nvPr>
        </p:nvSpPr>
        <p:spPr>
          <a:xfrm>
            <a:off x="3358500" y="3145050"/>
            <a:ext cx="2423100" cy="10110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Can humans understand it?</a:t>
            </a:r>
            <a:endParaRPr/>
          </a:p>
        </p:txBody>
      </p:sp>
      <p:sp>
        <p:nvSpPr>
          <p:cNvPr id="1421" name="Google Shape;1421;p39"/>
          <p:cNvSpPr txBox="1"/>
          <p:nvPr>
            <p:ph idx="5" type="subTitle"/>
          </p:nvPr>
        </p:nvSpPr>
        <p:spPr>
          <a:xfrm>
            <a:off x="6003700" y="27592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Efficiency</a:t>
            </a:r>
            <a:endParaRPr/>
          </a:p>
        </p:txBody>
      </p:sp>
      <p:sp>
        <p:nvSpPr>
          <p:cNvPr id="1422" name="Google Shape;1422;p39"/>
          <p:cNvSpPr txBox="1"/>
          <p:nvPr>
            <p:ph idx="6" type="subTitle"/>
          </p:nvPr>
        </p:nvSpPr>
        <p:spPr>
          <a:xfrm>
            <a:off x="6003700" y="3145050"/>
            <a:ext cx="2423100" cy="10110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What does it cost to run?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40"/>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“Efficiency”?</a:t>
            </a:r>
            <a:endParaRPr/>
          </a:p>
        </p:txBody>
      </p:sp>
      <p:sp>
        <p:nvSpPr>
          <p:cNvPr id="1428" name="Google Shape;1428;p40"/>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How much energy is the device using?</a:t>
            </a:r>
            <a:endParaRPr/>
          </a:p>
        </p:txBody>
      </p:sp>
      <p:sp>
        <p:nvSpPr>
          <p:cNvPr id="1429" name="Google Shape;1429;p40"/>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How </a:t>
            </a:r>
            <a:r>
              <a:rPr lang="en"/>
              <a:t>many</a:t>
            </a:r>
            <a:r>
              <a:rPr lang="en"/>
              <a:t> seconds, minutes, etc.</a:t>
            </a:r>
            <a:endParaRPr/>
          </a:p>
        </p:txBody>
      </p:sp>
      <p:sp>
        <p:nvSpPr>
          <p:cNvPr id="1430" name="Google Shape;1430;p40"/>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How much data is actually being used?</a:t>
            </a:r>
            <a:endParaRPr/>
          </a:p>
        </p:txBody>
      </p:sp>
      <p:sp>
        <p:nvSpPr>
          <p:cNvPr id="1431" name="Google Shape;1431;p40"/>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Energy</a:t>
            </a:r>
            <a:endParaRPr/>
          </a:p>
        </p:txBody>
      </p:sp>
      <p:sp>
        <p:nvSpPr>
          <p:cNvPr id="1432" name="Google Shape;1432;p40"/>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Bandwidth</a:t>
            </a:r>
            <a:endParaRPr/>
          </a:p>
        </p:txBody>
      </p:sp>
      <p:sp>
        <p:nvSpPr>
          <p:cNvPr id="1433" name="Google Shape;1433;p40"/>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How long does it take to transfer the data over a network?</a:t>
            </a:r>
            <a:endParaRPr/>
          </a:p>
        </p:txBody>
      </p:sp>
      <p:sp>
        <p:nvSpPr>
          <p:cNvPr id="1434" name="Google Shape;1434;p40"/>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a:t>
            </a:r>
            <a:endParaRPr/>
          </a:p>
        </p:txBody>
      </p:sp>
      <p:sp>
        <p:nvSpPr>
          <p:cNvPr id="1435" name="Google Shape;1435;p40"/>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Memory/Space</a:t>
            </a:r>
            <a:endParaRPr/>
          </a:p>
        </p:txBody>
      </p:sp>
      <p:pic>
        <p:nvPicPr>
          <p:cNvPr id="1436" name="Google Shape;1436;p40"/>
          <p:cNvPicPr preferRelativeResize="0"/>
          <p:nvPr/>
        </p:nvPicPr>
        <p:blipFill>
          <a:blip r:embed="rId3">
            <a:alphaModFix/>
          </a:blip>
          <a:stretch>
            <a:fillRect/>
          </a:stretch>
        </p:blipFill>
        <p:spPr>
          <a:xfrm>
            <a:off x="4793773" y="3308125"/>
            <a:ext cx="1363501" cy="1363526"/>
          </a:xfrm>
          <a:prstGeom prst="rect">
            <a:avLst/>
          </a:prstGeom>
          <a:noFill/>
          <a:ln>
            <a:noFill/>
          </a:ln>
        </p:spPr>
      </p:pic>
      <p:pic>
        <p:nvPicPr>
          <p:cNvPr id="1437" name="Google Shape;1437;p40"/>
          <p:cNvPicPr preferRelativeResize="0"/>
          <p:nvPr/>
        </p:nvPicPr>
        <p:blipFill>
          <a:blip r:embed="rId4">
            <a:alphaModFix/>
          </a:blip>
          <a:stretch>
            <a:fillRect/>
          </a:stretch>
        </p:blipFill>
        <p:spPr>
          <a:xfrm>
            <a:off x="618650" y="1224709"/>
            <a:ext cx="1708663" cy="1708663"/>
          </a:xfrm>
          <a:prstGeom prst="rect">
            <a:avLst/>
          </a:prstGeom>
          <a:noFill/>
          <a:ln>
            <a:noFill/>
          </a:ln>
        </p:spPr>
      </p:pic>
      <p:pic>
        <p:nvPicPr>
          <p:cNvPr id="1438" name="Google Shape;1438;p40"/>
          <p:cNvPicPr preferRelativeResize="0"/>
          <p:nvPr/>
        </p:nvPicPr>
        <p:blipFill>
          <a:blip r:embed="rId5">
            <a:alphaModFix/>
          </a:blip>
          <a:stretch>
            <a:fillRect/>
          </a:stretch>
        </p:blipFill>
        <p:spPr>
          <a:xfrm>
            <a:off x="4621188" y="1276684"/>
            <a:ext cx="1708663" cy="1708663"/>
          </a:xfrm>
          <a:prstGeom prst="rect">
            <a:avLst/>
          </a:prstGeom>
          <a:noFill/>
          <a:ln>
            <a:noFill/>
          </a:ln>
        </p:spPr>
      </p:pic>
      <p:pic>
        <p:nvPicPr>
          <p:cNvPr id="1439" name="Google Shape;1439;p40"/>
          <p:cNvPicPr preferRelativeResize="0"/>
          <p:nvPr/>
        </p:nvPicPr>
        <p:blipFill>
          <a:blip r:embed="rId6">
            <a:alphaModFix/>
          </a:blip>
          <a:stretch>
            <a:fillRect/>
          </a:stretch>
        </p:blipFill>
        <p:spPr>
          <a:xfrm>
            <a:off x="618650" y="3135559"/>
            <a:ext cx="1708663" cy="17086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4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serious ways to measure “fast”</a:t>
            </a:r>
            <a:endParaRPr/>
          </a:p>
        </p:txBody>
      </p:sp>
      <p:sp>
        <p:nvSpPr>
          <p:cNvPr id="1445" name="Google Shape;1445;p41"/>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As measured by a clock</a:t>
            </a:r>
            <a:endParaRPr/>
          </a:p>
        </p:txBody>
      </p:sp>
      <p:sp>
        <p:nvSpPr>
          <p:cNvPr id="1446" name="Google Shape;1446;p41"/>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As measured by tracing through the program (e.g., with a debugger)</a:t>
            </a:r>
            <a:endParaRPr/>
          </a:p>
        </p:txBody>
      </p:sp>
      <p:sp>
        <p:nvSpPr>
          <p:cNvPr id="1447" name="Google Shape;1447;p41"/>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Time</a:t>
            </a:r>
            <a:endParaRPr/>
          </a:p>
        </p:txBody>
      </p:sp>
      <p:sp>
        <p:nvSpPr>
          <p:cNvPr id="1448" name="Google Shape;1448;p41"/>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42"/>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 is Limited</a:t>
            </a:r>
            <a:endParaRPr/>
          </a:p>
        </p:txBody>
      </p:sp>
      <p:sp>
        <p:nvSpPr>
          <p:cNvPr id="1454" name="Google Shape;1454;p42"/>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time takes time!</a:t>
            </a:r>
            <a:endParaRPr/>
          </a:p>
          <a:p>
            <a:pPr indent="0" lvl="0" marL="0" rtl="0" algn="l">
              <a:spcBef>
                <a:spcPts val="1200"/>
              </a:spcBef>
              <a:spcAft>
                <a:spcPts val="0"/>
              </a:spcAft>
              <a:buNone/>
            </a:pPr>
            <a:r>
              <a:rPr lang="en"/>
              <a:t>Need many runs to calculate an accurate average time.</a:t>
            </a:r>
            <a:endParaRPr/>
          </a:p>
          <a:p>
            <a:pPr indent="0" lvl="0" marL="0" rtl="0" algn="l">
              <a:spcBef>
                <a:spcPts val="1200"/>
              </a:spcBef>
              <a:spcAft>
                <a:spcPts val="1200"/>
              </a:spcAft>
              <a:buNone/>
            </a:pPr>
            <a:r>
              <a:rPr lang="en"/>
              <a:t>Plus only gives numbers for one specific machine.</a:t>
            </a:r>
            <a:endParaRPr/>
          </a:p>
        </p:txBody>
      </p:sp>
      <p:graphicFrame>
        <p:nvGraphicFramePr>
          <p:cNvPr id="1455" name="Google Shape;1455;p42"/>
          <p:cNvGraphicFramePr/>
          <p:nvPr/>
        </p:nvGraphicFramePr>
        <p:xfrm>
          <a:off x="5090275" y="1134500"/>
          <a:ext cx="3000000" cy="3000000"/>
        </p:xfrm>
        <a:graphic>
          <a:graphicData uri="http://schemas.openxmlformats.org/drawingml/2006/table">
            <a:tbl>
              <a:tblPr>
                <a:noFill/>
                <a:tableStyleId>{3B9E5964-3F3B-4784-8B20-7D5DD82DDC7C}</a:tableStyleId>
              </a:tblPr>
              <a:tblGrid>
                <a:gridCol w="1880700"/>
                <a:gridCol w="1880700"/>
              </a:tblGrid>
              <a:tr h="438850">
                <a:tc>
                  <a:txBody>
                    <a:bodyPr/>
                    <a:lstStyle/>
                    <a:p>
                      <a:pPr indent="0" lvl="0" marL="0" rtl="0" algn="ctr">
                        <a:spcBef>
                          <a:spcPts val="0"/>
                        </a:spcBef>
                        <a:spcAft>
                          <a:spcPts val="0"/>
                        </a:spcAft>
                        <a:buNone/>
                      </a:pPr>
                      <a:r>
                        <a:rPr b="1" lang="en" sz="1900"/>
                        <a:t>Run</a:t>
                      </a:r>
                      <a:endParaRPr b="1" sz="1900"/>
                    </a:p>
                  </a:txBody>
                  <a:tcPr marT="91425" marB="91425" marR="91425" marL="91425" anchor="ctr">
                    <a:lnR cap="flat" cmpd="sng" w="9525">
                      <a:solidFill>
                        <a:srgbClr val="9E9E9E"/>
                      </a:solidFill>
                      <a:prstDash val="solid"/>
                      <a:round/>
                      <a:headEnd len="sm" w="sm" type="none"/>
                      <a:tailEnd len="sm" w="sm" type="none"/>
                    </a:lnR>
                    <a:solidFill>
                      <a:schemeClr val="lt1"/>
                    </a:solidFill>
                  </a:tcPr>
                </a:tc>
                <a:tc>
                  <a:txBody>
                    <a:bodyPr/>
                    <a:lstStyle/>
                    <a:p>
                      <a:pPr indent="0" lvl="0" marL="0" rtl="0" algn="ctr">
                        <a:spcBef>
                          <a:spcPts val="0"/>
                        </a:spcBef>
                        <a:spcAft>
                          <a:spcPts val="0"/>
                        </a:spcAft>
                        <a:buNone/>
                      </a:pPr>
                      <a:r>
                        <a:rPr b="1" lang="en" sz="1900"/>
                        <a:t>Duration</a:t>
                      </a:r>
                      <a:endParaRPr b="1" sz="1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38850">
                <a:tc>
                  <a:txBody>
                    <a:bodyPr/>
                    <a:lstStyle/>
                    <a:p>
                      <a:pPr indent="0" lvl="0" marL="0" rtl="0" algn="ctr">
                        <a:spcBef>
                          <a:spcPts val="0"/>
                        </a:spcBef>
                        <a:spcAft>
                          <a:spcPts val="0"/>
                        </a:spcAft>
                        <a:buNone/>
                      </a:pPr>
                      <a:r>
                        <a:rPr lang="en" sz="1900"/>
                        <a:t>Run #1</a:t>
                      </a:r>
                      <a:endParaRPr sz="1900"/>
                    </a:p>
                  </a:txBody>
                  <a:tcPr marT="91425" marB="91425" marR="91425" marL="91425" anchor="ctr">
                    <a:lnR cap="flat" cmpd="sng" w="9525">
                      <a:solidFill>
                        <a:srgbClr val="9E9E9E"/>
                      </a:solidFill>
                      <a:prstDash val="solid"/>
                      <a:round/>
                      <a:headEnd len="sm" w="sm" type="none"/>
                      <a:tailEnd len="sm" w="sm" type="none"/>
                    </a:lnR>
                    <a:solidFill>
                      <a:schemeClr val="lt1"/>
                    </a:solidFill>
                  </a:tcPr>
                </a:tc>
                <a:tc>
                  <a:txBody>
                    <a:bodyPr/>
                    <a:lstStyle/>
                    <a:p>
                      <a:pPr indent="0" lvl="0" marL="0" rtl="0" algn="ctr">
                        <a:spcBef>
                          <a:spcPts val="0"/>
                        </a:spcBef>
                        <a:spcAft>
                          <a:spcPts val="0"/>
                        </a:spcAft>
                        <a:buNone/>
                      </a:pPr>
                      <a:r>
                        <a:rPr lang="en" sz="1900"/>
                        <a:t>1min 15sec</a:t>
                      </a:r>
                      <a:endParaRPr sz="1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38850">
                <a:tc>
                  <a:txBody>
                    <a:bodyPr/>
                    <a:lstStyle/>
                    <a:p>
                      <a:pPr indent="0" lvl="0" marL="0" rtl="0" algn="ctr">
                        <a:spcBef>
                          <a:spcPts val="0"/>
                        </a:spcBef>
                        <a:spcAft>
                          <a:spcPts val="0"/>
                        </a:spcAft>
                        <a:buNone/>
                      </a:pPr>
                      <a:r>
                        <a:rPr lang="en" sz="1900"/>
                        <a:t>Run #2</a:t>
                      </a:r>
                      <a:endParaRPr sz="1900"/>
                    </a:p>
                  </a:txBody>
                  <a:tcPr marT="91425" marB="91425" marR="91425" marL="91425" anchor="ctr">
                    <a:lnR cap="flat" cmpd="sng" w="9525">
                      <a:solidFill>
                        <a:srgbClr val="9E9E9E"/>
                      </a:solidFill>
                      <a:prstDash val="solid"/>
                      <a:round/>
                      <a:headEnd len="sm" w="sm" type="none"/>
                      <a:tailEnd len="sm" w="sm" type="none"/>
                    </a:lnR>
                    <a:solidFill>
                      <a:schemeClr val="lt1"/>
                    </a:solidFill>
                  </a:tcPr>
                </a:tc>
                <a:tc>
                  <a:txBody>
                    <a:bodyPr/>
                    <a:lstStyle/>
                    <a:p>
                      <a:pPr indent="0" lvl="0" marL="0" rtl="0" algn="ctr">
                        <a:spcBef>
                          <a:spcPts val="0"/>
                        </a:spcBef>
                        <a:spcAft>
                          <a:spcPts val="0"/>
                        </a:spcAft>
                        <a:buNone/>
                      </a:pPr>
                      <a:r>
                        <a:rPr lang="en" sz="1900"/>
                        <a:t>1min 10sec</a:t>
                      </a:r>
                      <a:endParaRPr sz="1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38850">
                <a:tc>
                  <a:txBody>
                    <a:bodyPr/>
                    <a:lstStyle/>
                    <a:p>
                      <a:pPr indent="0" lvl="0" marL="0" rtl="0" algn="ctr">
                        <a:spcBef>
                          <a:spcPts val="0"/>
                        </a:spcBef>
                        <a:spcAft>
                          <a:spcPts val="0"/>
                        </a:spcAft>
                        <a:buNone/>
                      </a:pPr>
                      <a:r>
                        <a:rPr lang="en" sz="1900"/>
                        <a:t>Run #3</a:t>
                      </a:r>
                      <a:endParaRPr sz="1900"/>
                    </a:p>
                  </a:txBody>
                  <a:tcPr marT="91425" marB="91425" marR="91425" marL="91425" anchor="ctr">
                    <a:lnR cap="flat" cmpd="sng" w="9525">
                      <a:solidFill>
                        <a:srgbClr val="9E9E9E"/>
                      </a:solidFill>
                      <a:prstDash val="solid"/>
                      <a:round/>
                      <a:headEnd len="sm" w="sm" type="none"/>
                      <a:tailEnd len="sm" w="sm" type="none"/>
                    </a:lnR>
                    <a:solidFill>
                      <a:schemeClr val="lt1"/>
                    </a:solidFill>
                  </a:tcPr>
                </a:tc>
                <a:tc>
                  <a:txBody>
                    <a:bodyPr/>
                    <a:lstStyle/>
                    <a:p>
                      <a:pPr indent="0" lvl="0" marL="0" rtl="0" algn="ctr">
                        <a:spcBef>
                          <a:spcPts val="0"/>
                        </a:spcBef>
                        <a:spcAft>
                          <a:spcPts val="0"/>
                        </a:spcAft>
                        <a:buNone/>
                      </a:pPr>
                      <a:r>
                        <a:rPr lang="en" sz="1900">
                          <a:solidFill>
                            <a:schemeClr val="dk1"/>
                          </a:solidFill>
                        </a:rPr>
                        <a:t>2min 30sec</a:t>
                      </a:r>
                      <a:endParaRPr sz="1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38850">
                <a:tc>
                  <a:txBody>
                    <a:bodyPr/>
                    <a:lstStyle/>
                    <a:p>
                      <a:pPr indent="0" lvl="0" marL="0" rtl="0" algn="ctr">
                        <a:spcBef>
                          <a:spcPts val="0"/>
                        </a:spcBef>
                        <a:spcAft>
                          <a:spcPts val="0"/>
                        </a:spcAft>
                        <a:buNone/>
                      </a:pPr>
                      <a:r>
                        <a:rPr lang="en" sz="1900"/>
                        <a:t>Run #4</a:t>
                      </a:r>
                      <a:endParaRPr sz="1900"/>
                    </a:p>
                  </a:txBody>
                  <a:tcPr marT="91425" marB="91425" marR="91425" marL="91425" anchor="ctr">
                    <a:lnR cap="flat" cmpd="sng" w="9525">
                      <a:solidFill>
                        <a:srgbClr val="9E9E9E"/>
                      </a:solidFill>
                      <a:prstDash val="solid"/>
                      <a:round/>
                      <a:headEnd len="sm" w="sm" type="none"/>
                      <a:tailEnd len="sm" w="sm" type="none"/>
                    </a:lnR>
                    <a:solidFill>
                      <a:schemeClr val="lt1"/>
                    </a:solidFill>
                  </a:tcPr>
                </a:tc>
                <a:tc>
                  <a:txBody>
                    <a:bodyPr/>
                    <a:lstStyle/>
                    <a:p>
                      <a:pPr indent="0" lvl="0" marL="0" rtl="0" algn="ctr">
                        <a:spcBef>
                          <a:spcPts val="0"/>
                        </a:spcBef>
                        <a:spcAft>
                          <a:spcPts val="0"/>
                        </a:spcAft>
                        <a:buClr>
                          <a:schemeClr val="dk1"/>
                        </a:buClr>
                        <a:buSzPts val="1100"/>
                        <a:buFont typeface="Arial"/>
                        <a:buNone/>
                      </a:pPr>
                      <a:r>
                        <a:rPr lang="en" sz="1900">
                          <a:solidFill>
                            <a:schemeClr val="dk1"/>
                          </a:solidFill>
                        </a:rPr>
                        <a:t>1min 12sec</a:t>
                      </a:r>
                      <a:endParaRPr sz="1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38850">
                <a:tc>
                  <a:txBody>
                    <a:bodyPr/>
                    <a:lstStyle/>
                    <a:p>
                      <a:pPr indent="0" lvl="0" marL="0" rtl="0" algn="ctr">
                        <a:spcBef>
                          <a:spcPts val="0"/>
                        </a:spcBef>
                        <a:spcAft>
                          <a:spcPts val="0"/>
                        </a:spcAft>
                        <a:buNone/>
                      </a:pPr>
                      <a:r>
                        <a:rPr lang="en" sz="1900"/>
                        <a:t>…</a:t>
                      </a:r>
                      <a:endParaRPr sz="1900"/>
                    </a:p>
                  </a:txBody>
                  <a:tcPr marT="91425" marB="91425" marR="91425" marL="91425" anchor="ctr">
                    <a:solidFill>
                      <a:schemeClr val="lt1"/>
                    </a:solidFill>
                  </a:tcPr>
                </a:tc>
                <a:tc>
                  <a:txBody>
                    <a:bodyPr/>
                    <a:lstStyle/>
                    <a:p>
                      <a:pPr indent="0" lvl="0" marL="0" rtl="0" algn="ctr">
                        <a:spcBef>
                          <a:spcPts val="0"/>
                        </a:spcBef>
                        <a:spcAft>
                          <a:spcPts val="0"/>
                        </a:spcAft>
                        <a:buNone/>
                      </a:pPr>
                      <a:r>
                        <a:rPr lang="en" sz="1900"/>
                        <a:t>…</a:t>
                      </a:r>
                      <a:endParaRPr sz="19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38850">
                <a:tc>
                  <a:txBody>
                    <a:bodyPr/>
                    <a:lstStyle/>
                    <a:p>
                      <a:pPr indent="0" lvl="0" marL="0" rtl="0" algn="ctr">
                        <a:spcBef>
                          <a:spcPts val="0"/>
                        </a:spcBef>
                        <a:spcAft>
                          <a:spcPts val="0"/>
                        </a:spcAft>
                        <a:buNone/>
                      </a:pPr>
                      <a:r>
                        <a:rPr b="1" lang="en" sz="1900"/>
                        <a:t>Best Time</a:t>
                      </a:r>
                      <a:endParaRPr b="1" sz="1900"/>
                    </a:p>
                  </a:txBody>
                  <a:tcPr marT="91425" marB="91425" marR="91425" marL="91425" anchor="ctr">
                    <a:solidFill>
                      <a:schemeClr val="lt1"/>
                    </a:solidFill>
                  </a:tcPr>
                </a:tc>
                <a:tc>
                  <a:txBody>
                    <a:bodyPr/>
                    <a:lstStyle/>
                    <a:p>
                      <a:pPr indent="0" lvl="0" marL="0" rtl="0" algn="ctr">
                        <a:spcBef>
                          <a:spcPts val="0"/>
                        </a:spcBef>
                        <a:spcAft>
                          <a:spcPts val="0"/>
                        </a:spcAft>
                        <a:buNone/>
                      </a:pPr>
                      <a:r>
                        <a:rPr lang="en" sz="1900"/>
                        <a:t>1min 10sec</a:t>
                      </a:r>
                      <a:endParaRPr sz="1900"/>
                    </a:p>
                  </a:txBody>
                  <a:tcPr marT="91425" marB="91425" marR="91425" marL="91425" anchor="ctr">
                    <a:lnT cap="flat" cmpd="sng" w="9525">
                      <a:solidFill>
                        <a:srgbClr val="9E9E9E"/>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43"/>
          <p:cNvSpPr txBox="1"/>
          <p:nvPr>
            <p:ph type="title"/>
          </p:nvPr>
        </p:nvSpPr>
        <p:spPr>
          <a:xfrm>
            <a:off x="1346925" y="1620900"/>
            <a:ext cx="6468300" cy="19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Tracing Steps </a:t>
            </a:r>
            <a:r>
              <a:rPr lang="en" sz="5300">
                <a:latin typeface="Open Sans"/>
                <a:ea typeface="Open Sans"/>
                <a:cs typeface="Open Sans"/>
                <a:sym typeface="Open Sans"/>
              </a:rPr>
              <a:t>with the “RAM”  Model</a:t>
            </a:r>
            <a:endParaRPr sz="5300">
              <a:latin typeface="Open Sans"/>
              <a:ea typeface="Open Sans"/>
              <a:cs typeface="Open Sans"/>
              <a:sym typeface="Open Sans"/>
            </a:endParaRPr>
          </a:p>
          <a:p>
            <a:pPr indent="0" lvl="0" marL="0" rtl="0" algn="ctr">
              <a:spcBef>
                <a:spcPts val="0"/>
              </a:spcBef>
              <a:spcAft>
                <a:spcPts val="0"/>
              </a:spcAft>
              <a:buNone/>
            </a:pPr>
            <a:r>
              <a:rPr lang="en" sz="3200">
                <a:latin typeface="Open Sans"/>
                <a:ea typeface="Open Sans"/>
                <a:cs typeface="Open Sans"/>
                <a:sym typeface="Open Sans"/>
              </a:rPr>
              <a:t>(Random Access Machine)</a:t>
            </a:r>
            <a:endParaRPr sz="32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4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Tracing Steps</a:t>
            </a:r>
            <a:endParaRPr/>
          </a:p>
          <a:p>
            <a:pPr indent="0" lvl="0" marL="0" rtl="0" algn="l">
              <a:spcBef>
                <a:spcPts val="0"/>
              </a:spcBef>
              <a:spcAft>
                <a:spcPts val="0"/>
              </a:spcAft>
              <a:buNone/>
            </a:pPr>
            <a:r>
              <a:rPr lang="en">
                <a:latin typeface="Open Sans"/>
                <a:ea typeface="Open Sans"/>
                <a:cs typeface="Open Sans"/>
                <a:sym typeface="Open Sans"/>
              </a:rPr>
              <a:t>(approximately)</a:t>
            </a:r>
            <a:endParaRPr>
              <a:latin typeface="Open Sans"/>
              <a:ea typeface="Open Sans"/>
              <a:cs typeface="Open Sans"/>
              <a:sym typeface="Open Sans"/>
            </a:endParaRPr>
          </a:p>
        </p:txBody>
      </p:sp>
      <p:sp>
        <p:nvSpPr>
          <p:cNvPr id="1466" name="Google Shape;1466;p44"/>
          <p:cNvSpPr txBox="1"/>
          <p:nvPr>
            <p:ph idx="1" type="subTitle"/>
          </p:nvPr>
        </p:nvSpPr>
        <p:spPr>
          <a:xfrm>
            <a:off x="713300" y="19210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One Step</a:t>
            </a:r>
            <a:endParaRPr/>
          </a:p>
        </p:txBody>
      </p:sp>
      <p:sp>
        <p:nvSpPr>
          <p:cNvPr id="1467" name="Google Shape;1467;p44"/>
          <p:cNvSpPr txBox="1"/>
          <p:nvPr>
            <p:ph idx="2" type="subTitle"/>
          </p:nvPr>
        </p:nvSpPr>
        <p:spPr>
          <a:xfrm>
            <a:off x="713300" y="2359950"/>
            <a:ext cx="2423100" cy="20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Read/write variable</a:t>
            </a:r>
            <a:endParaRPr sz="1400"/>
          </a:p>
          <a:p>
            <a:pPr indent="0" lvl="0" marL="0" rtl="0" algn="ctr">
              <a:spcBef>
                <a:spcPts val="800"/>
              </a:spcBef>
              <a:spcAft>
                <a:spcPts val="0"/>
              </a:spcAft>
              <a:buNone/>
            </a:pPr>
            <a:r>
              <a:rPr lang="en" sz="1400"/>
              <a:t>Math/logic operation</a:t>
            </a:r>
            <a:endParaRPr sz="1400"/>
          </a:p>
          <a:p>
            <a:pPr indent="0" lvl="0" marL="0" rtl="0" algn="ctr">
              <a:spcBef>
                <a:spcPts val="800"/>
              </a:spcBef>
              <a:spcAft>
                <a:spcPts val="0"/>
              </a:spcAft>
              <a:buNone/>
            </a:pPr>
            <a:r>
              <a:rPr lang="en" sz="1400"/>
              <a:t>Append/index list</a:t>
            </a:r>
            <a:endParaRPr sz="1400"/>
          </a:p>
          <a:p>
            <a:pPr indent="0" lvl="0" marL="0" rtl="0" algn="ctr">
              <a:spcBef>
                <a:spcPts val="800"/>
              </a:spcBef>
              <a:spcAft>
                <a:spcPts val="0"/>
              </a:spcAft>
              <a:buNone/>
            </a:pPr>
            <a:r>
              <a:rPr lang="en" sz="1400"/>
              <a:t>Branch on IF/ELSE</a:t>
            </a:r>
            <a:endParaRPr sz="1400"/>
          </a:p>
          <a:p>
            <a:pPr indent="0" lvl="0" marL="0" rtl="0" algn="ctr">
              <a:spcBef>
                <a:spcPts val="800"/>
              </a:spcBef>
              <a:spcAft>
                <a:spcPts val="0"/>
              </a:spcAft>
              <a:buNone/>
            </a:pPr>
            <a:r>
              <a:rPr lang="en" sz="1400"/>
              <a:t>Call/return function</a:t>
            </a:r>
            <a:endParaRPr sz="1400"/>
          </a:p>
          <a:p>
            <a:pPr indent="0" lvl="0" marL="0" rtl="0" algn="ctr">
              <a:spcBef>
                <a:spcPts val="800"/>
              </a:spcBef>
              <a:spcAft>
                <a:spcPts val="800"/>
              </a:spcAft>
              <a:buNone/>
            </a:pPr>
            <a:r>
              <a:rPr lang="en" sz="1400"/>
              <a:t>Define/make dataclass</a:t>
            </a:r>
            <a:endParaRPr sz="1400"/>
          </a:p>
        </p:txBody>
      </p:sp>
      <p:sp>
        <p:nvSpPr>
          <p:cNvPr id="1468" name="Google Shape;1468;p44"/>
          <p:cNvSpPr txBox="1"/>
          <p:nvPr>
            <p:ph idx="3" type="subTitle"/>
          </p:nvPr>
        </p:nvSpPr>
        <p:spPr>
          <a:xfrm>
            <a:off x="3358500" y="19210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N Steps</a:t>
            </a:r>
            <a:endParaRPr/>
          </a:p>
        </p:txBody>
      </p:sp>
      <p:sp>
        <p:nvSpPr>
          <p:cNvPr id="1469" name="Google Shape;1469;p44"/>
          <p:cNvSpPr txBox="1"/>
          <p:nvPr>
            <p:ph idx="4" type="subTitle"/>
          </p:nvPr>
        </p:nvSpPr>
        <p:spPr>
          <a:xfrm>
            <a:off x="3358500" y="2359950"/>
            <a:ext cx="2423100" cy="17961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Iterate list/string with FOR loop</a:t>
            </a:r>
            <a:endParaRPr/>
          </a:p>
        </p:txBody>
      </p:sp>
      <p:sp>
        <p:nvSpPr>
          <p:cNvPr id="1470" name="Google Shape;1470;p44"/>
          <p:cNvSpPr txBox="1"/>
          <p:nvPr>
            <p:ph idx="5" type="subTitle"/>
          </p:nvPr>
        </p:nvSpPr>
        <p:spPr>
          <a:xfrm>
            <a:off x="6003700" y="19210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Variable Steps</a:t>
            </a:r>
            <a:endParaRPr/>
          </a:p>
        </p:txBody>
      </p:sp>
      <p:sp>
        <p:nvSpPr>
          <p:cNvPr id="1471" name="Google Shape;1471;p44"/>
          <p:cNvSpPr txBox="1"/>
          <p:nvPr>
            <p:ph idx="6" type="subTitle"/>
          </p:nvPr>
        </p:nvSpPr>
        <p:spPr>
          <a:xfrm>
            <a:off x="6003700" y="2359950"/>
            <a:ext cx="2423100" cy="17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Body </a:t>
            </a:r>
            <a:r>
              <a:rPr lang="en"/>
              <a:t>of function</a:t>
            </a:r>
            <a:endParaRPr/>
          </a:p>
          <a:p>
            <a:pPr indent="0" lvl="0" marL="0" rtl="0" algn="ctr">
              <a:spcBef>
                <a:spcPts val="800"/>
              </a:spcBef>
              <a:spcAft>
                <a:spcPts val="800"/>
              </a:spcAft>
              <a:buNone/>
            </a:pPr>
            <a:r>
              <a:rPr lang="en"/>
              <a:t>While Loop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45"/>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Averaging numbers</a:t>
            </a:r>
            <a:endParaRPr/>
          </a:p>
        </p:txBody>
      </p:sp>
      <p:sp>
        <p:nvSpPr>
          <p:cNvPr id="1477" name="Google Shape;1477;p45"/>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Each extra number that the user types</a:t>
            </a:r>
            <a:r>
              <a:rPr lang="en"/>
              <a:t> </a:t>
            </a:r>
            <a:r>
              <a:rPr lang="en"/>
              <a:t>requires another loop iteration</a:t>
            </a:r>
            <a:endParaRPr/>
          </a:p>
        </p:txBody>
      </p:sp>
      <p:sp>
        <p:nvSpPr>
          <p:cNvPr id="1478" name="Google Shape;1478;p45"/>
          <p:cNvSpPr txBox="1"/>
          <p:nvPr/>
        </p:nvSpPr>
        <p:spPr>
          <a:xfrm>
            <a:off x="156750" y="257800"/>
            <a:ext cx="3233100" cy="2366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chemeClr val="dk1"/>
                </a:solidFill>
                <a:highlight>
                  <a:srgbClr val="FFFFFF"/>
                </a:highlight>
                <a:latin typeface="Consolas"/>
                <a:ea typeface="Consolas"/>
                <a:cs typeface="Consolas"/>
                <a:sym typeface="Consolas"/>
              </a:rPr>
              <a:t>values = input(</a:t>
            </a:r>
            <a:r>
              <a:rPr lang="en" sz="1350">
                <a:solidFill>
                  <a:srgbClr val="A31515"/>
                </a:solidFill>
                <a:highlight>
                  <a:srgbClr val="FFFFFF"/>
                </a:highlight>
                <a:latin typeface="Consolas"/>
                <a:ea typeface="Consolas"/>
                <a:cs typeface="Consolas"/>
                <a:sym typeface="Consolas"/>
              </a:rPr>
              <a:t>"Enter values:"</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chemeClr val="dk1"/>
                </a:solidFill>
                <a:highlight>
                  <a:srgbClr val="FFFFFF"/>
                </a:highlight>
                <a:latin typeface="Consolas"/>
                <a:ea typeface="Consolas"/>
                <a:cs typeface="Consolas"/>
                <a:sym typeface="Consolas"/>
              </a:rPr>
              <a:t>numbers = values.split(</a:t>
            </a:r>
            <a:r>
              <a:rPr lang="en" sz="1350">
                <a:solidFill>
                  <a:srgbClr val="A31515"/>
                </a:solidFill>
                <a:highlight>
                  <a:srgbClr val="FFFFFF"/>
                </a:highlight>
                <a:latin typeface="Consolas"/>
                <a:ea typeface="Consolas"/>
                <a:cs typeface="Consolas"/>
                <a:sym typeface="Consolas"/>
              </a:rPr>
              <a:t>","</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chemeClr val="dk1"/>
                </a:solidFill>
                <a:highlight>
                  <a:srgbClr val="FFFFFF"/>
                </a:highlight>
                <a:latin typeface="Consolas"/>
                <a:ea typeface="Consolas"/>
                <a:cs typeface="Consolas"/>
                <a:sym typeface="Consolas"/>
              </a:rPr>
              <a:t>total = </a:t>
            </a:r>
            <a:r>
              <a:rPr lang="en" sz="1350">
                <a:solidFill>
                  <a:srgbClr val="098658"/>
                </a:solidFill>
                <a:highlight>
                  <a:srgbClr val="FFFFFF"/>
                </a:highlight>
                <a:latin typeface="Consolas"/>
                <a:ea typeface="Consolas"/>
                <a:cs typeface="Consolas"/>
                <a:sym typeface="Consolas"/>
              </a:rPr>
              <a:t>0</a:t>
            </a:r>
            <a:endParaRPr sz="13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chemeClr val="lt1"/>
                </a:highlight>
                <a:latin typeface="Consolas"/>
                <a:ea typeface="Consolas"/>
                <a:cs typeface="Consolas"/>
                <a:sym typeface="Consolas"/>
              </a:rPr>
              <a:t>count = </a:t>
            </a:r>
            <a:r>
              <a:rPr lang="en" sz="1350">
                <a:solidFill>
                  <a:srgbClr val="098658"/>
                </a:solidFill>
                <a:highlight>
                  <a:schemeClr val="lt1"/>
                </a:highlight>
                <a:latin typeface="Consolas"/>
                <a:ea typeface="Consolas"/>
                <a:cs typeface="Consolas"/>
                <a:sym typeface="Consolas"/>
              </a:rPr>
              <a:t>0</a:t>
            </a:r>
            <a:endParaRPr sz="13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0000FF"/>
                </a:solidFill>
                <a:highlight>
                  <a:srgbClr val="FFFFFF"/>
                </a:highlight>
                <a:latin typeface="Consolas"/>
                <a:ea typeface="Consolas"/>
                <a:cs typeface="Consolas"/>
                <a:sym typeface="Consolas"/>
              </a:rPr>
              <a:t>for</a:t>
            </a:r>
            <a:r>
              <a:rPr lang="en" sz="1350">
                <a:solidFill>
                  <a:schemeClr val="dk1"/>
                </a:solidFill>
                <a:highlight>
                  <a:srgbClr val="FFFFFF"/>
                </a:highlight>
                <a:latin typeface="Consolas"/>
                <a:ea typeface="Consolas"/>
                <a:cs typeface="Consolas"/>
                <a:sym typeface="Consolas"/>
              </a:rPr>
              <a:t> number </a:t>
            </a:r>
            <a:r>
              <a:rPr lang="en" sz="1350">
                <a:solidFill>
                  <a:srgbClr val="0000FF"/>
                </a:solidFill>
                <a:highlight>
                  <a:srgbClr val="FFFFFF"/>
                </a:highlight>
                <a:latin typeface="Consolas"/>
                <a:ea typeface="Consolas"/>
                <a:cs typeface="Consolas"/>
                <a:sym typeface="Consolas"/>
              </a:rPr>
              <a:t>in</a:t>
            </a:r>
            <a:r>
              <a:rPr lang="en" sz="1350">
                <a:solidFill>
                  <a:schemeClr val="dk1"/>
                </a:solidFill>
                <a:highlight>
                  <a:srgbClr val="FFFFFF"/>
                </a:highlight>
                <a:latin typeface="Consolas"/>
                <a:ea typeface="Consolas"/>
                <a:cs typeface="Consolas"/>
                <a:sym typeface="Consolas"/>
              </a:rPr>
              <a:t> numbers:</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chemeClr val="dk1"/>
                </a:solidFill>
                <a:highlight>
                  <a:srgbClr val="FFFFFF"/>
                </a:highlight>
                <a:latin typeface="Consolas"/>
                <a:ea typeface="Consolas"/>
                <a:cs typeface="Consolas"/>
                <a:sym typeface="Consolas"/>
              </a:rPr>
              <a:t>    total = total + int(number)</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chemeClr val="dk1"/>
                </a:solidFill>
                <a:highlight>
                  <a:srgbClr val="FFFFFF"/>
                </a:highlight>
                <a:latin typeface="Consolas"/>
                <a:ea typeface="Consolas"/>
                <a:cs typeface="Consolas"/>
                <a:sym typeface="Consolas"/>
              </a:rPr>
              <a:t>    </a:t>
            </a:r>
            <a:r>
              <a:rPr lang="en" sz="1350">
                <a:solidFill>
                  <a:schemeClr val="dk1"/>
                </a:solidFill>
                <a:highlight>
                  <a:schemeClr val="lt1"/>
                </a:highlight>
                <a:latin typeface="Consolas"/>
                <a:ea typeface="Consolas"/>
                <a:cs typeface="Consolas"/>
                <a:sym typeface="Consolas"/>
              </a:rPr>
              <a:t>count = count + 1</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chemeClr val="lt1"/>
                </a:highlight>
                <a:latin typeface="Consolas"/>
                <a:ea typeface="Consolas"/>
                <a:cs typeface="Consolas"/>
                <a:sym typeface="Consolas"/>
              </a:rPr>
              <a:t>print(total/count)</a:t>
            </a:r>
            <a:endParaRPr sz="1350">
              <a:solidFill>
                <a:schemeClr val="dk1"/>
              </a:solidFill>
              <a:highlight>
                <a:srgbClr val="FFFFFF"/>
              </a:highlight>
              <a:latin typeface="Consolas"/>
              <a:ea typeface="Consolas"/>
              <a:cs typeface="Consolas"/>
              <a:sym typeface="Consolas"/>
            </a:endParaRPr>
          </a:p>
        </p:txBody>
      </p:sp>
      <p:grpSp>
        <p:nvGrpSpPr>
          <p:cNvPr id="1479" name="Google Shape;1479;p45"/>
          <p:cNvGrpSpPr/>
          <p:nvPr/>
        </p:nvGrpSpPr>
        <p:grpSpPr>
          <a:xfrm>
            <a:off x="2361075" y="916625"/>
            <a:ext cx="1998575" cy="4147950"/>
            <a:chOff x="2361075" y="916625"/>
            <a:chExt cx="1998575" cy="4147950"/>
          </a:xfrm>
        </p:grpSpPr>
        <p:sp>
          <p:nvSpPr>
            <p:cNvPr id="1480" name="Google Shape;1480;p45"/>
            <p:cNvSpPr/>
            <p:nvPr/>
          </p:nvSpPr>
          <p:spPr>
            <a:xfrm>
              <a:off x="3435650" y="2321538"/>
              <a:ext cx="924000" cy="250200"/>
            </a:xfrm>
            <a:prstGeom prst="leftArrow">
              <a:avLst>
                <a:gd fmla="val 70853" name="adj1"/>
                <a:gd fmla="val 57221"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a:t>
              </a:r>
              <a:r>
                <a:rPr lang="en" sz="1300"/>
                <a:t> step</a:t>
              </a:r>
              <a:endParaRPr sz="1300"/>
            </a:p>
          </p:txBody>
        </p:sp>
        <p:sp>
          <p:nvSpPr>
            <p:cNvPr id="1481" name="Google Shape;1481;p45"/>
            <p:cNvSpPr/>
            <p:nvPr/>
          </p:nvSpPr>
          <p:spPr>
            <a:xfrm>
              <a:off x="3435650" y="916625"/>
              <a:ext cx="924000" cy="250200"/>
            </a:xfrm>
            <a:prstGeom prst="leftArrow">
              <a:avLst>
                <a:gd fmla="val 70853" name="adj1"/>
                <a:gd fmla="val 57221"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 step</a:t>
              </a:r>
              <a:endParaRPr sz="1300"/>
            </a:p>
          </p:txBody>
        </p:sp>
        <p:sp>
          <p:nvSpPr>
            <p:cNvPr id="1482" name="Google Shape;1482;p45"/>
            <p:cNvSpPr/>
            <p:nvPr/>
          </p:nvSpPr>
          <p:spPr>
            <a:xfrm>
              <a:off x="3435650" y="1440075"/>
              <a:ext cx="924000" cy="250200"/>
            </a:xfrm>
            <a:prstGeom prst="leftArrow">
              <a:avLst>
                <a:gd fmla="val 70853" name="adj1"/>
                <a:gd fmla="val 57221"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n</a:t>
              </a:r>
              <a:r>
                <a:rPr lang="en" sz="1300"/>
                <a:t> steps*</a:t>
              </a:r>
              <a:endParaRPr sz="1300"/>
            </a:p>
          </p:txBody>
        </p:sp>
        <p:sp>
          <p:nvSpPr>
            <p:cNvPr id="1483" name="Google Shape;1483;p45"/>
            <p:cNvSpPr/>
            <p:nvPr/>
          </p:nvSpPr>
          <p:spPr>
            <a:xfrm>
              <a:off x="3618950" y="1719750"/>
              <a:ext cx="740700" cy="250200"/>
            </a:xfrm>
            <a:prstGeom prst="leftArrow">
              <a:avLst>
                <a:gd fmla="val 70853" name="adj1"/>
                <a:gd fmla="val 57221"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 step</a:t>
              </a:r>
              <a:endParaRPr sz="1300"/>
            </a:p>
          </p:txBody>
        </p:sp>
        <p:sp>
          <p:nvSpPr>
            <p:cNvPr id="1484" name="Google Shape;1484;p45"/>
            <p:cNvSpPr/>
            <p:nvPr/>
          </p:nvSpPr>
          <p:spPr>
            <a:xfrm>
              <a:off x="3618950" y="2053775"/>
              <a:ext cx="740700" cy="250200"/>
            </a:xfrm>
            <a:prstGeom prst="leftArrow">
              <a:avLst>
                <a:gd fmla="val 70853" name="adj1"/>
                <a:gd fmla="val 57221"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 step</a:t>
              </a:r>
              <a:endParaRPr sz="1300"/>
            </a:p>
          </p:txBody>
        </p:sp>
        <p:sp>
          <p:nvSpPr>
            <p:cNvPr id="1485" name="Google Shape;1485;p45"/>
            <p:cNvSpPr/>
            <p:nvPr/>
          </p:nvSpPr>
          <p:spPr>
            <a:xfrm>
              <a:off x="3389850" y="2959225"/>
              <a:ext cx="499800" cy="538800"/>
            </a:xfrm>
            <a:prstGeom prst="downArrow">
              <a:avLst>
                <a:gd fmla="val 50000" name="adj1"/>
                <a:gd fmla="val 50000"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300"/>
            </a:p>
          </p:txBody>
        </p:sp>
        <p:sp>
          <p:nvSpPr>
            <p:cNvPr id="1486" name="Google Shape;1486;p45"/>
            <p:cNvSpPr txBox="1"/>
            <p:nvPr/>
          </p:nvSpPr>
          <p:spPr>
            <a:xfrm>
              <a:off x="2361075" y="3679175"/>
              <a:ext cx="1968900" cy="1385400"/>
            </a:xfrm>
            <a:prstGeom prst="rect">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300">
                  <a:latin typeface="Roboto Mono"/>
                  <a:ea typeface="Roboto Mono"/>
                  <a:cs typeface="Roboto Mono"/>
                  <a:sym typeface="Roboto Mono"/>
                </a:rPr>
                <a:t>2*n + 3 steps</a:t>
              </a:r>
              <a:endParaRPr sz="1300">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1300">
                <a:latin typeface="Roboto Mono"/>
                <a:ea typeface="Roboto Mono"/>
                <a:cs typeface="Roboto Mono"/>
                <a:sym typeface="Roboto Mono"/>
              </a:endParaRPr>
            </a:p>
            <a:p>
              <a:pPr indent="0" lvl="0" marL="0" marR="0" rtl="0" algn="l">
                <a:lnSpc>
                  <a:spcPct val="100000"/>
                </a:lnSpc>
                <a:spcBef>
                  <a:spcPts val="0"/>
                </a:spcBef>
                <a:spcAft>
                  <a:spcPts val="0"/>
                </a:spcAft>
                <a:buNone/>
              </a:pPr>
              <a:r>
                <a:rPr i="1" lang="en" sz="1300">
                  <a:latin typeface="Roboto Mono"/>
                  <a:ea typeface="Roboto Mono"/>
                  <a:cs typeface="Roboto Mono"/>
                  <a:sym typeface="Roboto Mono"/>
                </a:rPr>
                <a:t>(where n is the quantity of values that the user enters with input)</a:t>
              </a:r>
              <a:endParaRPr i="1" sz="1300">
                <a:latin typeface="Roboto Mono"/>
                <a:ea typeface="Roboto Mono"/>
                <a:cs typeface="Roboto Mono"/>
                <a:sym typeface="Roboto Mono"/>
              </a:endParaRPr>
            </a:p>
          </p:txBody>
        </p:sp>
      </p:grpSp>
      <p:cxnSp>
        <p:nvCxnSpPr>
          <p:cNvPr id="1487" name="Google Shape;1487;p45"/>
          <p:cNvCxnSpPr/>
          <p:nvPr/>
        </p:nvCxnSpPr>
        <p:spPr>
          <a:xfrm>
            <a:off x="178500" y="880675"/>
            <a:ext cx="3189600" cy="7500"/>
          </a:xfrm>
          <a:prstGeom prst="straightConnector1">
            <a:avLst/>
          </a:prstGeom>
          <a:noFill/>
          <a:ln cap="flat" cmpd="sng" w="9525">
            <a:solidFill>
              <a:schemeClr val="dk1"/>
            </a:solidFill>
            <a:prstDash val="dot"/>
            <a:round/>
            <a:headEnd len="med" w="med" type="none"/>
            <a:tailEnd len="med" w="med" type="none"/>
          </a:ln>
        </p:spPr>
      </p:cxnSp>
      <p:sp>
        <p:nvSpPr>
          <p:cNvPr id="1488" name="Google Shape;1488;p45"/>
          <p:cNvSpPr/>
          <p:nvPr/>
        </p:nvSpPr>
        <p:spPr>
          <a:xfrm>
            <a:off x="3435650" y="1187425"/>
            <a:ext cx="924000" cy="250200"/>
          </a:xfrm>
          <a:prstGeom prst="leftArrow">
            <a:avLst>
              <a:gd fmla="val 70853" name="adj1"/>
              <a:gd fmla="val 57221" name="adj2"/>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 step</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gtEl>
                                        <p:attrNameLst>
                                          <p:attrName>style.visibility</p:attrName>
                                        </p:attrNameLst>
                                      </p:cBhvr>
                                      <p:to>
                                        <p:strVal val="visible"/>
                                      </p:to>
                                    </p:set>
                                    <p:animEffect filter="fade" transition="in">
                                      <p:cBhvr>
                                        <p:cTn dur="1000"/>
                                        <p:tgtEl>
                                          <p:spTgt spid="1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