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tags/tags1.xml" ContentType="application/vnd.openxmlformats-officedocument.presentationml.tag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tags/tags2.xml" ContentType="application/vnd.openxmlformats-officedocument.presentationml.tag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gs/tags3.xml" ContentType="application/vnd.openxmlformats-officedocument.presentationml.tags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ags/tags4.xml" ContentType="application/vnd.openxmlformats-officedocument.presentationml.tag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ags/tags5.xml" ContentType="application/vnd.openxmlformats-officedocument.presentationml.tags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gs/tags6.xml" ContentType="application/vnd.openxmlformats-officedocument.presentationml.tag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ags/tags7.xml" ContentType="application/vnd.openxmlformats-officedocument.presentationml.tags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gs/tags8.xml" ContentType="application/vnd.openxmlformats-officedocument.presentationml.tags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gs/tags9.xml" ContentType="application/vnd.openxmlformats-officedocument.presentationml.tags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gs/tags10.xml" ContentType="application/vnd.openxmlformats-officedocument.presentationml.tags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gs/tags11.xml" ContentType="application/vnd.openxmlformats-officedocument.presentationml.tags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gs/tags12.xml" ContentType="application/vnd.openxmlformats-officedocument.presentationml.tags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gs/tags13.xml" ContentType="application/vnd.openxmlformats-officedocument.presentationml.tags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tags/tags14.xml" ContentType="application/vnd.openxmlformats-officedocument.presentationml.tag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tags/tags15.xml" ContentType="application/vnd.openxmlformats-officedocument.presentationml.tags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tags/tags16.xml" ContentType="application/vnd.openxmlformats-officedocument.presentationml.tags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tags/tags17.xml" ContentType="application/vnd.openxmlformats-officedocument.presentationml.tags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tags/tags18.xml" ContentType="application/vnd.openxmlformats-officedocument.presentationml.tags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tags/tags19.xml" ContentType="application/vnd.openxmlformats-officedocument.presentationml.tags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tags/tags20.xml" ContentType="application/vnd.openxmlformats-officedocument.presentationml.tags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tags/tags21.xml" ContentType="application/vnd.openxmlformats-officedocument.presentationml.tag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gs/tags22.xml" ContentType="application/vnd.openxmlformats-officedocument.presentationml.tags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tags/tags23.xml" ContentType="application/vnd.openxmlformats-officedocument.presentationml.tags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tags/tags24.xml" ContentType="application/vnd.openxmlformats-officedocument.presentationml.tags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tags/tags25.xml" ContentType="application/vnd.openxmlformats-officedocument.presentationml.tags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tags/tags26.xml" ContentType="application/vnd.openxmlformats-officedocument.presentationml.tags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tags/tags27.xml" ContentType="application/vnd.openxmlformats-officedocument.presentationml.tags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tags/tags28.xml" ContentType="application/vnd.openxmlformats-officedocument.presentationml.tags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tags/tags29.xml" ContentType="application/vnd.openxmlformats-officedocument.presentationml.tags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tags/tags30.xml" ContentType="application/vnd.openxmlformats-officedocument.presentationml.tags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tags/tags31.xml" ContentType="application/vnd.openxmlformats-officedocument.presentationml.tags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tags/tags32.xml" ContentType="application/vnd.openxmlformats-officedocument.presentationml.tags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tags/tags33.xml" ContentType="application/vnd.openxmlformats-officedocument.presentationml.tags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tags/tags3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8"/>
    <p:sldId id="258" r:id="rId9"/>
    <p:sldId id="259" r:id="rIe0"/>
    <p:sldId id="260" r:id="rIe1"/>
    <p:sldId id="261" r:id="rIe2"/>
    <p:sldId id="262" r:id="rIe3"/>
    <p:sldId id="263" r:id="rIe4"/>
    <p:sldId id="264" r:id="rIe5"/>
    <p:sldId id="265" r:id="rIe6"/>
    <p:sldId id="266" r:id="rIe7"/>
    <p:sldId id="267" r:id="rIe8"/>
    <p:sldId id="268" r:id="rIe9"/>
    <p:sldId id="269" r:id="rIf0"/>
    <p:sldId id="270" r:id="rIf1"/>
    <p:sldId id="271" r:id="rIf2"/>
    <p:sldId id="272" r:id="rIf3"/>
    <p:sldId id="273" r:id="rIf4"/>
    <p:sldId id="274" r:id="rIf5"/>
    <p:sldId id="275" r:id="rIf6"/>
    <p:sldId id="276" r:id="rIf7"/>
    <p:sldId id="277" r:id="rIf8"/>
    <p:sldId id="278" r:id="rIf9"/>
    <p:sldId id="279" r:id="rIg0"/>
    <p:sldId id="280" r:id="rIg1"/>
    <p:sldId id="281" r:id="rIg2"/>
    <p:sldId id="282" r:id="rIg3"/>
    <p:sldId id="283" r:id="rIg4"/>
    <p:sldId id="284" r:id="rIg5"/>
    <p:sldId id="285" r:id="rIg6"/>
    <p:sldId id="286" r:id="rIg7"/>
    <p:sldId id="287" r:id="rIg8"/>
    <p:sldId id="288" r:id="rIg9"/>
    <p:sldId id="289" r:id="rIh0"/>
    <p:sldId id="290" r:id="rIh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notesMaster" Target="notesMasters/notesMaster1.xml"/>
  <Relationship Id="rId7" Type="http://schemas.openxmlformats.org/officeDocument/2006/relationships/tableStyles" Target="tableStyles.xml"/>
  
  <Relationship Id="rId1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  <Relationship Id="rId8" Type="http://schemas.openxmlformats.org/officeDocument/2006/relationships/slide" Target="slides/slide2.xml"/>
<Relationship Id="rId9" Type="http://schemas.openxmlformats.org/officeDocument/2006/relationships/slide" Target="slides/slide3.xml"/><Relationship Id="rIe0" Type="http://schemas.openxmlformats.org/officeDocument/2006/relationships/slide" Target="slides/slide4.xml"/><Relationship Id="rIe1" Type="http://schemas.openxmlformats.org/officeDocument/2006/relationships/slide" Target="slides/slide5.xml"/><Relationship Id="rIe2" Type="http://schemas.openxmlformats.org/officeDocument/2006/relationships/slide" Target="slides/slide6.xml"/><Relationship Id="rIe3" Type="http://schemas.openxmlformats.org/officeDocument/2006/relationships/slide" Target="slides/slide7.xml"/><Relationship Id="rIe4" Type="http://schemas.openxmlformats.org/officeDocument/2006/relationships/slide" Target="slides/slide8.xml"/><Relationship Id="rIe5" Type="http://schemas.openxmlformats.org/officeDocument/2006/relationships/slide" Target="slides/slide9.xml"/><Relationship Id="rIe6" Type="http://schemas.openxmlformats.org/officeDocument/2006/relationships/slide" Target="slides/slide10.xml"/><Relationship Id="rIe7" Type="http://schemas.openxmlformats.org/officeDocument/2006/relationships/slide" Target="slides/slide11.xml"/><Relationship Id="rIe8" Type="http://schemas.openxmlformats.org/officeDocument/2006/relationships/slide" Target="slides/slide12.xml"/><Relationship Id="rIe9" Type="http://schemas.openxmlformats.org/officeDocument/2006/relationships/slide" Target="slides/slide13.xml"/><Relationship Id="rIf0" Type="http://schemas.openxmlformats.org/officeDocument/2006/relationships/slide" Target="slides/slide14.xml"/><Relationship Id="rIf1" Type="http://schemas.openxmlformats.org/officeDocument/2006/relationships/slide" Target="slides/slide15.xml"/><Relationship Id="rIf2" Type="http://schemas.openxmlformats.org/officeDocument/2006/relationships/slide" Target="slides/slide16.xml"/><Relationship Id="rIf3" Type="http://schemas.openxmlformats.org/officeDocument/2006/relationships/slide" Target="slides/slide17.xml"/><Relationship Id="rIf4" Type="http://schemas.openxmlformats.org/officeDocument/2006/relationships/slide" Target="slides/slide18.xml"/><Relationship Id="rIf5" Type="http://schemas.openxmlformats.org/officeDocument/2006/relationships/slide" Target="slides/slide19.xml"/><Relationship Id="rIf6" Type="http://schemas.openxmlformats.org/officeDocument/2006/relationships/slide" Target="slides/slide20.xml"/><Relationship Id="rIf7" Type="http://schemas.openxmlformats.org/officeDocument/2006/relationships/slide" Target="slides/slide21.xml"/><Relationship Id="rIf8" Type="http://schemas.openxmlformats.org/officeDocument/2006/relationships/slide" Target="slides/slide22.xml"/><Relationship Id="rIf9" Type="http://schemas.openxmlformats.org/officeDocument/2006/relationships/slide" Target="slides/slide23.xml"/><Relationship Id="rIg0" Type="http://schemas.openxmlformats.org/officeDocument/2006/relationships/slide" Target="slides/slide24.xml"/><Relationship Id="rIg1" Type="http://schemas.openxmlformats.org/officeDocument/2006/relationships/slide" Target="slides/slide25.xml"/><Relationship Id="rIg2" Type="http://schemas.openxmlformats.org/officeDocument/2006/relationships/slide" Target="slides/slide26.xml"/><Relationship Id="rIg3" Type="http://schemas.openxmlformats.org/officeDocument/2006/relationships/slide" Target="slides/slide27.xml"/><Relationship Id="rIg4" Type="http://schemas.openxmlformats.org/officeDocument/2006/relationships/slide" Target="slides/slide28.xml"/><Relationship Id="rIg5" Type="http://schemas.openxmlformats.org/officeDocument/2006/relationships/slide" Target="slides/slide29.xml"/><Relationship Id="rIg6" Type="http://schemas.openxmlformats.org/officeDocument/2006/relationships/slide" Target="slides/slide30.xml"/><Relationship Id="rIg7" Type="http://schemas.openxmlformats.org/officeDocument/2006/relationships/slide" Target="slides/slide31.xml"/><Relationship Id="rIg8" Type="http://schemas.openxmlformats.org/officeDocument/2006/relationships/slide" Target="slides/slide32.xml"/><Relationship Id="rIg9" Type="http://schemas.openxmlformats.org/officeDocument/2006/relationships/slide" Target="slides/slide33.xml"/><Relationship Id="rIh0" Type="http://schemas.openxmlformats.org/officeDocument/2006/relationships/slide" Target="slides/slide34.xml"/><Relationship Id="rIh1" Type="http://schemas.openxmlformats.org/officeDocument/2006/relationships/slide" Target="slides/slide35.xml"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9F56-7443-4B47-A59F-C5D7B33CBF33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CB7D-BF4E-1446-AA25-7CBBEE9770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0.xml"/>
  <Relationship Id="rId1" Type="http://schemas.openxmlformats.org/officeDocument/2006/relationships/notesMaster" Target="../notesMasters/notesMaster1.xml"/>
</Relationships>

</file>

<file path=ppt/notesSlides/_rels/notesSlide11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1.xml"/>
  <Relationship Id="rId1" Type="http://schemas.openxmlformats.org/officeDocument/2006/relationships/notesMaster" Target="../notesMasters/notesMaster1.xml"/>
</Relationships>

</file>

<file path=ppt/notesSlides/_rels/notesSlide12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2.xml"/>
  <Relationship Id="rId1" Type="http://schemas.openxmlformats.org/officeDocument/2006/relationships/notesMaster" Target="../notesMasters/notesMaster1.xml"/>
</Relationships>

</file>

<file path=ppt/notesSlides/_rels/notesSlide13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3.xml"/>
  <Relationship Id="rId1" Type="http://schemas.openxmlformats.org/officeDocument/2006/relationships/notesMaster" Target="../notesMasters/notesMaster1.xml"/>
</Relationships>

</file>

<file path=ppt/notesSlides/_rels/notesSlide14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4.xml"/>
  <Relationship Id="rId1" Type="http://schemas.openxmlformats.org/officeDocument/2006/relationships/notesMaster" Target="../notesMasters/notesMaster1.xml"/>
</Relationships>

</file>

<file path=ppt/notesSlides/_rels/notesSlide15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5.xml"/>
  <Relationship Id="rId1" Type="http://schemas.openxmlformats.org/officeDocument/2006/relationships/notesMaster" Target="../notesMasters/notesMaster1.xml"/>
</Relationships>

</file>

<file path=ppt/notesSlides/_rels/notesSlide16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6.xml"/>
  <Relationship Id="rId1" Type="http://schemas.openxmlformats.org/officeDocument/2006/relationships/notesMaster" Target="../notesMasters/notesMaster1.xml"/>
</Relationships>

</file>

<file path=ppt/notesSlides/_rels/notesSlide17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7.xml"/>
  <Relationship Id="rId1" Type="http://schemas.openxmlformats.org/officeDocument/2006/relationships/notesMaster" Target="../notesMasters/notesMaster1.xml"/>
</Relationships>

</file>

<file path=ppt/notesSlides/_rels/notesSlide18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8.xml"/>
  <Relationship Id="rId1" Type="http://schemas.openxmlformats.org/officeDocument/2006/relationships/notesMaster" Target="../notesMasters/notesMaster1.xml"/>
</Relationships>

</file>

<file path=ppt/notesSlides/_rels/notesSlide19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19.xml"/>
  <Relationship Id="rId1" Type="http://schemas.openxmlformats.org/officeDocument/2006/relationships/notesMaster" Target="../notesMasters/notesMaster1.xml"/>
</Relationships>

</file>

<file path=ppt/notesSlides/_rels/notesSlide2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.xml"/>
  <Relationship Id="rId1" Type="http://schemas.openxmlformats.org/officeDocument/2006/relationships/notesMaster" Target="../notesMasters/notesMaster1.xml"/>
</Relationships>

</file>

<file path=ppt/notesSlides/_rels/notesSlide20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0.xml"/>
  <Relationship Id="rId1" Type="http://schemas.openxmlformats.org/officeDocument/2006/relationships/notesMaster" Target="../notesMasters/notesMaster1.xml"/>
</Relationships>

</file>

<file path=ppt/notesSlides/_rels/notesSlide21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1.xml"/>
  <Relationship Id="rId1" Type="http://schemas.openxmlformats.org/officeDocument/2006/relationships/notesMaster" Target="../notesMasters/notesMaster1.xml"/>
</Relationships>

</file>

<file path=ppt/notesSlides/_rels/notesSlide22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2.xml"/>
  <Relationship Id="rId1" Type="http://schemas.openxmlformats.org/officeDocument/2006/relationships/notesMaster" Target="../notesMasters/notesMaster1.xml"/>
</Relationships>

</file>

<file path=ppt/notesSlides/_rels/notesSlide23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3.xml"/>
  <Relationship Id="rId1" Type="http://schemas.openxmlformats.org/officeDocument/2006/relationships/notesMaster" Target="../notesMasters/notesMaster1.xml"/>
</Relationships>

</file>

<file path=ppt/notesSlides/_rels/notesSlide24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4.xml"/>
  <Relationship Id="rId1" Type="http://schemas.openxmlformats.org/officeDocument/2006/relationships/notesMaster" Target="../notesMasters/notesMaster1.xml"/>
</Relationships>

</file>

<file path=ppt/notesSlides/_rels/notesSlide25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5.xml"/>
  <Relationship Id="rId1" Type="http://schemas.openxmlformats.org/officeDocument/2006/relationships/notesMaster" Target="../notesMasters/notesMaster1.xml"/>
</Relationships>

</file>

<file path=ppt/notesSlides/_rels/notesSlide26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6.xml"/>
  <Relationship Id="rId1" Type="http://schemas.openxmlformats.org/officeDocument/2006/relationships/notesMaster" Target="../notesMasters/notesMaster1.xml"/>
</Relationships>

</file>

<file path=ppt/notesSlides/_rels/notesSlide27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7.xml"/>
  <Relationship Id="rId1" Type="http://schemas.openxmlformats.org/officeDocument/2006/relationships/notesMaster" Target="../notesMasters/notesMaster1.xml"/>
</Relationships>

</file>

<file path=ppt/notesSlides/_rels/notesSlide28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8.xml"/>
  <Relationship Id="rId1" Type="http://schemas.openxmlformats.org/officeDocument/2006/relationships/notesMaster" Target="../notesMasters/notesMaster1.xml"/>
</Relationships>

</file>

<file path=ppt/notesSlides/_rels/notesSlide29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9.xml"/>
  <Relationship Id="rId1" Type="http://schemas.openxmlformats.org/officeDocument/2006/relationships/notesMaster" Target="../notesMasters/notesMaster1.xml"/>
</Relationships>

</file>

<file path=ppt/notesSlides/_rels/notesSlide3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.xml"/>
  <Relationship Id="rId1" Type="http://schemas.openxmlformats.org/officeDocument/2006/relationships/notesMaster" Target="../notesMasters/notesMaster1.xml"/>
</Relationships>

</file>

<file path=ppt/notesSlides/_rels/notesSlide30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0.xml"/>
  <Relationship Id="rId1" Type="http://schemas.openxmlformats.org/officeDocument/2006/relationships/notesMaster" Target="../notesMasters/notesMaster1.xml"/>
</Relationships>

</file>

<file path=ppt/notesSlides/_rels/notesSlide31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1.xml"/>
  <Relationship Id="rId1" Type="http://schemas.openxmlformats.org/officeDocument/2006/relationships/notesMaster" Target="../notesMasters/notesMaster1.xml"/>
</Relationships>

</file>

<file path=ppt/notesSlides/_rels/notesSlide32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2.xml"/>
  <Relationship Id="rId1" Type="http://schemas.openxmlformats.org/officeDocument/2006/relationships/notesMaster" Target="../notesMasters/notesMaster1.xml"/>
</Relationships>

</file>

<file path=ppt/notesSlides/_rels/notesSlide33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3.xml"/>
  <Relationship Id="rId1" Type="http://schemas.openxmlformats.org/officeDocument/2006/relationships/notesMaster" Target="../notesMasters/notesMaster1.xml"/>
</Relationships>

</file>

<file path=ppt/notesSlides/_rels/notesSlide34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4.xml"/>
  <Relationship Id="rId1" Type="http://schemas.openxmlformats.org/officeDocument/2006/relationships/notesMaster" Target="../notesMasters/notesMaster1.xml"/>
</Relationships>

</file>

<file path=ppt/notesSlides/_rels/notesSlide35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5.xml"/>
  <Relationship Id="rId1" Type="http://schemas.openxmlformats.org/officeDocument/2006/relationships/notesMaster" Target="../notesMasters/notesMaster1.xml"/>
</Relationships>

</file>

<file path=ppt/notesSlides/_rels/notesSlide4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4.xml"/>
  <Relationship Id="rId1" Type="http://schemas.openxmlformats.org/officeDocument/2006/relationships/notesMaster" Target="../notesMasters/notesMaster1.xml"/>
</Relationships>

</file>

<file path=ppt/notesSlides/_rels/notesSlide5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5.xml"/>
  <Relationship Id="rId1" Type="http://schemas.openxmlformats.org/officeDocument/2006/relationships/notesMaster" Target="../notesMasters/notesMaster1.xml"/>
</Relationships>

</file>

<file path=ppt/notesSlides/_rels/notesSlide6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6.xml"/>
  <Relationship Id="rId1" Type="http://schemas.openxmlformats.org/officeDocument/2006/relationships/notesMaster" Target="../notesMasters/notesMaster1.xml"/>
</Relationships>

</file>

<file path=ppt/notesSlides/_rels/notesSlide7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7.xml"/>
  <Relationship Id="rId1" Type="http://schemas.openxmlformats.org/officeDocument/2006/relationships/notesMaster" Target="../notesMasters/notesMaster1.xml"/>
</Relationships>

</file>

<file path=ppt/notesSlides/_rels/notesSlide8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8.xml"/>
  <Relationship Id="rId1" Type="http://schemas.openxmlformats.org/officeDocument/2006/relationships/notesMaster" Target="../notesMasters/notesMaster1.xml"/>
</Relationships>

</file>

<file path=ppt/notesSlides/_rels/notesSlide9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9.xml"/>
  <Relationship Id="rId1" Type="http://schemas.openxmlformats.org/officeDocument/2006/relationships/notesMaster" Target="../notesMasters/notesMaster1.xml"/>
</Relationships>
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let's try this again: Imagine that a classmate posted the following on the Discord: &lt;br&gt;"I'm having trouble with a question. Help me!!"&lt;br&gt;What is wrong with this post?
http://www.polleverywhere.com/free_text_polls/7qjhifKu0cUT4Cv5wxCjB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this function was run in Thonny with two integer arguments, what would happen?
http://www.polleverywhere.com/multiple_choice_polls/vdV4r2ghnl87QR9siRNj2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following code is executed, what will be the value stored in alpha afterwards?
http://www.polleverywhere.com/multiple_choice_polls/eA2S6YndEfsLPWUvYDtMD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of the following is the best description of what an IF statement does in Python?
http://www.polleverywhere.com/multiple_choice_polls/2FoWxbLpkjtStxVxdQE4w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know if your program is correct?
http://www.polleverywhere.com/free_text_polls/uEPUaMNZ5aIvwOEu7sELe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you learn about testing from this activity?
http://www.polleverywhere.com/free_text_polls/p8uk8SYfJqjD7MfI3il4d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feel right now?
http://www.polleverywhere.com/multiple_choice_polls/Rqbl8De1bxNRkporgQ29Y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of the following are valid expressions that will not cause an error?
http://www.polleverywhere.com/multiple_choice_polls/Ktsz61TPGLnUCf7IiznJL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following code were executed, what would happen?
http://www.polleverywhere.com/multiple_choice_polls/98LdhfRpyvgJYP0aeglIJ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best type for representing a lightbulb?
http://www.polleverywhere.com/multiple_choice_polls/AHw5DPppZ0rvs7BbTwQej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What's your major?
http://www.polleverywhere.com/free_text_polls/GstPbyuxgVd7KPHEJv1nc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best type for representing the day of the week?
http://www.polleverywhere.com/multiple_choice_polls/jG4BNGi5JiN5HhrzEvnsE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program should define a Dog dataclass and create an instance. What line of code is missing from this program to make it work correctly?
http://www.polleverywhere.com/free_text_polls/XyvE1c3LaHaHxB28lLh7R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Midterm 1 Review Session on Thursday 5:30-7pm. How should we host it?
http://www.polleverywhere.com/multiple_choice_polls/qoZh3U3ypmCC3U7NX4j8G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times will this code print?
http://www.polleverywhere.com/multiple_choice_polls/wR5hSOBNbt3sUiCmx6pry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what order will the lines of this program be executed?
http://www.polleverywhere.com/multiple_choice_polls/DbJu7qjU93wlVUbTPQMeH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type of value is stored in the iteration variable?
http://www.polleverywhere.com/multiple_choice_polls/MBgJW9Io5QUkCdWJ2zpyB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loop patterns would NOT be relevant to this problem?&lt;br&gt;"I have a list of numbers. First, I want to remove all the negative numbers. Then, I want to get all the numbers up until the first 0. Finally, I want to know how many numbers are in the list."
http://www.polleverywhere.com/multiple_choice_polls/UsCR3UjcXqu53NfgG5IAw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of the following is NOT a problem in this code?
http://www.polleverywhere.com/multiple_choice_polls/IuAMhTmpXMtnkPRIdK1ac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times will each loop print?
http://www.polleverywhere.com/multiple_choice_polls/4WGyVMTTLZtg9nNAUiYbJ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type of the variable named "course"?
http://www.polleverywhere.com/free_text_polls/VpEv3N6gCu4h7V9DPkOWg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how long you've been at UD, what year are you?
http://www.polleverywhere.com/multiple_choice_polls/yb8BDSFJj5AFa8ZBySLgM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your opinion?
http://www.polleverywhere.com/multiple_choice_polls/hcdW0hgwi7JGn0QfG0YaB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 final project so far? You'll be making a little tool for accessing your Canvas Data. (This is your attendance grade, by the way!)
http://www.polleverywhere.com/discourses/pNs3s1DRdKcfk2tRFUSFD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voice did you use more often, when watching the videos in the readings?
http://www.polleverywhere.com/multiple_choice_polls/wjpmQFqQvvfb9PDjfdVbX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you doing for break?
http://www.polleverywhere.com/free_text_polls/GmWULunnEDg6Pufiw45SD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Computer Science?
http://www.polleverywhere.com/free_text_polls/GjrL12TdKOPsGYf3lJIa7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have you &lt;em&gt;specifically&lt;/em&gt; learned in Lecture and Practicum, as opposed to the Textbook? Please make a list!
http://www.polleverywhere.com/free_text_polls/7vgtxuV0F2oCPbOlLObk6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have any prior experience with Computer Science?
http://www.polleverywhere.com/multiple_choice_polls/YwoCjn9p4a2IvUQjj7DMf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"Computer Science"?
http://www.polleverywhere.com/free_text_polls/LUGkUA5sJSAoCh8e7punD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honest, did you read the Chapter 2 Primer before coming to class?
http://www.polleverywhere.com/multiple_choice_polls/J6OSsjAbeYri7qn7YMxkF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a classmate posted the following on the Discord: &lt;br&gt;"I'm trying to add together two numbers, but it's not working. Can you help me?"&lt;br&gt;How would you respond?
http://www.polleverywhere.com/free_text_polls/V1sHrKot7WO1Sye8UewSi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let's try this again!&lt;br&gt;Imagine that a classmate posted the following on the Discord: &lt;br&gt;"I'm trying to add together two numbers, but it's not working. Can you help me?"&lt;br&gt;How would you respond?
http://www.polleverywhere.com/free_text_polls/Il0hgmScOYbud0GyKIO4F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a classmate posted the following on the Discord: &lt;br&gt;"I'm having trouble with a question. Help me!!"&lt;br&gt;What is wrong with this post?
http://www.polleverywhere.com/free_text_polls/4vIF5nUU8jiPO5LpqJX1M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4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0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7qjhifKu0cUT4Cv5wxCjB" TargetMode="External"/>
<Relationship Id="rId6" Type="http://schemas.openxmlformats.org/officeDocument/2006/relationships/tags" Target="../tags/tags9.xml"/></Relationships>

</file>

<file path=ppt/slides/_rels/slide11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1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vdV4r2ghnl87QR9siRNj2" TargetMode="External"/>
<Relationship Id="rId6" Type="http://schemas.openxmlformats.org/officeDocument/2006/relationships/tags" Target="../tags/tags10.xml"/></Relationships>

</file>

<file path=ppt/slides/_rels/slide12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2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eA2S6YndEfsLPWUvYDtMD" TargetMode="External"/>
<Relationship Id="rId6" Type="http://schemas.openxmlformats.org/officeDocument/2006/relationships/tags" Target="../tags/tags11.xml"/></Relationships>

</file>

<file path=ppt/slides/_rels/slide13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3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2FoWxbLpkjtStxVxdQE4w" TargetMode="External"/>
<Relationship Id="rId6" Type="http://schemas.openxmlformats.org/officeDocument/2006/relationships/tags" Target="../tags/tags12.xml"/></Relationships>

</file>

<file path=ppt/slides/_rels/slide14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4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uEPUaMNZ5aIvwOEu7sELe" TargetMode="External"/>
<Relationship Id="rId6" Type="http://schemas.openxmlformats.org/officeDocument/2006/relationships/tags" Target="../tags/tags13.xml"/></Relationships>

</file>

<file path=ppt/slides/_rels/slide15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5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p8uk8SYfJqjD7MfI3il4d" TargetMode="External"/>
<Relationship Id="rId6" Type="http://schemas.openxmlformats.org/officeDocument/2006/relationships/tags" Target="../tags/tags14.xml"/></Relationships>

</file>

<file path=ppt/slides/_rels/slide16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6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Rqbl8De1bxNRkporgQ29Y" TargetMode="External"/>
<Relationship Id="rId6" Type="http://schemas.openxmlformats.org/officeDocument/2006/relationships/tags" Target="../tags/tags15.xml"/></Relationships>

</file>

<file path=ppt/slides/_rels/slide17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7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Ktsz61TPGLnUCf7IiznJL" TargetMode="External"/>
<Relationship Id="rId6" Type="http://schemas.openxmlformats.org/officeDocument/2006/relationships/tags" Target="../tags/tags16.xml"/></Relationships>

</file>

<file path=ppt/slides/_rels/slide18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8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98LdhfRpyvgJYP0aeglIJ" TargetMode="External"/>
<Relationship Id="rId6" Type="http://schemas.openxmlformats.org/officeDocument/2006/relationships/tags" Target="../tags/tags17.xml"/></Relationships>

</file>

<file path=ppt/slides/_rels/slide19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19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AHw5DPppZ0rvs7BbTwQej" TargetMode="External"/>
<Relationship Id="rId6" Type="http://schemas.openxmlformats.org/officeDocument/2006/relationships/tags" Target="../tags/tags18.xml"/></Relationships>

</file>

<file path=ppt/slides/_rels/slide2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GstPbyuxgVd7KPHEJv1nc" TargetMode="External"/>
<Relationship Id="rId6" Type="http://schemas.openxmlformats.org/officeDocument/2006/relationships/tags" Target="../tags/tags1.xml"/></Relationships>

</file>

<file path=ppt/slides/_rels/slide20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0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jG4BNGi5JiN5HhrzEvnsE" TargetMode="External"/>
<Relationship Id="rId6" Type="http://schemas.openxmlformats.org/officeDocument/2006/relationships/tags" Target="../tags/tags19.xml"/></Relationships>

</file>

<file path=ppt/slides/_rels/slide21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1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XyvE1c3LaHaHxB28lLh7R" TargetMode="External"/>
<Relationship Id="rId6" Type="http://schemas.openxmlformats.org/officeDocument/2006/relationships/tags" Target="../tags/tags20.xml"/></Relationships>

</file>

<file path=ppt/slides/_rels/slide22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2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qoZh3U3ypmCC3U7NX4j8G" TargetMode="External"/>
<Relationship Id="rId6" Type="http://schemas.openxmlformats.org/officeDocument/2006/relationships/tags" Target="../tags/tags21.xml"/></Relationships>

</file>

<file path=ppt/slides/_rels/slide23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3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wR5hSOBNbt3sUiCmx6pry" TargetMode="External"/>
<Relationship Id="rId6" Type="http://schemas.openxmlformats.org/officeDocument/2006/relationships/tags" Target="../tags/tags22.xml"/></Relationships>

</file>

<file path=ppt/slides/_rels/slide24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4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DbJu7qjU93wlVUbTPQMeH" TargetMode="External"/>
<Relationship Id="rId6" Type="http://schemas.openxmlformats.org/officeDocument/2006/relationships/tags" Target="../tags/tags23.xml"/></Relationships>

</file>

<file path=ppt/slides/_rels/slide25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5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MBgJW9Io5QUkCdWJ2zpyB" TargetMode="External"/>
<Relationship Id="rId6" Type="http://schemas.openxmlformats.org/officeDocument/2006/relationships/tags" Target="../tags/tags24.xml"/></Relationships>

</file>

<file path=ppt/slides/_rels/slide26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6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UsCR3UjcXqu53NfgG5IAw" TargetMode="External"/>
<Relationship Id="rId6" Type="http://schemas.openxmlformats.org/officeDocument/2006/relationships/tags" Target="../tags/tags25.xml"/></Relationships>

</file>

<file path=ppt/slides/_rels/slide27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7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IuAMhTmpXMtnkPRIdK1ac" TargetMode="External"/>
<Relationship Id="rId6" Type="http://schemas.openxmlformats.org/officeDocument/2006/relationships/tags" Target="../tags/tags26.xml"/></Relationships>

</file>

<file path=ppt/slides/_rels/slide28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8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4WGyVMTTLZtg9nNAUiYbJ" TargetMode="External"/>
<Relationship Id="rId6" Type="http://schemas.openxmlformats.org/officeDocument/2006/relationships/tags" Target="../tags/tags27.xml"/></Relationships>

</file>

<file path=ppt/slides/_rels/slide29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9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VpEv3N6gCu4h7V9DPkOWg" TargetMode="External"/>
<Relationship Id="rId6" Type="http://schemas.openxmlformats.org/officeDocument/2006/relationships/tags" Target="../tags/tags28.xml"/></Relationships>

</file>

<file path=ppt/slides/_rels/slide3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yb8BDSFJj5AFa8ZBySLgM" TargetMode="External"/>
<Relationship Id="rId6" Type="http://schemas.openxmlformats.org/officeDocument/2006/relationships/tags" Target="../tags/tags2.xml"/></Relationships>

</file>

<file path=ppt/slides/_rels/slide30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0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hcdW0hgwi7JGn0QfG0YaB" TargetMode="External"/>
<Relationship Id="rId6" Type="http://schemas.openxmlformats.org/officeDocument/2006/relationships/tags" Target="../tags/tags29.xml"/></Relationships>

</file>

<file path=ppt/slides/_rels/slide31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1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discourses/pNs3s1DRdKcfk2tRFUSFD" TargetMode="External"/>
<Relationship Id="rId6" Type="http://schemas.openxmlformats.org/officeDocument/2006/relationships/tags" Target="../tags/tags30.xml"/></Relationships>

</file>

<file path=ppt/slides/_rels/slide32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2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wjpmQFqQvvfb9PDjfdVbX" TargetMode="External"/>
<Relationship Id="rId6" Type="http://schemas.openxmlformats.org/officeDocument/2006/relationships/tags" Target="../tags/tags31.xml"/></Relationships>

</file>

<file path=ppt/slides/_rels/slide33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3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GmWULunnEDg6Pufiw45SD" TargetMode="External"/>
<Relationship Id="rId6" Type="http://schemas.openxmlformats.org/officeDocument/2006/relationships/tags" Target="../tags/tags32.xml"/></Relationships>

</file>

<file path=ppt/slides/_rels/slide34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4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GjrL12TdKOPsGYf3lJIa7" TargetMode="External"/>
<Relationship Id="rId6" Type="http://schemas.openxmlformats.org/officeDocument/2006/relationships/tags" Target="../tags/tags33.xml"/></Relationships>

</file>

<file path=ppt/slides/_rels/slide35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5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7vgtxuV0F2oCPbOlLObk6" TargetMode="External"/>
<Relationship Id="rId6" Type="http://schemas.openxmlformats.org/officeDocument/2006/relationships/tags" Target="../tags/tags34.xml"/></Relationships>

</file>

<file path=ppt/slides/_rels/slide4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4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YwoCjn9p4a2IvUQjj7DMf" TargetMode="External"/>
<Relationship Id="rId6" Type="http://schemas.openxmlformats.org/officeDocument/2006/relationships/tags" Target="../tags/tags3.xml"/></Relationships>

</file>

<file path=ppt/slides/_rels/slide5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5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LUGkUA5sJSAoCh8e7punD" TargetMode="External"/>
<Relationship Id="rId6" Type="http://schemas.openxmlformats.org/officeDocument/2006/relationships/tags" Target="../tags/tags4.xml"/></Relationships>

</file>

<file path=ppt/slides/_rels/slide6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6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J6OSsjAbeYri7qn7YMxkF" TargetMode="External"/>
<Relationship Id="rId6" Type="http://schemas.openxmlformats.org/officeDocument/2006/relationships/tags" Target="../tags/tags5.xml"/></Relationships>

</file>

<file path=ppt/slides/_rels/slide7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7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V1sHrKot7WO1Sye8UewSi" TargetMode="External"/>
<Relationship Id="rId6" Type="http://schemas.openxmlformats.org/officeDocument/2006/relationships/tags" Target="../tags/tags6.xml"/></Relationships>

</file>

<file path=ppt/slides/_rels/slide8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8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Il0hgmScOYbud0GyKIO4F" TargetMode="External"/>
<Relationship Id="rId6" Type="http://schemas.openxmlformats.org/officeDocument/2006/relationships/tags" Target="../tags/tags7.xml"/></Relationships>

</file>

<file path=ppt/slides/_rels/slide9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9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4vIF5nUU8jiPO5LpqJX1M" TargetMode="External"/>
<Relationship Id="rId6" Type="http://schemas.openxmlformats.org/officeDocument/2006/relationships/tags" Target="../tags/tags8.xml"/>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tags/tags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Poll Everywhere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Gessler</dc:creator>
  <cp:lastModifiedBy>Chris Amundson</cp:lastModifiedBy>
  <cp:revision>41</cp:revision>
  <dcterms:created xsi:type="dcterms:W3CDTF">2014-01-04T08:51:36Z</dcterms:created>
  <dcterms:modified xsi:type="dcterms:W3CDTF">2021-05-20T23:07:03Z</dcterms:modified>
</cp:coreProperties>
</file>