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2C9-37F0-0FEC-46A1-61ABD172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D433-793D-AF69-DE00-180FFD0A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6BD5-2348-9407-662B-147F5F1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B70E-6964-E038-B3C3-7D27203F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5992-485E-1567-52AE-8661CA4E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C22-FD7C-20AB-D1FB-4D96F50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CC03C-5D48-2085-24BA-1159F645B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424D-E64A-72C4-70A2-A14F7D42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C7BC-0CA5-9DB8-24DD-13418FE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3518-1C59-D909-DB1B-F06B1F66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2C6B1-6C9E-30E2-7435-8AEEE46A6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0ACD6-3DA4-FD52-53AF-7F4661D2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1EC9-8D7B-5147-68C0-59FD2C4B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D4F8-1B90-4582-6494-451E53D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C7FE-D6D2-A947-9331-50644F89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D48-5B02-3DB9-8189-66C5B1D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729C-4CDF-7069-A84C-00E3C65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FEB2-51BE-AA77-A877-D20BE1F7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F235-38E5-2642-1F9C-C6282C53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69969-0B87-67C7-714A-A9D1C1C9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9B8-E1AE-720C-9101-19873B9B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560F-B6ED-4D52-719F-0EF29F9D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BE1-01A7-17CD-4C19-29A91445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B098-AFC5-D5FA-3B60-529EFB9C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180B-697C-8C33-234B-639B8B62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B17-0166-3C2D-5719-9EF24C5B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98A4-2A91-D7C1-9BEC-40B3B1E57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F952-97AE-A35E-C7F6-429AD3A8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4ED43-50B5-4CE4-5EB5-0A0997C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5A3A9-7082-A641-DA47-B5DFB276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6DDC-FCFA-35D8-A2CA-B96B2C99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29BD-853C-6A3F-DA4C-63B0F2C9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3943-FBD6-7892-6EA0-B2F27E97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93910-6B6D-3D9A-6FED-575FF9CC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EED8E-BA46-CF0D-B89C-6AF2E6D94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E3FC3-4601-96E2-A921-11E74AFF8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C87D1-B3C3-791B-5BA8-2C5F6897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844EE-B9E5-E568-BA6B-16FC8423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619DA-6C77-EFE5-0186-C99CB0A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0A8E-BC17-1DEF-01BB-FE1A947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E3B15-1452-E317-8E9E-90DA3A0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4DEBE-AE31-5DBF-84F9-DC52706E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E218A-1F8B-B6BE-50EA-328BD641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EE6A-BDF3-A3D3-4636-2FCB39DE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D9371-C312-BEB3-257C-F8FAAFD6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4F9E-48D5-6619-4EAF-AB7C7D79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549E-7F33-37B9-88DE-D4BD5114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DE4E-9EAC-1D9F-417D-BBC484C6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D655-1FB6-195E-CE7F-B404EAA8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9B205-02EE-9422-2344-D3671ECE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1A3F-31CA-D374-05D4-BD1C8D7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D656-C4D1-B92D-F1FF-F663E217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B12C-2D3B-12D6-C6FB-33BEE671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0DCF0-D218-A143-A222-A9CD4F310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859E-EABB-ED5D-5A56-58E5DA3D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AAF7-3B9E-E357-9D1D-4778FF6B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83B5-AB0A-3482-D112-B86ADC6B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9823-01E2-9F5A-42C4-90639C1E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3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158CB-15FE-FDA9-D105-2403288F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BBB5-8F5C-E92B-22CF-C3B99B370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A226-C70D-0904-E71A-2D44B8D9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6A57-49F3-4C82-88EB-98D3045B82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5DC3-DD6E-F1E2-6158-1B0D7320D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25E1-B5C9-0A13-01E4-192D20F9F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7AA2-959D-4396-904D-8FE1EACE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CB114-8CC8-081B-7B6A-8E093AE177C8}"/>
              </a:ext>
            </a:extLst>
          </p:cNvPr>
          <p:cNvSpPr txBox="1"/>
          <p:nvPr/>
        </p:nvSpPr>
        <p:spPr>
          <a:xfrm>
            <a:off x="77028" y="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add(x: int, y: int) -&gt; str: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FAD2-B55F-6329-1BA0-3D98FC30274C}"/>
              </a:ext>
            </a:extLst>
          </p:cNvPr>
          <p:cNvSpPr txBox="1"/>
          <p:nvPr/>
        </p:nvSpPr>
        <p:spPr>
          <a:xfrm>
            <a:off x="77028" y="768411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alpha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alpha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alpha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F4D36-FEF9-8F77-5D61-C75D4E530D86}"/>
              </a:ext>
            </a:extLst>
          </p:cNvPr>
          <p:cNvSpPr txBox="1"/>
          <p:nvPr/>
        </p:nvSpPr>
        <p:spPr>
          <a:xfrm>
            <a:off x="5573368" y="0"/>
            <a:ext cx="60976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lang="sv-SE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beta = </a:t>
            </a:r>
            <a:r>
              <a:rPr lang="sv-SE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 = </a:t>
            </a:r>
            <a:r>
              <a:rPr lang="sv-SE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print(alpha + gamma)</a:t>
            </a:r>
          </a:p>
          <a:p>
            <a:b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print(alpha + beta)</a:t>
            </a:r>
          </a:p>
          <a:p>
            <a:b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print(alpha * beta)</a:t>
            </a:r>
          </a:p>
          <a:p>
            <a:b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</a:t>
            </a:r>
            <a:endParaRPr lang="sv-SE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print(alpha </a:t>
            </a:r>
            <a:r>
              <a:rPr lang="sv-SE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beta)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DAFD9-7B17-CE72-D29C-FC1634DE9215}"/>
              </a:ext>
            </a:extLst>
          </p:cNvPr>
          <p:cNvSpPr txBox="1"/>
          <p:nvPr/>
        </p:nvSpPr>
        <p:spPr>
          <a:xfrm>
            <a:off x="77028" y="3995678"/>
            <a:ext cx="7784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sum_and_count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(a: int, b: int, c: int) -&gt; int: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Return the total of the three numbers added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together, and the number of numbers that were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passed in (3).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 + c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sum_and_count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5807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87D9F8-07FB-2F56-6E3A-08D613679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9532"/>
              </p:ext>
            </p:extLst>
          </p:nvPr>
        </p:nvGraphicFramePr>
        <p:xfrm>
          <a:off x="352287" y="19289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22">
                  <a:extLst>
                    <a:ext uri="{9D8B030D-6E8A-4147-A177-3AD203B41FA5}">
                      <a16:colId xmlns:a16="http://schemas.microsoft.com/office/drawing/2014/main" val="99721321"/>
                    </a:ext>
                  </a:extLst>
                </a:gridCol>
                <a:gridCol w="864704">
                  <a:extLst>
                    <a:ext uri="{9D8B030D-6E8A-4147-A177-3AD203B41FA5}">
                      <a16:colId xmlns:a16="http://schemas.microsoft.com/office/drawing/2014/main" val="850725799"/>
                    </a:ext>
                  </a:extLst>
                </a:gridCol>
                <a:gridCol w="1808922">
                  <a:extLst>
                    <a:ext uri="{9D8B030D-6E8A-4147-A177-3AD203B41FA5}">
                      <a16:colId xmlns:a16="http://schemas.microsoft.com/office/drawing/2014/main" val="122277967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4089092521"/>
                    </a:ext>
                  </a:extLst>
                </a:gridCol>
                <a:gridCol w="2357783">
                  <a:extLst>
                    <a:ext uri="{9D8B030D-6E8A-4147-A177-3AD203B41FA5}">
                      <a16:colId xmlns:a16="http://schemas.microsoft.com/office/drawing/2014/main" val="262678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Homework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4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Homework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Homework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678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96403-6BF7-B96C-1645-6BD8F1996FF7}"/>
                  </a:ext>
                </a:extLst>
              </p:cNvPr>
              <p:cNvSpPr txBox="1"/>
              <p:nvPr/>
            </p:nvSpPr>
            <p:spPr>
              <a:xfrm>
                <a:off x="110557" y="2584174"/>
                <a:ext cx="861146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10∗40+5∗40+20∗60+5∗40+20∗60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96403-6BF7-B96C-1645-6BD8F1996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7" y="2584174"/>
                <a:ext cx="8611460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391FA32-4F42-5739-89DE-080BC7D5D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632566"/>
                  </p:ext>
                </p:extLst>
              </p:nvPr>
            </p:nvGraphicFramePr>
            <p:xfrm>
              <a:off x="352287" y="3276394"/>
              <a:ext cx="8128000" cy="26403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05115">
                      <a:extLst>
                        <a:ext uri="{9D8B030D-6E8A-4147-A177-3AD203B41FA5}">
                          <a16:colId xmlns:a16="http://schemas.microsoft.com/office/drawing/2014/main" val="434799501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903633811"/>
                        </a:ext>
                      </a:extLst>
                    </a:gridCol>
                    <a:gridCol w="2313607">
                      <a:extLst>
                        <a:ext uri="{9D8B030D-6E8A-4147-A177-3AD203B41FA5}">
                          <a16:colId xmlns:a16="http://schemas.microsoft.com/office/drawing/2014/main" val="11132148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69098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Assignment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74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=12.5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=7.5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=7.5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219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9459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Midterm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=37.5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634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0∗40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324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Exam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=37.5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=37.5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0∗60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064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391FA32-4F42-5739-89DE-080BC7D5D0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632566"/>
                  </p:ext>
                </p:extLst>
              </p:nvPr>
            </p:nvGraphicFramePr>
            <p:xfrm>
              <a:off x="352287" y="3276394"/>
              <a:ext cx="8128000" cy="264039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05115">
                      <a:extLst>
                        <a:ext uri="{9D8B030D-6E8A-4147-A177-3AD203B41FA5}">
                          <a16:colId xmlns:a16="http://schemas.microsoft.com/office/drawing/2014/main" val="434799501"/>
                        </a:ext>
                      </a:extLst>
                    </a:gridCol>
                    <a:gridCol w="2077278">
                      <a:extLst>
                        <a:ext uri="{9D8B030D-6E8A-4147-A177-3AD203B41FA5}">
                          <a16:colId xmlns:a16="http://schemas.microsoft.com/office/drawing/2014/main" val="1903633811"/>
                        </a:ext>
                      </a:extLst>
                    </a:gridCol>
                    <a:gridCol w="2313607">
                      <a:extLst>
                        <a:ext uri="{9D8B030D-6E8A-4147-A177-3AD203B41FA5}">
                          <a16:colId xmlns:a16="http://schemas.microsoft.com/office/drawing/2014/main" val="111321487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69098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Assignment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574194"/>
                      </a:ext>
                    </a:extLst>
                  </a:tr>
                  <a:tr h="4516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05" t="-120270" r="-210557" b="-5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684" t="-120270" r="-88947" b="-5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20270" r="-1198" b="-5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219300"/>
                      </a:ext>
                    </a:extLst>
                  </a:tr>
                  <a:tr h="4572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05" t="-217333" r="-210557" b="-4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684" t="-217333" r="-88947" b="-4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17333" r="-1198" b="-4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59336"/>
                      </a:ext>
                    </a:extLst>
                  </a:tr>
                  <a:tr h="4516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Midterm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05" t="-317333" r="-210557" b="-3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684" t="-317333" r="-88947" b="-3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17333" r="-1198" b="-3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634050"/>
                      </a:ext>
                    </a:extLst>
                  </a:tr>
                  <a:tr h="4572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Homework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05" t="-417333" r="-210557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684" t="-417333" r="-88947" b="-2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17333" r="-1198" b="-2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9324504"/>
                      </a:ext>
                    </a:extLst>
                  </a:tr>
                  <a:tr h="4516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Final Exam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405" t="-524324" r="-210557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684" t="-524324" r="-88947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24324" r="-1198" b="-1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64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744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013D-122D-3966-1EB2-FBD8A5C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F724-3BB8-4CB4-0D7A-9A795918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02B94-6393-4883-7219-A7B78432712B}"/>
              </a:ext>
            </a:extLst>
          </p:cNvPr>
          <p:cNvSpPr txBox="1"/>
          <p:nvPr/>
        </p:nvSpPr>
        <p:spPr>
          <a:xfrm>
            <a:off x="742950" y="1509525"/>
            <a:ext cx="609765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str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int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fuzzy: bool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Bart"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5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A9A3D06D-8058-4AB9-EBD5-A65C4D800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1308" y="1581666"/>
            <a:ext cx="914400" cy="914400"/>
          </a:xfrm>
          <a:prstGeom prst="rect">
            <a:avLst/>
          </a:prstGeom>
        </p:spPr>
      </p:pic>
      <p:pic>
        <p:nvPicPr>
          <p:cNvPr id="9" name="Graphic 8" descr="Woman outline">
            <a:extLst>
              <a:ext uri="{FF2B5EF4-FFF2-40B4-BE49-F238E27FC236}">
                <a16:creationId xmlns:a16="http://schemas.microsoft.com/office/drawing/2014/main" id="{1F40E49C-B6C8-F2A8-40BA-134B90B6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581666"/>
            <a:ext cx="914400" cy="914400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0145675-4390-BE12-D501-0F439CF7B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560" y="1031800"/>
            <a:ext cx="1787600" cy="178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8DC16D-96C0-8AF9-F9FA-DFBFDC236A2B}"/>
              </a:ext>
            </a:extLst>
          </p:cNvPr>
          <p:cNvSpPr txBox="1"/>
          <p:nvPr/>
        </p:nvSpPr>
        <p:spPr>
          <a:xfrm>
            <a:off x="1993569" y="634235"/>
            <a:ext cx="2121231" cy="983873"/>
          </a:xfrm>
          <a:prstGeom prst="cloudCallout">
            <a:avLst>
              <a:gd name="adj1" fmla="val -43792"/>
              <a:gd name="adj2" fmla="val 53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Secret word:</a:t>
            </a:r>
          </a:p>
          <a:p>
            <a:r>
              <a:rPr lang="en-US" dirty="0"/>
              <a:t>“Dog”</a:t>
            </a:r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F21B7740-1E46-B5AA-D38C-D0981FE2F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7532" y="1525705"/>
            <a:ext cx="1026322" cy="102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3E80B8-445E-6A96-EC4E-1660C342FA22}"/>
              </a:ext>
            </a:extLst>
          </p:cNvPr>
          <p:cNvSpPr txBox="1"/>
          <p:nvPr/>
        </p:nvSpPr>
        <p:spPr>
          <a:xfrm>
            <a:off x="728104" y="2645789"/>
            <a:ext cx="23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Programmer gets the secret word.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40224-5DCE-8423-B613-8A982B0833A5}"/>
              </a:ext>
            </a:extLst>
          </p:cNvPr>
          <p:cNvSpPr txBox="1"/>
          <p:nvPr/>
        </p:nvSpPr>
        <p:spPr>
          <a:xfrm>
            <a:off x="4932960" y="2629004"/>
            <a:ext cx="23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Programmer gives drawing instructions to  The Computers.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9C9D9-C0E6-BB18-14D4-438A76CC5172}"/>
              </a:ext>
            </a:extLst>
          </p:cNvPr>
          <p:cNvSpPr txBox="1"/>
          <p:nvPr/>
        </p:nvSpPr>
        <p:spPr>
          <a:xfrm>
            <a:off x="5345809" y="539864"/>
            <a:ext cx="2650111" cy="908864"/>
          </a:xfrm>
          <a:prstGeom prst="wedgeEllipseCallout">
            <a:avLst>
              <a:gd name="adj1" fmla="val -35060"/>
              <a:gd name="adj2" fmla="val 687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dirty="0"/>
              <a:t>Draw a circle at the top of the page.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0F2B5-8C30-6EC6-5A12-A845D63E778D}"/>
              </a:ext>
            </a:extLst>
          </p:cNvPr>
          <p:cNvCxnSpPr/>
          <p:nvPr/>
        </p:nvCxnSpPr>
        <p:spPr>
          <a:xfrm>
            <a:off x="291852" y="3698240"/>
            <a:ext cx="114401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D4AD4-3215-221D-3309-A658DD650323}"/>
              </a:ext>
            </a:extLst>
          </p:cNvPr>
          <p:cNvCxnSpPr>
            <a:cxnSpLocks/>
          </p:cNvCxnSpPr>
          <p:nvPr/>
        </p:nvCxnSpPr>
        <p:spPr>
          <a:xfrm>
            <a:off x="4439920" y="539864"/>
            <a:ext cx="0" cy="5881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76471C-CB8B-0346-07AF-6B7D1E37E756}"/>
              </a:ext>
            </a:extLst>
          </p:cNvPr>
          <p:cNvCxnSpPr>
            <a:cxnSpLocks/>
          </p:cNvCxnSpPr>
          <p:nvPr/>
        </p:nvCxnSpPr>
        <p:spPr>
          <a:xfrm>
            <a:off x="8310880" y="539864"/>
            <a:ext cx="0" cy="5881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54A74F1-8E15-6B4A-B057-348AC000DA3F}"/>
              </a:ext>
            </a:extLst>
          </p:cNvPr>
          <p:cNvSpPr/>
          <p:nvPr/>
        </p:nvSpPr>
        <p:spPr>
          <a:xfrm>
            <a:off x="9029870" y="656296"/>
            <a:ext cx="802638" cy="7781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440DDA-F0E0-C203-8CB3-E2F786F7EAB3}"/>
              </a:ext>
            </a:extLst>
          </p:cNvPr>
          <p:cNvSpPr/>
          <p:nvPr/>
        </p:nvSpPr>
        <p:spPr>
          <a:xfrm>
            <a:off x="10497907" y="1813894"/>
            <a:ext cx="740184" cy="736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6E8DB9-3FE1-2523-809F-45F4B69DD99B}"/>
              </a:ext>
            </a:extLst>
          </p:cNvPr>
          <p:cNvSpPr/>
          <p:nvPr/>
        </p:nvSpPr>
        <p:spPr>
          <a:xfrm>
            <a:off x="9029870" y="1813894"/>
            <a:ext cx="957770" cy="73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A1314-8D21-D3AC-9C86-0D9154114058}"/>
              </a:ext>
            </a:extLst>
          </p:cNvPr>
          <p:cNvSpPr txBox="1"/>
          <p:nvPr/>
        </p:nvSpPr>
        <p:spPr>
          <a:xfrm>
            <a:off x="8818610" y="2703347"/>
            <a:ext cx="264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triangles, circles, and squares are allowed; no other shapes are okay.</a:t>
            </a:r>
          </a:p>
        </p:txBody>
      </p:sp>
      <p:pic>
        <p:nvPicPr>
          <p:cNvPr id="30" name="Graphic 29" descr="Dog with solid fill">
            <a:extLst>
              <a:ext uri="{FF2B5EF4-FFF2-40B4-BE49-F238E27FC236}">
                <a16:creationId xmlns:a16="http://schemas.microsoft.com/office/drawing/2014/main" id="{DCEACB78-C3F1-C232-A24B-D42F7E921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0799" y="611305"/>
            <a:ext cx="914400" cy="914400"/>
          </a:xfrm>
          <a:prstGeom prst="rect">
            <a:avLst/>
          </a:prstGeom>
        </p:spPr>
      </p:pic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A6F351AB-01B2-F52B-B272-FB4DD3C22AF9}"/>
              </a:ext>
            </a:extLst>
          </p:cNvPr>
          <p:cNvSpPr/>
          <p:nvPr/>
        </p:nvSpPr>
        <p:spPr>
          <a:xfrm>
            <a:off x="10226039" y="450481"/>
            <a:ext cx="1310639" cy="1287025"/>
          </a:xfrm>
          <a:prstGeom prst="noSmoking">
            <a:avLst>
              <a:gd name="adj" fmla="val 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78A97-EDB0-58AD-C241-629ABB5499C5}"/>
              </a:ext>
            </a:extLst>
          </p:cNvPr>
          <p:cNvSpPr txBox="1"/>
          <p:nvPr/>
        </p:nvSpPr>
        <p:spPr>
          <a:xfrm>
            <a:off x="875155" y="5387120"/>
            <a:ext cx="264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allowed to words related to position, size, rotation, color, and other similar descriptors.</a:t>
            </a:r>
          </a:p>
        </p:txBody>
      </p:sp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2B94DA25-0D2F-CE45-D441-219006701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972" y="4392948"/>
            <a:ext cx="1026322" cy="10263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07E0A6-D512-C567-766C-350B657B7149}"/>
              </a:ext>
            </a:extLst>
          </p:cNvPr>
          <p:cNvSpPr txBox="1"/>
          <p:nvPr/>
        </p:nvSpPr>
        <p:spPr>
          <a:xfrm>
            <a:off x="1484521" y="3867620"/>
            <a:ext cx="2650111" cy="1298377"/>
          </a:xfrm>
          <a:prstGeom prst="wedgeEllipseCallout">
            <a:avLst>
              <a:gd name="adj1" fmla="val -53463"/>
              <a:gd name="adj2" fmla="val 12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dirty="0"/>
              <a:t>The blue circle should be below the red rectangle.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16DB649D-ADD0-9976-C4A3-38B03FC3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5965" y="4468974"/>
            <a:ext cx="914400" cy="914400"/>
          </a:xfrm>
          <a:prstGeom prst="rect">
            <a:avLst/>
          </a:prstGeom>
        </p:spPr>
      </p:pic>
      <p:pic>
        <p:nvPicPr>
          <p:cNvPr id="36" name="Graphic 35" descr="Woman outline">
            <a:extLst>
              <a:ext uri="{FF2B5EF4-FFF2-40B4-BE49-F238E27FC236}">
                <a16:creationId xmlns:a16="http://schemas.microsoft.com/office/drawing/2014/main" id="{D9FBDE98-C561-C6A3-120A-E1D083AC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657" y="446897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DD1CC2-CA4B-1626-F821-F8FB69EE8F74}"/>
              </a:ext>
            </a:extLst>
          </p:cNvPr>
          <p:cNvSpPr txBox="1"/>
          <p:nvPr/>
        </p:nvSpPr>
        <p:spPr>
          <a:xfrm>
            <a:off x="8449471" y="3830387"/>
            <a:ext cx="1353164" cy="519351"/>
          </a:xfrm>
          <a:prstGeom prst="wedgeEllipseCallout">
            <a:avLst>
              <a:gd name="adj1" fmla="val -2023"/>
              <a:gd name="adj2" fmla="val 706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dirty="0"/>
              <a:t>It’s a dog!</a:t>
            </a:r>
          </a:p>
        </p:txBody>
      </p:sp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107E1FFA-495F-1DF4-9146-37474B102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930" y="4468974"/>
            <a:ext cx="1026322" cy="10263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7CEAB6-CF58-27A2-B049-171227309909}"/>
              </a:ext>
            </a:extLst>
          </p:cNvPr>
          <p:cNvSpPr txBox="1"/>
          <p:nvPr/>
        </p:nvSpPr>
        <p:spPr>
          <a:xfrm>
            <a:off x="10082832" y="3867620"/>
            <a:ext cx="1502329" cy="519351"/>
          </a:xfrm>
          <a:prstGeom prst="wedgeEllipseCallout">
            <a:avLst>
              <a:gd name="adj1" fmla="val 7546"/>
              <a:gd name="adj2" fmla="val 80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dirty="0"/>
              <a:t>Very good!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262746-CF5A-5677-C4E5-1C2C1B870007}"/>
              </a:ext>
            </a:extLst>
          </p:cNvPr>
          <p:cNvSpPr txBox="1"/>
          <p:nvPr/>
        </p:nvSpPr>
        <p:spPr>
          <a:xfrm>
            <a:off x="8945446" y="5497790"/>
            <a:ext cx="264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Computers take turns guessing what the original secret word was.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D616C-19B5-DEFC-B41C-A02F0718D938}"/>
              </a:ext>
            </a:extLst>
          </p:cNvPr>
          <p:cNvSpPr txBox="1"/>
          <p:nvPr/>
        </p:nvSpPr>
        <p:spPr>
          <a:xfrm>
            <a:off x="5074486" y="5522335"/>
            <a:ext cx="2645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instructions are done, The Computers show off their creations.</a:t>
            </a:r>
          </a:p>
        </p:txBody>
      </p:sp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398AF969-8027-8D6E-FD35-D2E31687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4108" y="4475127"/>
            <a:ext cx="914400" cy="914400"/>
          </a:xfrm>
          <a:prstGeom prst="rect">
            <a:avLst/>
          </a:prstGeom>
        </p:spPr>
      </p:pic>
      <p:pic>
        <p:nvPicPr>
          <p:cNvPr id="43" name="Graphic 42" descr="Woman outline">
            <a:extLst>
              <a:ext uri="{FF2B5EF4-FFF2-40B4-BE49-F238E27FC236}">
                <a16:creationId xmlns:a16="http://schemas.microsoft.com/office/drawing/2014/main" id="{25B3F13C-0C16-3E83-8638-0273F2197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7512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BCCDC7B-21D2-DD60-AB85-5B91B84FCDB5}"/>
              </a:ext>
            </a:extLst>
          </p:cNvPr>
          <p:cNvSpPr/>
          <p:nvPr/>
        </p:nvSpPr>
        <p:spPr>
          <a:xfrm>
            <a:off x="4561840" y="3867620"/>
            <a:ext cx="1229522" cy="1551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BC9791-0C06-8B03-22A9-B604DEFF3BFD}"/>
              </a:ext>
            </a:extLst>
          </p:cNvPr>
          <p:cNvSpPr/>
          <p:nvPr/>
        </p:nvSpPr>
        <p:spPr>
          <a:xfrm>
            <a:off x="6899140" y="3867620"/>
            <a:ext cx="1229522" cy="1551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E2283F-8BC8-43D6-9C60-AADCF236B7B0}"/>
              </a:ext>
            </a:extLst>
          </p:cNvPr>
          <p:cNvSpPr/>
          <p:nvPr/>
        </p:nvSpPr>
        <p:spPr>
          <a:xfrm>
            <a:off x="7279126" y="4801267"/>
            <a:ext cx="505074" cy="198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77C1DE2-2903-5819-8214-F298FB825AF5}"/>
              </a:ext>
            </a:extLst>
          </p:cNvPr>
          <p:cNvSpPr/>
          <p:nvPr/>
        </p:nvSpPr>
        <p:spPr>
          <a:xfrm rot="18841215">
            <a:off x="7154982" y="4636945"/>
            <a:ext cx="136555" cy="21726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197E35-843A-EBAA-C15D-A7027C78B4A4}"/>
              </a:ext>
            </a:extLst>
          </p:cNvPr>
          <p:cNvSpPr/>
          <p:nvPr/>
        </p:nvSpPr>
        <p:spPr>
          <a:xfrm>
            <a:off x="7219939" y="4982135"/>
            <a:ext cx="7687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EB1036-A58E-6559-3E84-2060D18705CC}"/>
              </a:ext>
            </a:extLst>
          </p:cNvPr>
          <p:cNvSpPr/>
          <p:nvPr/>
        </p:nvSpPr>
        <p:spPr>
          <a:xfrm>
            <a:off x="7359564" y="5000315"/>
            <a:ext cx="7687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5B375C-A14D-9013-B591-A9EAEAAEC2EC}"/>
              </a:ext>
            </a:extLst>
          </p:cNvPr>
          <p:cNvSpPr/>
          <p:nvPr/>
        </p:nvSpPr>
        <p:spPr>
          <a:xfrm>
            <a:off x="7614043" y="4991437"/>
            <a:ext cx="7687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4B447-2AF1-7A11-781E-DA51D05049EE}"/>
              </a:ext>
            </a:extLst>
          </p:cNvPr>
          <p:cNvSpPr/>
          <p:nvPr/>
        </p:nvSpPr>
        <p:spPr>
          <a:xfrm>
            <a:off x="7748696" y="4999563"/>
            <a:ext cx="7687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B7ABE8-848D-78AD-B7D5-2DF963DE17AD}"/>
              </a:ext>
            </a:extLst>
          </p:cNvPr>
          <p:cNvSpPr/>
          <p:nvPr/>
        </p:nvSpPr>
        <p:spPr>
          <a:xfrm>
            <a:off x="7660978" y="4607568"/>
            <a:ext cx="274342" cy="273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1B1CE-BB92-A771-ED2F-976CC812D774}"/>
              </a:ext>
            </a:extLst>
          </p:cNvPr>
          <p:cNvSpPr/>
          <p:nvPr/>
        </p:nvSpPr>
        <p:spPr>
          <a:xfrm>
            <a:off x="4897694" y="4607104"/>
            <a:ext cx="505074" cy="405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55DAAAD2-920D-ADCB-F778-B1C2D619771D}"/>
              </a:ext>
            </a:extLst>
          </p:cNvPr>
          <p:cNvSpPr/>
          <p:nvPr/>
        </p:nvSpPr>
        <p:spPr>
          <a:xfrm rot="16200000">
            <a:off x="4592419" y="4698764"/>
            <a:ext cx="384333" cy="21726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CE21E6-E171-B8D4-D95E-4B06F7AA55C2}"/>
              </a:ext>
            </a:extLst>
          </p:cNvPr>
          <p:cNvSpPr/>
          <p:nvPr/>
        </p:nvSpPr>
        <p:spPr>
          <a:xfrm>
            <a:off x="5015137" y="4673204"/>
            <a:ext cx="274342" cy="273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E15CAC-973F-1E86-6CE8-151DE902B1B2}"/>
              </a:ext>
            </a:extLst>
          </p:cNvPr>
          <p:cNvSpPr/>
          <p:nvPr/>
        </p:nvSpPr>
        <p:spPr>
          <a:xfrm>
            <a:off x="4905293" y="5012352"/>
            <a:ext cx="12573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5C43FA-DB61-825D-617A-F7D32EA07E5D}"/>
              </a:ext>
            </a:extLst>
          </p:cNvPr>
          <p:cNvSpPr/>
          <p:nvPr/>
        </p:nvSpPr>
        <p:spPr>
          <a:xfrm>
            <a:off x="5040524" y="5012351"/>
            <a:ext cx="12573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29EDF4-5623-5C71-CB87-1640CF7555E4}"/>
              </a:ext>
            </a:extLst>
          </p:cNvPr>
          <p:cNvSpPr/>
          <p:nvPr/>
        </p:nvSpPr>
        <p:spPr>
          <a:xfrm>
            <a:off x="5175755" y="5012350"/>
            <a:ext cx="125736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01A903-AC63-3AB8-77ED-2F0C689B37F9}"/>
              </a:ext>
            </a:extLst>
          </p:cNvPr>
          <p:cNvSpPr/>
          <p:nvPr/>
        </p:nvSpPr>
        <p:spPr>
          <a:xfrm>
            <a:off x="5310986" y="5012349"/>
            <a:ext cx="101277" cy="24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331F3-F91C-EE63-CD15-EEE62883B821}"/>
              </a:ext>
            </a:extLst>
          </p:cNvPr>
          <p:cNvSpPr txBox="1"/>
          <p:nvPr/>
        </p:nvSpPr>
        <p:spPr>
          <a:xfrm>
            <a:off x="245994" y="175088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grades = [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grades:</a:t>
            </a:r>
          </a:p>
          <a:p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print(grade)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62B97-A951-181E-8C3D-0FC3416279F9}"/>
              </a:ext>
            </a:extLst>
          </p:cNvPr>
          <p:cNvSpPr txBox="1"/>
          <p:nvPr/>
        </p:nvSpPr>
        <p:spPr>
          <a:xfrm>
            <a:off x="636517" y="2035650"/>
            <a:ext cx="37565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double(num: int) -&gt; int: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add1(num: int) -&gt; int: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print(double(add(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1FC26-454C-692F-B77F-3B23AE552AAF}"/>
              </a:ext>
            </a:extLst>
          </p:cNvPr>
          <p:cNvSpPr txBox="1"/>
          <p:nvPr/>
        </p:nvSpPr>
        <p:spPr>
          <a:xfrm>
            <a:off x="408331" y="2035650"/>
            <a:ext cx="4563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b="1" dirty="0"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b="1" dirty="0">
                <a:latin typeface="Consolas" panose="020B0609020204030204" pitchFamily="49" charset="0"/>
              </a:rPr>
              <a:t>3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4</a:t>
            </a:r>
          </a:p>
          <a:p>
            <a:r>
              <a:rPr lang="en-US" b="1" dirty="0">
                <a:latin typeface="Consolas" panose="020B0609020204030204" pitchFamily="49" charset="0"/>
              </a:rPr>
              <a:t>5</a:t>
            </a:r>
          </a:p>
          <a:p>
            <a:r>
              <a:rPr lang="en-US" b="1" dirty="0">
                <a:effectLst/>
                <a:latin typeface="Consolas" panose="020B0609020204030204" pitchFamily="49" charset="0"/>
              </a:rPr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C3479E-27D2-DACA-C561-44FDC82AFA4A}"/>
              </a:ext>
            </a:extLst>
          </p:cNvPr>
          <p:cNvCxnSpPr>
            <a:cxnSpLocks/>
          </p:cNvCxnSpPr>
          <p:nvPr/>
        </p:nvCxnSpPr>
        <p:spPr>
          <a:xfrm>
            <a:off x="666334" y="2025711"/>
            <a:ext cx="0" cy="203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2FCD3-28DC-9120-18EA-F60237DA73B5}"/>
              </a:ext>
            </a:extLst>
          </p:cNvPr>
          <p:cNvSpPr txBox="1"/>
          <p:nvPr/>
        </p:nvSpPr>
        <p:spPr>
          <a:xfrm>
            <a:off x="335445" y="145919"/>
            <a:ext cx="609765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[</a:t>
            </a:r>
            <a:r>
              <a:rPr lang="sv-S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gamma =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beta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alpha:</a:t>
            </a:r>
          </a:p>
          <a:p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gamma = gamma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beta == </a:t>
            </a:r>
            <a:r>
              <a:rPr lang="sv-S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8E309-715F-06EC-6F58-79CA15E6E4D2}"/>
              </a:ext>
            </a:extLst>
          </p:cNvPr>
          <p:cNvSpPr txBox="1"/>
          <p:nvPr/>
        </p:nvSpPr>
        <p:spPr>
          <a:xfrm>
            <a:off x="335444" y="2551837"/>
            <a:ext cx="761585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double_numbers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(numbers: list[int]) -&gt; list[int]: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BB8A7-49AC-8A87-9268-1796EF8C220F}"/>
              </a:ext>
            </a:extLst>
          </p:cNvPr>
          <p:cNvSpPr txBox="1"/>
          <p:nvPr/>
        </p:nvSpPr>
        <p:spPr>
          <a:xfrm>
            <a:off x="7779028" y="2945151"/>
            <a:ext cx="4077528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 + 3 + 2"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Loop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print(part)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Loop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print(part)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Loop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print(part)</a:t>
            </a:r>
          </a:p>
        </p:txBody>
      </p:sp>
    </p:spTree>
    <p:extLst>
      <p:ext uri="{BB962C8B-B14F-4D97-AF65-F5344CB8AC3E}">
        <p14:creationId xmlns:p14="http://schemas.microsoft.com/office/powerpoint/2010/main" val="4230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EA2947-1EA2-CD39-1F66-04F01AF5D7AE}"/>
              </a:ext>
            </a:extLst>
          </p:cNvPr>
          <p:cNvSpPr/>
          <p:nvPr/>
        </p:nvSpPr>
        <p:spPr>
          <a:xfrm>
            <a:off x="304798" y="238540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2</a:t>
            </a:r>
          </a:p>
          <a:p>
            <a:pPr algn="ctr"/>
            <a:r>
              <a:rPr lang="en-US" sz="6000" b="1" dirty="0"/>
              <a:t>2</a:t>
            </a:r>
          </a:p>
          <a:p>
            <a:pPr algn="r"/>
            <a:r>
              <a:rPr lang="en-US" sz="3200" b="1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DF50C0-15C2-7B85-68B1-D4708E493B5E}"/>
              </a:ext>
            </a:extLst>
          </p:cNvPr>
          <p:cNvSpPr/>
          <p:nvPr/>
        </p:nvSpPr>
        <p:spPr>
          <a:xfrm>
            <a:off x="1789042" y="238540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3</a:t>
            </a:r>
          </a:p>
          <a:p>
            <a:pPr algn="ctr"/>
            <a:r>
              <a:rPr lang="en-US" sz="6000" b="1" dirty="0"/>
              <a:t>3</a:t>
            </a:r>
          </a:p>
          <a:p>
            <a:pPr algn="r"/>
            <a:r>
              <a:rPr lang="en-US" sz="3200" b="1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59CB09-22D4-448F-DB2E-E705BF02E4FE}"/>
              </a:ext>
            </a:extLst>
          </p:cNvPr>
          <p:cNvSpPr/>
          <p:nvPr/>
        </p:nvSpPr>
        <p:spPr>
          <a:xfrm>
            <a:off x="3273286" y="238540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4</a:t>
            </a:r>
          </a:p>
          <a:p>
            <a:pPr algn="ctr"/>
            <a:r>
              <a:rPr lang="en-US" sz="6000" b="1" dirty="0"/>
              <a:t>4</a:t>
            </a:r>
          </a:p>
          <a:p>
            <a:pPr algn="r"/>
            <a:r>
              <a:rPr lang="en-US" sz="3200" b="1" dirty="0"/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B145E4-ECE2-FBB4-3357-907016452D06}"/>
              </a:ext>
            </a:extLst>
          </p:cNvPr>
          <p:cNvSpPr/>
          <p:nvPr/>
        </p:nvSpPr>
        <p:spPr>
          <a:xfrm>
            <a:off x="4757530" y="238540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5</a:t>
            </a:r>
          </a:p>
          <a:p>
            <a:pPr algn="ctr"/>
            <a:r>
              <a:rPr lang="en-US" sz="6000" b="1" dirty="0"/>
              <a:t>5</a:t>
            </a:r>
          </a:p>
          <a:p>
            <a:pPr algn="r"/>
            <a:r>
              <a:rPr lang="en-US" sz="3200" b="1" dirty="0"/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A7D031-9F80-B7EB-8085-72274746CF39}"/>
              </a:ext>
            </a:extLst>
          </p:cNvPr>
          <p:cNvSpPr/>
          <p:nvPr/>
        </p:nvSpPr>
        <p:spPr>
          <a:xfrm>
            <a:off x="6241774" y="238540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6</a:t>
            </a:r>
          </a:p>
          <a:p>
            <a:pPr algn="ctr"/>
            <a:r>
              <a:rPr lang="en-US" sz="6000" b="1" dirty="0"/>
              <a:t>6</a:t>
            </a:r>
          </a:p>
          <a:p>
            <a:pPr algn="r"/>
            <a:r>
              <a:rPr lang="en-US" sz="3200" b="1" dirty="0"/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4679D-F930-767F-6C6E-F103D682B628}"/>
              </a:ext>
            </a:extLst>
          </p:cNvPr>
          <p:cNvSpPr/>
          <p:nvPr/>
        </p:nvSpPr>
        <p:spPr>
          <a:xfrm>
            <a:off x="7726018" y="238540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7</a:t>
            </a:r>
          </a:p>
          <a:p>
            <a:pPr algn="ctr"/>
            <a:r>
              <a:rPr lang="en-US" sz="6000" b="1" dirty="0"/>
              <a:t>7</a:t>
            </a:r>
          </a:p>
          <a:p>
            <a:pPr algn="r"/>
            <a:r>
              <a:rPr lang="en-US" sz="3200" b="1" dirty="0"/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647085-712E-FEC7-2840-6BA7E3FD7686}"/>
              </a:ext>
            </a:extLst>
          </p:cNvPr>
          <p:cNvSpPr/>
          <p:nvPr/>
        </p:nvSpPr>
        <p:spPr>
          <a:xfrm>
            <a:off x="304797" y="2627244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8</a:t>
            </a:r>
          </a:p>
          <a:p>
            <a:pPr algn="ctr"/>
            <a:r>
              <a:rPr lang="en-US" sz="6000" b="1" dirty="0"/>
              <a:t>8</a:t>
            </a:r>
          </a:p>
          <a:p>
            <a:pPr algn="r"/>
            <a:r>
              <a:rPr lang="en-US" sz="3200" b="1" dirty="0"/>
              <a:t>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31A9D4-5786-B2FA-3FEE-690ED4AF6CF6}"/>
              </a:ext>
            </a:extLst>
          </p:cNvPr>
          <p:cNvSpPr/>
          <p:nvPr/>
        </p:nvSpPr>
        <p:spPr>
          <a:xfrm>
            <a:off x="1789041" y="2627244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9</a:t>
            </a:r>
          </a:p>
          <a:p>
            <a:pPr algn="ctr"/>
            <a:r>
              <a:rPr lang="en-US" sz="6000" b="1" dirty="0"/>
              <a:t>9</a:t>
            </a:r>
            <a:endParaRPr lang="en-US" sz="3200" b="1" dirty="0"/>
          </a:p>
          <a:p>
            <a:pPr algn="r"/>
            <a:r>
              <a:rPr lang="en-US" sz="3200" b="1" dirty="0"/>
              <a:t>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807F77-953F-A19E-EC7F-81B3EAF38153}"/>
              </a:ext>
            </a:extLst>
          </p:cNvPr>
          <p:cNvSpPr/>
          <p:nvPr/>
        </p:nvSpPr>
        <p:spPr>
          <a:xfrm>
            <a:off x="4711148" y="2627244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J</a:t>
            </a:r>
          </a:p>
          <a:p>
            <a:pPr algn="ctr"/>
            <a:r>
              <a:rPr lang="en-US" sz="6000" b="1" dirty="0"/>
              <a:t>11</a:t>
            </a:r>
          </a:p>
          <a:p>
            <a:pPr algn="r"/>
            <a:r>
              <a:rPr lang="en-US" sz="3200" b="1" dirty="0"/>
              <a:t>J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2A8A4-D6DE-BD18-F363-69FD2C690FE3}"/>
              </a:ext>
            </a:extLst>
          </p:cNvPr>
          <p:cNvSpPr/>
          <p:nvPr/>
        </p:nvSpPr>
        <p:spPr>
          <a:xfrm>
            <a:off x="6238462" y="2627244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Q</a:t>
            </a:r>
          </a:p>
          <a:p>
            <a:pPr algn="ctr"/>
            <a:r>
              <a:rPr lang="en-US" sz="6000" b="1" dirty="0"/>
              <a:t>12</a:t>
            </a:r>
          </a:p>
          <a:p>
            <a:pPr algn="r"/>
            <a:r>
              <a:rPr lang="en-US" sz="3200" b="1" dirty="0"/>
              <a:t>Q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C805A4-A68B-EE9C-2E15-7C8A481DFD79}"/>
              </a:ext>
            </a:extLst>
          </p:cNvPr>
          <p:cNvSpPr/>
          <p:nvPr/>
        </p:nvSpPr>
        <p:spPr>
          <a:xfrm>
            <a:off x="7722706" y="2627244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K</a:t>
            </a:r>
          </a:p>
          <a:p>
            <a:pPr algn="ctr"/>
            <a:r>
              <a:rPr lang="en-US" sz="6000" b="1" dirty="0"/>
              <a:t>13</a:t>
            </a:r>
          </a:p>
          <a:p>
            <a:pPr algn="r"/>
            <a:r>
              <a:rPr lang="en-US" sz="3200" b="1" dirty="0"/>
              <a:t>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7014D2-12E2-567C-227B-A0E0E388513B}"/>
              </a:ext>
            </a:extLst>
          </p:cNvPr>
          <p:cNvSpPr/>
          <p:nvPr/>
        </p:nvSpPr>
        <p:spPr>
          <a:xfrm>
            <a:off x="9296400" y="1444487"/>
            <a:ext cx="1235767" cy="21070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</a:t>
            </a:r>
          </a:p>
          <a:p>
            <a:pPr algn="ctr"/>
            <a:r>
              <a:rPr lang="en-US" sz="6000" b="1" dirty="0"/>
              <a:t>14</a:t>
            </a:r>
          </a:p>
          <a:p>
            <a:pPr algn="r"/>
            <a:r>
              <a:rPr lang="en-US" sz="3200" b="1" dirty="0"/>
              <a:t>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E0C5FB-3EE5-1EEE-22F5-3F474892A644}"/>
              </a:ext>
            </a:extLst>
          </p:cNvPr>
          <p:cNvSpPr/>
          <p:nvPr/>
        </p:nvSpPr>
        <p:spPr>
          <a:xfrm>
            <a:off x="3250094" y="2627244"/>
            <a:ext cx="1235767" cy="210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X</a:t>
            </a:r>
          </a:p>
          <a:p>
            <a:pPr algn="ctr"/>
            <a:r>
              <a:rPr lang="en-US" sz="6000" b="1" dirty="0"/>
              <a:t>10</a:t>
            </a:r>
            <a:endParaRPr lang="en-US" sz="3200" b="1" dirty="0"/>
          </a:p>
          <a:p>
            <a:pPr algn="r"/>
            <a:r>
              <a:rPr lang="en-US" sz="32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0543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A91CE0-AEA7-011B-7385-D273862B57B8}"/>
              </a:ext>
            </a:extLst>
          </p:cNvPr>
          <p:cNvSpPr/>
          <p:nvPr/>
        </p:nvSpPr>
        <p:spPr>
          <a:xfrm rot="20671647">
            <a:off x="3641672" y="2316115"/>
            <a:ext cx="897328" cy="1530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4</a:t>
            </a:r>
          </a:p>
          <a:p>
            <a:pPr algn="ctr"/>
            <a:r>
              <a:rPr lang="en-US" sz="4800" b="1" dirty="0"/>
              <a:t>4</a:t>
            </a:r>
          </a:p>
          <a:p>
            <a:pPr algn="r"/>
            <a:r>
              <a:rPr lang="en-US" sz="2400" b="1" dirty="0"/>
              <a:t>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E688BE-9C6D-940D-7219-08F59D3EE771}"/>
              </a:ext>
            </a:extLst>
          </p:cNvPr>
          <p:cNvSpPr/>
          <p:nvPr/>
        </p:nvSpPr>
        <p:spPr>
          <a:xfrm>
            <a:off x="4387668" y="2254882"/>
            <a:ext cx="897328" cy="1530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5</a:t>
            </a:r>
          </a:p>
          <a:p>
            <a:pPr algn="ctr"/>
            <a:r>
              <a:rPr lang="en-US" sz="4800" b="1" dirty="0"/>
              <a:t>5</a:t>
            </a:r>
          </a:p>
          <a:p>
            <a:pPr algn="r"/>
            <a:r>
              <a:rPr lang="en-US" sz="2400" b="1" dirty="0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197A1-7C8D-2183-FC7B-B7576A0DE845}"/>
              </a:ext>
            </a:extLst>
          </p:cNvPr>
          <p:cNvSpPr/>
          <p:nvPr/>
        </p:nvSpPr>
        <p:spPr>
          <a:xfrm rot="728853">
            <a:off x="5032508" y="2312255"/>
            <a:ext cx="897328" cy="1530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6</a:t>
            </a:r>
          </a:p>
          <a:p>
            <a:pPr algn="ctr"/>
            <a:r>
              <a:rPr lang="en-US" sz="4800" b="1" dirty="0"/>
              <a:t>6</a:t>
            </a:r>
          </a:p>
          <a:p>
            <a:pPr algn="r"/>
            <a:r>
              <a:rPr lang="en-US" sz="2400" b="1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2E235-F56E-DA11-6E36-7585F2A9592E}"/>
              </a:ext>
            </a:extLst>
          </p:cNvPr>
          <p:cNvSpPr txBox="1"/>
          <p:nvPr/>
        </p:nvSpPr>
        <p:spPr>
          <a:xfrm>
            <a:off x="3699266" y="3919564"/>
            <a:ext cx="23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“Straight”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5797D-A52F-AEBE-0E79-EF81B88A5A11}"/>
              </a:ext>
            </a:extLst>
          </p:cNvPr>
          <p:cNvSpPr/>
          <p:nvPr/>
        </p:nvSpPr>
        <p:spPr>
          <a:xfrm rot="20614467">
            <a:off x="7102637" y="2254882"/>
            <a:ext cx="897328" cy="1530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3</a:t>
            </a:r>
          </a:p>
          <a:p>
            <a:pPr algn="ctr"/>
            <a:r>
              <a:rPr lang="en-US" sz="4800" b="1" dirty="0"/>
              <a:t>3</a:t>
            </a:r>
          </a:p>
          <a:p>
            <a:pPr algn="r"/>
            <a:r>
              <a:rPr lang="en-US" sz="2400" b="1" dirty="0"/>
              <a:t>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7F63D9-E4D9-1900-B5C5-048DC4176E96}"/>
              </a:ext>
            </a:extLst>
          </p:cNvPr>
          <p:cNvSpPr/>
          <p:nvPr/>
        </p:nvSpPr>
        <p:spPr>
          <a:xfrm>
            <a:off x="7736679" y="2224147"/>
            <a:ext cx="897328" cy="1530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4</a:t>
            </a:r>
          </a:p>
          <a:p>
            <a:pPr algn="ctr"/>
            <a:r>
              <a:rPr lang="en-US" sz="4800" b="1" dirty="0"/>
              <a:t>4</a:t>
            </a:r>
          </a:p>
          <a:p>
            <a:pPr algn="r"/>
            <a:r>
              <a:rPr lang="en-US" sz="2400" b="1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D326E8-AE26-F49F-D0CE-4B629F078143}"/>
              </a:ext>
            </a:extLst>
          </p:cNvPr>
          <p:cNvSpPr/>
          <p:nvPr/>
        </p:nvSpPr>
        <p:spPr>
          <a:xfrm rot="1043347">
            <a:off x="8469438" y="2322851"/>
            <a:ext cx="897328" cy="15483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4</a:t>
            </a:r>
          </a:p>
          <a:p>
            <a:pPr algn="ctr"/>
            <a:r>
              <a:rPr lang="en-US" sz="4800" b="1" dirty="0"/>
              <a:t>4</a:t>
            </a:r>
          </a:p>
          <a:p>
            <a:pPr algn="r"/>
            <a:r>
              <a:rPr lang="en-US" sz="2400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A02A4-06C1-57BF-CDEA-05D14741B6FD}"/>
              </a:ext>
            </a:extLst>
          </p:cNvPr>
          <p:cNvSpPr txBox="1"/>
          <p:nvPr/>
        </p:nvSpPr>
        <p:spPr>
          <a:xfrm>
            <a:off x="7490676" y="3961347"/>
            <a:ext cx="1535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“Pair”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786A1-82DC-D01A-7075-A03A428EC591}"/>
              </a:ext>
            </a:extLst>
          </p:cNvPr>
          <p:cNvSpPr txBox="1"/>
          <p:nvPr/>
        </p:nvSpPr>
        <p:spPr>
          <a:xfrm>
            <a:off x="6195776" y="2465897"/>
            <a:ext cx="505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82566C-1CD5-CABC-DCD5-4B26A19F63AE}"/>
              </a:ext>
            </a:extLst>
          </p:cNvPr>
          <p:cNvSpPr/>
          <p:nvPr/>
        </p:nvSpPr>
        <p:spPr>
          <a:xfrm rot="20671647">
            <a:off x="463710" y="2316115"/>
            <a:ext cx="897328" cy="1530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5</a:t>
            </a:r>
          </a:p>
          <a:p>
            <a:pPr algn="ctr"/>
            <a:r>
              <a:rPr lang="en-US" sz="4800" b="1" dirty="0"/>
              <a:t>5</a:t>
            </a:r>
          </a:p>
          <a:p>
            <a:pPr algn="r"/>
            <a:r>
              <a:rPr lang="en-US" sz="2400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AB7D53-8A5C-8EBB-820A-B55A9D2C0AF2}"/>
              </a:ext>
            </a:extLst>
          </p:cNvPr>
          <p:cNvSpPr/>
          <p:nvPr/>
        </p:nvSpPr>
        <p:spPr>
          <a:xfrm>
            <a:off x="1209706" y="2254882"/>
            <a:ext cx="897328" cy="15300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5</a:t>
            </a:r>
          </a:p>
          <a:p>
            <a:pPr algn="ctr"/>
            <a:r>
              <a:rPr lang="en-US" sz="4800" b="1" dirty="0"/>
              <a:t>5</a:t>
            </a:r>
          </a:p>
          <a:p>
            <a:pPr algn="r"/>
            <a:r>
              <a:rPr lang="en-US" sz="2400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820D75-1576-81CA-B0A2-BC2E7D65DBE1}"/>
              </a:ext>
            </a:extLst>
          </p:cNvPr>
          <p:cNvSpPr/>
          <p:nvPr/>
        </p:nvSpPr>
        <p:spPr>
          <a:xfrm rot="728853">
            <a:off x="1854546" y="2312255"/>
            <a:ext cx="897328" cy="1530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5</a:t>
            </a:r>
          </a:p>
          <a:p>
            <a:pPr algn="ctr"/>
            <a:r>
              <a:rPr lang="en-US" sz="4800" b="1" dirty="0"/>
              <a:t>5</a:t>
            </a:r>
          </a:p>
          <a:p>
            <a:pPr algn="r"/>
            <a:r>
              <a:rPr lang="en-US" sz="2400" b="1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F3686-C8F0-B5A2-98BD-1F7CD5EF20FF}"/>
              </a:ext>
            </a:extLst>
          </p:cNvPr>
          <p:cNvSpPr txBox="1"/>
          <p:nvPr/>
        </p:nvSpPr>
        <p:spPr>
          <a:xfrm>
            <a:off x="521304" y="3919564"/>
            <a:ext cx="2437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“Three</a:t>
            </a:r>
            <a:br>
              <a:rPr lang="en-US" sz="4000" dirty="0"/>
            </a:br>
            <a:r>
              <a:rPr lang="en-US" sz="4000" dirty="0"/>
              <a:t>of a Kind”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D5CE5-337B-F395-78A2-ED745BA5A1B1}"/>
              </a:ext>
            </a:extLst>
          </p:cNvPr>
          <p:cNvSpPr txBox="1"/>
          <p:nvPr/>
        </p:nvSpPr>
        <p:spPr>
          <a:xfrm>
            <a:off x="2930369" y="2465897"/>
            <a:ext cx="401249" cy="114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F3AA1-C57A-866B-38AE-7526D2CAE63E}"/>
              </a:ext>
            </a:extLst>
          </p:cNvPr>
          <p:cNvSpPr txBox="1"/>
          <p:nvPr/>
        </p:nvSpPr>
        <p:spPr>
          <a:xfrm>
            <a:off x="3623541" y="782649"/>
            <a:ext cx="282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4339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AA19E8-EC4C-8DE3-7B76-689B3C0DBCA3}"/>
              </a:ext>
            </a:extLst>
          </p:cNvPr>
          <p:cNvSpPr/>
          <p:nvPr/>
        </p:nvSpPr>
        <p:spPr>
          <a:xfrm rot="20671647">
            <a:off x="619402" y="2011174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5</a:t>
            </a:r>
          </a:p>
          <a:p>
            <a:pPr algn="r"/>
            <a:endParaRPr lang="en-US"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719DC0-F75B-23C7-B2EA-61600A4340B2}"/>
              </a:ext>
            </a:extLst>
          </p:cNvPr>
          <p:cNvSpPr/>
          <p:nvPr/>
        </p:nvSpPr>
        <p:spPr>
          <a:xfrm>
            <a:off x="1169949" y="1974363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5</a:t>
            </a:r>
          </a:p>
          <a:p>
            <a:pPr algn="r"/>
            <a:endParaRPr 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7EAD32-26DF-1A97-29B6-DB5292FC90C4}"/>
              </a:ext>
            </a:extLst>
          </p:cNvPr>
          <p:cNvSpPr/>
          <p:nvPr/>
        </p:nvSpPr>
        <p:spPr>
          <a:xfrm rot="728853">
            <a:off x="1774952" y="2031085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5</a:t>
            </a:r>
          </a:p>
          <a:p>
            <a:pPr algn="r"/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9A9C0-2200-D917-1FAD-08310ABA71DC}"/>
              </a:ext>
            </a:extLst>
          </p:cNvPr>
          <p:cNvSpPr txBox="1"/>
          <p:nvPr/>
        </p:nvSpPr>
        <p:spPr>
          <a:xfrm>
            <a:off x="372217" y="1460543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“Three of a Kind”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51A4C-BC9F-C11C-A31D-11009BF77CFA}"/>
              </a:ext>
            </a:extLst>
          </p:cNvPr>
          <p:cNvSpPr txBox="1"/>
          <p:nvPr/>
        </p:nvSpPr>
        <p:spPr>
          <a:xfrm>
            <a:off x="280508" y="-4279"/>
            <a:ext cx="2437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Player</a:t>
            </a:r>
          </a:p>
          <a:p>
            <a:pPr algn="ctr"/>
            <a:r>
              <a:rPr lang="en-US" sz="4800" dirty="0"/>
              <a:t>Hand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890C9-6861-CBEB-2201-EE11617A04F6}"/>
              </a:ext>
            </a:extLst>
          </p:cNvPr>
          <p:cNvSpPr txBox="1"/>
          <p:nvPr/>
        </p:nvSpPr>
        <p:spPr>
          <a:xfrm>
            <a:off x="4315705" y="-53326"/>
            <a:ext cx="2437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Dealer</a:t>
            </a:r>
          </a:p>
          <a:p>
            <a:pPr algn="ctr"/>
            <a:r>
              <a:rPr lang="en-US" sz="4800" dirty="0"/>
              <a:t>Hand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E06B7-AFE4-FEC1-5C34-B66629144789}"/>
              </a:ext>
            </a:extLst>
          </p:cNvPr>
          <p:cNvSpPr txBox="1"/>
          <p:nvPr/>
        </p:nvSpPr>
        <p:spPr>
          <a:xfrm>
            <a:off x="8165944" y="592408"/>
            <a:ext cx="2437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Winner?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56208-11EE-98A9-BEB2-C3C89688A599}"/>
              </a:ext>
            </a:extLst>
          </p:cNvPr>
          <p:cNvSpPr txBox="1"/>
          <p:nvPr/>
        </p:nvSpPr>
        <p:spPr>
          <a:xfrm>
            <a:off x="4315705" y="1487380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“Three of a Kind”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03F857-73DA-4484-3E5A-C8060CF94702}"/>
              </a:ext>
            </a:extLst>
          </p:cNvPr>
          <p:cNvSpPr/>
          <p:nvPr/>
        </p:nvSpPr>
        <p:spPr>
          <a:xfrm rot="20671647">
            <a:off x="4571399" y="2002041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6</a:t>
            </a:r>
          </a:p>
          <a:p>
            <a:pPr algn="r"/>
            <a:endParaRPr lang="en-US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110758-6F6A-5D1E-AA0C-D6E86202208E}"/>
              </a:ext>
            </a:extLst>
          </p:cNvPr>
          <p:cNvSpPr/>
          <p:nvPr/>
        </p:nvSpPr>
        <p:spPr>
          <a:xfrm>
            <a:off x="5121946" y="1965230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6</a:t>
            </a:r>
          </a:p>
          <a:p>
            <a:pPr algn="r"/>
            <a:endParaRPr lang="en-US" sz="24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11B7A0-2417-1A12-BD89-A97E82A2696F}"/>
              </a:ext>
            </a:extLst>
          </p:cNvPr>
          <p:cNvSpPr/>
          <p:nvPr/>
        </p:nvSpPr>
        <p:spPr>
          <a:xfrm rot="728853">
            <a:off x="5726949" y="2021952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6</a:t>
            </a:r>
          </a:p>
          <a:p>
            <a:pPr algn="r"/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2DA6D-9A9D-AABA-FF59-B0D12EC6AD16}"/>
              </a:ext>
            </a:extLst>
          </p:cNvPr>
          <p:cNvSpPr txBox="1"/>
          <p:nvPr/>
        </p:nvSpPr>
        <p:spPr>
          <a:xfrm>
            <a:off x="7905282" y="1860783"/>
            <a:ext cx="295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Dealer wins</a:t>
            </a:r>
          </a:p>
          <a:p>
            <a:pPr algn="ctr"/>
            <a:r>
              <a:rPr lang="en-US" sz="2400" dirty="0"/>
              <a:t>(higher value feature)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40C7F6-AC53-7CFF-B313-FB26940207DF}"/>
              </a:ext>
            </a:extLst>
          </p:cNvPr>
          <p:cNvCxnSpPr>
            <a:cxnSpLocks/>
          </p:cNvCxnSpPr>
          <p:nvPr/>
        </p:nvCxnSpPr>
        <p:spPr>
          <a:xfrm>
            <a:off x="0" y="1468022"/>
            <a:ext cx="113405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FBF522-9958-2268-8159-E17C5EEFF91A}"/>
              </a:ext>
            </a:extLst>
          </p:cNvPr>
          <p:cNvCxnSpPr>
            <a:cxnSpLocks/>
          </p:cNvCxnSpPr>
          <p:nvPr/>
        </p:nvCxnSpPr>
        <p:spPr>
          <a:xfrm flipV="1">
            <a:off x="0" y="3237264"/>
            <a:ext cx="11340550" cy="8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DBCFA1-9737-61E9-07DA-8C4275BE8DF8}"/>
              </a:ext>
            </a:extLst>
          </p:cNvPr>
          <p:cNvCxnSpPr>
            <a:cxnSpLocks/>
          </p:cNvCxnSpPr>
          <p:nvPr/>
        </p:nvCxnSpPr>
        <p:spPr>
          <a:xfrm flipV="1">
            <a:off x="0" y="5140221"/>
            <a:ext cx="11340550" cy="8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313823-78AB-8F1D-91ED-5DC7AA9BD832}"/>
              </a:ext>
            </a:extLst>
          </p:cNvPr>
          <p:cNvSpPr/>
          <p:nvPr/>
        </p:nvSpPr>
        <p:spPr>
          <a:xfrm rot="20671647">
            <a:off x="619402" y="3908470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2</a:t>
            </a:r>
          </a:p>
          <a:p>
            <a:pPr algn="r"/>
            <a:endParaRPr lang="en-US" sz="24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3195D-04D1-D847-59CF-E7B40C5CA792}"/>
              </a:ext>
            </a:extLst>
          </p:cNvPr>
          <p:cNvSpPr/>
          <p:nvPr/>
        </p:nvSpPr>
        <p:spPr>
          <a:xfrm>
            <a:off x="1169949" y="3871659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2</a:t>
            </a:r>
          </a:p>
          <a:p>
            <a:pPr algn="r"/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828A0F-CB8A-A00E-93E6-8E680B14A57E}"/>
              </a:ext>
            </a:extLst>
          </p:cNvPr>
          <p:cNvSpPr/>
          <p:nvPr/>
        </p:nvSpPr>
        <p:spPr>
          <a:xfrm rot="728853">
            <a:off x="1774952" y="3928381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2</a:t>
            </a:r>
          </a:p>
          <a:p>
            <a:pPr algn="r"/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F4A0D-DD97-C9DE-2582-C91A358BEF39}"/>
              </a:ext>
            </a:extLst>
          </p:cNvPr>
          <p:cNvSpPr txBox="1"/>
          <p:nvPr/>
        </p:nvSpPr>
        <p:spPr>
          <a:xfrm>
            <a:off x="372217" y="3375257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“Three of a Kind”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568C5-0EBC-A9D8-318F-C5720599F67B}"/>
              </a:ext>
            </a:extLst>
          </p:cNvPr>
          <p:cNvSpPr txBox="1"/>
          <p:nvPr/>
        </p:nvSpPr>
        <p:spPr>
          <a:xfrm>
            <a:off x="4315705" y="3385196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“Straight”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B006E8-AD13-9D46-A666-035543164FF0}"/>
              </a:ext>
            </a:extLst>
          </p:cNvPr>
          <p:cNvSpPr/>
          <p:nvPr/>
        </p:nvSpPr>
        <p:spPr>
          <a:xfrm rot="20671647">
            <a:off x="4571399" y="3899337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Q</a:t>
            </a:r>
          </a:p>
          <a:p>
            <a:pPr algn="r"/>
            <a:endParaRPr lang="en-US" sz="24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65D49C-ED6B-390E-2E25-4D539480CFCE}"/>
              </a:ext>
            </a:extLst>
          </p:cNvPr>
          <p:cNvSpPr/>
          <p:nvPr/>
        </p:nvSpPr>
        <p:spPr>
          <a:xfrm>
            <a:off x="5121946" y="3862526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K</a:t>
            </a:r>
          </a:p>
          <a:p>
            <a:pPr algn="r"/>
            <a:endParaRPr lang="en-US" sz="24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E9A0E0-1FBD-E6E1-08A9-CD3D2EB886A8}"/>
              </a:ext>
            </a:extLst>
          </p:cNvPr>
          <p:cNvSpPr/>
          <p:nvPr/>
        </p:nvSpPr>
        <p:spPr>
          <a:xfrm rot="728853">
            <a:off x="5726949" y="3919248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A</a:t>
            </a:r>
          </a:p>
          <a:p>
            <a:pPr algn="r"/>
            <a:endParaRPr 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88F74E-BF03-1754-98AB-D7D71C7F7522}"/>
              </a:ext>
            </a:extLst>
          </p:cNvPr>
          <p:cNvSpPr txBox="1"/>
          <p:nvPr/>
        </p:nvSpPr>
        <p:spPr>
          <a:xfrm>
            <a:off x="7905282" y="3758079"/>
            <a:ext cx="295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Player wins</a:t>
            </a:r>
          </a:p>
          <a:p>
            <a:pPr algn="ctr"/>
            <a:r>
              <a:rPr lang="en-US" sz="2400" dirty="0"/>
              <a:t>(better feature)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6ED5EAF-1540-FFC2-EED2-058CA1EEE599}"/>
              </a:ext>
            </a:extLst>
          </p:cNvPr>
          <p:cNvSpPr/>
          <p:nvPr/>
        </p:nvSpPr>
        <p:spPr>
          <a:xfrm rot="20671647">
            <a:off x="686210" y="5667553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6</a:t>
            </a:r>
          </a:p>
          <a:p>
            <a:pPr algn="r"/>
            <a:endParaRPr lang="en-US" sz="2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4E8864-1176-E530-43A3-E2F67D03CC30}"/>
              </a:ext>
            </a:extLst>
          </p:cNvPr>
          <p:cNvSpPr/>
          <p:nvPr/>
        </p:nvSpPr>
        <p:spPr>
          <a:xfrm>
            <a:off x="1236757" y="5630742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7</a:t>
            </a:r>
          </a:p>
          <a:p>
            <a:pPr algn="r"/>
            <a:endParaRPr lang="en-US" sz="2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B14486-0413-2996-B5EF-CB9797A1B987}"/>
              </a:ext>
            </a:extLst>
          </p:cNvPr>
          <p:cNvSpPr/>
          <p:nvPr/>
        </p:nvSpPr>
        <p:spPr>
          <a:xfrm rot="728853">
            <a:off x="1841760" y="5687464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9</a:t>
            </a:r>
          </a:p>
          <a:p>
            <a:pPr algn="r"/>
            <a:endParaRPr 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6FF618-90BE-C5C8-2B8F-F4C1C15F2634}"/>
              </a:ext>
            </a:extLst>
          </p:cNvPr>
          <p:cNvSpPr txBox="1"/>
          <p:nvPr/>
        </p:nvSpPr>
        <p:spPr>
          <a:xfrm>
            <a:off x="414002" y="5220012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 features”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D6A77B-FCE9-3C68-B3BD-ABA90B0F9AFB}"/>
              </a:ext>
            </a:extLst>
          </p:cNvPr>
          <p:cNvSpPr/>
          <p:nvPr/>
        </p:nvSpPr>
        <p:spPr>
          <a:xfrm rot="20671647">
            <a:off x="4408258" y="5667556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2</a:t>
            </a:r>
          </a:p>
          <a:p>
            <a:pPr algn="r"/>
            <a:endParaRPr lang="en-US" sz="24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A1453E-D20C-F83D-A5DC-49EC440DBD4C}"/>
              </a:ext>
            </a:extLst>
          </p:cNvPr>
          <p:cNvSpPr/>
          <p:nvPr/>
        </p:nvSpPr>
        <p:spPr>
          <a:xfrm>
            <a:off x="4958805" y="5630745"/>
            <a:ext cx="658585" cy="1122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K</a:t>
            </a:r>
          </a:p>
          <a:p>
            <a:pPr algn="r"/>
            <a:endParaRPr lang="en-US" sz="24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0E1F66B-22AC-8AFC-0D54-3AB8DC455B5B}"/>
              </a:ext>
            </a:extLst>
          </p:cNvPr>
          <p:cNvSpPr/>
          <p:nvPr/>
        </p:nvSpPr>
        <p:spPr>
          <a:xfrm rot="728853">
            <a:off x="5563808" y="5687467"/>
            <a:ext cx="658585" cy="11229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/>
          </a:p>
          <a:p>
            <a:pPr algn="ctr"/>
            <a:r>
              <a:rPr lang="en-US" sz="4800" b="1" dirty="0"/>
              <a:t>3</a:t>
            </a:r>
          </a:p>
          <a:p>
            <a:pPr algn="r"/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16D52-E2E9-8922-1035-DC02203F5A91}"/>
              </a:ext>
            </a:extLst>
          </p:cNvPr>
          <p:cNvSpPr txBox="1"/>
          <p:nvPr/>
        </p:nvSpPr>
        <p:spPr>
          <a:xfrm>
            <a:off x="4136050" y="5220015"/>
            <a:ext cx="2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“No features”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A8652-66E3-2DA0-4FA7-0F0C7E9C80C5}"/>
              </a:ext>
            </a:extLst>
          </p:cNvPr>
          <p:cNvSpPr txBox="1"/>
          <p:nvPr/>
        </p:nvSpPr>
        <p:spPr>
          <a:xfrm>
            <a:off x="7905281" y="5450844"/>
            <a:ext cx="2958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Dealer wins</a:t>
            </a:r>
          </a:p>
          <a:p>
            <a:pPr algn="ctr"/>
            <a:r>
              <a:rPr lang="en-US" sz="2400" dirty="0"/>
              <a:t>(highest value card)</a:t>
            </a:r>
          </a:p>
        </p:txBody>
      </p:sp>
    </p:spTree>
    <p:extLst>
      <p:ext uri="{BB962C8B-B14F-4D97-AF65-F5344CB8AC3E}">
        <p14:creationId xmlns:p14="http://schemas.microsoft.com/office/powerpoint/2010/main" val="333911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DD00E-2C82-1FAB-6A90-C9F864A8242F}"/>
              </a:ext>
            </a:extLst>
          </p:cNvPr>
          <p:cNvSpPr txBox="1"/>
          <p:nvPr/>
        </p:nvSpPr>
        <p:spPr>
          <a:xfrm>
            <a:off x="336778" y="587179"/>
            <a:ext cx="6094638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@dataclass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str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credits: int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professor: str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most_credits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(courses: list[Course]) -&gt; str: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most = courses[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course.credits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most.credits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most = course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most.name</a:t>
            </a:r>
          </a:p>
        </p:txBody>
      </p:sp>
    </p:spTree>
    <p:extLst>
      <p:ext uri="{BB962C8B-B14F-4D97-AF65-F5344CB8AC3E}">
        <p14:creationId xmlns:p14="http://schemas.microsoft.com/office/powerpoint/2010/main" val="200791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847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Bart, Austin</dc:creator>
  <cp:lastModifiedBy>Bart, Austin</cp:lastModifiedBy>
  <cp:revision>28</cp:revision>
  <dcterms:created xsi:type="dcterms:W3CDTF">2022-08-17T17:39:47Z</dcterms:created>
  <dcterms:modified xsi:type="dcterms:W3CDTF">2023-02-28T17:50:00Z</dcterms:modified>
</cp:coreProperties>
</file>