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Black"/>
      <p:bold r:id="rId10"/>
      <p:boldItalic r:id="rId11"/>
    </p:embeddedFont>
    <p:embeddedFont>
      <p:font typeface="Libre Baskerville"/>
      <p:regular r:id="rId12"/>
      <p:bold r:id="rId13"/>
      <p:italic r:id="rId14"/>
    </p:embeddedFont>
    <p:embeddedFont>
      <p:font typeface="Open Sans ExtraBold"/>
      <p:bold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obotoBlack-boldItalic.fntdata"/><Relationship Id="rId10" Type="http://schemas.openxmlformats.org/officeDocument/2006/relationships/font" Target="fonts/RobotoBlack-bold.fntdata"/><Relationship Id="rId13" Type="http://schemas.openxmlformats.org/officeDocument/2006/relationships/font" Target="fonts/LibreBaskerville-bold.fntdata"/><Relationship Id="rId12" Type="http://schemas.openxmlformats.org/officeDocument/2006/relationships/font" Target="fonts/LibreBaskerville-regular.fntdata"/><Relationship Id="rId15" Type="http://schemas.openxmlformats.org/officeDocument/2006/relationships/font" Target="fonts/OpenSansExtraBold-bold.fntdata"/><Relationship Id="rId14" Type="http://schemas.openxmlformats.org/officeDocument/2006/relationships/font" Target="fonts/LibreBaskerville-italic.fntdata"/><Relationship Id="rId17" Type="http://schemas.openxmlformats.org/officeDocument/2006/relationships/font" Target="fonts/RobotoMono-regular.fntdata"/><Relationship Id="rId16" Type="http://schemas.openxmlformats.org/officeDocument/2006/relationships/font" Target="fonts/OpenSansExtraBold-boldItalic.fntdata"/><Relationship Id="rId19" Type="http://schemas.openxmlformats.org/officeDocument/2006/relationships/font" Target="fonts/RobotoMono-italic.fntdata"/><Relationship Id="rId18" Type="http://schemas.openxmlformats.org/officeDocument/2006/relationships/font" Target="fonts/RobotoMon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36d4f179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36d4f179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77ae175f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177ae175f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13dc4580f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13dc4580f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2"/>
          <p:cNvSpPr/>
          <p:nvPr/>
        </p:nvSpPr>
        <p:spPr>
          <a:xfrm>
            <a:off x="346652" y="3035855"/>
            <a:ext cx="1628730" cy="1631041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346827" y="2844323"/>
            <a:ext cx="1628730" cy="1631041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23325" y="10724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>
            <a:off x="1776300" y="4713000"/>
            <a:ext cx="1014400" cy="430500"/>
            <a:chOff x="2559150" y="3516550"/>
            <a:chExt cx="1014400" cy="430500"/>
          </a:xfrm>
        </p:grpSpPr>
        <p:cxnSp>
          <p:nvCxnSpPr>
            <p:cNvPr id="44" name="Google Shape;44;p2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" name="Google Shape;48;p2"/>
          <p:cNvGrpSpPr/>
          <p:nvPr/>
        </p:nvGrpSpPr>
        <p:grpSpPr>
          <a:xfrm>
            <a:off x="-42" y="4744350"/>
            <a:ext cx="751667" cy="430500"/>
            <a:chOff x="2821883" y="3516550"/>
            <a:chExt cx="751667" cy="430500"/>
          </a:xfrm>
        </p:grpSpPr>
        <p:cxnSp>
          <p:nvCxnSpPr>
            <p:cNvPr id="49" name="Google Shape;49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" name="Google Shape;52;p2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 txBox="1"/>
          <p:nvPr>
            <p:ph idx="1" type="subTitle"/>
          </p:nvPr>
        </p:nvSpPr>
        <p:spPr>
          <a:xfrm>
            <a:off x="2564700" y="3615300"/>
            <a:ext cx="39591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2"/>
          <p:cNvSpPr txBox="1"/>
          <p:nvPr>
            <p:ph idx="2" type="subTitle"/>
          </p:nvPr>
        </p:nvSpPr>
        <p:spPr>
          <a:xfrm>
            <a:off x="5766425" y="2541850"/>
            <a:ext cx="20964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61" name="Google Shape;61;p2"/>
          <p:cNvGrpSpPr/>
          <p:nvPr/>
        </p:nvGrpSpPr>
        <p:grpSpPr>
          <a:xfrm>
            <a:off x="571428" y="1346552"/>
            <a:ext cx="3270596" cy="1323878"/>
            <a:chOff x="713400" y="701325"/>
            <a:chExt cx="3853200" cy="1323878"/>
          </a:xfrm>
        </p:grpSpPr>
        <p:sp>
          <p:nvSpPr>
            <p:cNvPr id="62" name="Google Shape;62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2083803" y="2396352"/>
            <a:ext cx="3270596" cy="1323878"/>
            <a:chOff x="713400" y="701325"/>
            <a:chExt cx="3853200" cy="1323878"/>
          </a:xfrm>
        </p:grpSpPr>
        <p:sp>
          <p:nvSpPr>
            <p:cNvPr id="65" name="Google Shape;65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2"/>
          <p:cNvSpPr txBox="1"/>
          <p:nvPr>
            <p:ph type="ctrTitle"/>
          </p:nvPr>
        </p:nvSpPr>
        <p:spPr>
          <a:xfrm>
            <a:off x="728175" y="1378249"/>
            <a:ext cx="29571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8" name="Google Shape;68;p2"/>
          <p:cNvSpPr txBox="1"/>
          <p:nvPr>
            <p:ph idx="3" type="subTitle"/>
          </p:nvPr>
        </p:nvSpPr>
        <p:spPr>
          <a:xfrm>
            <a:off x="2128825" y="2454925"/>
            <a:ext cx="32256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pic>
        <p:nvPicPr>
          <p:cNvPr id="69" name="Google Shape;6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7730" y="2938417"/>
            <a:ext cx="1326568" cy="1291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0" name="Google Shape;70;p2"/>
          <p:cNvSpPr txBox="1"/>
          <p:nvPr/>
        </p:nvSpPr>
        <p:spPr>
          <a:xfrm>
            <a:off x="497713" y="4204400"/>
            <a:ext cx="1326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Python Bakery Curriculum 2022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15" name="Google Shape;415;p1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1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1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1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1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1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1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1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1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1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1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1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1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1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1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3" name="Google Shape;443;p11"/>
          <p:cNvSpPr/>
          <p:nvPr/>
        </p:nvSpPr>
        <p:spPr>
          <a:xfrm flipH="1">
            <a:off x="5757735" y="3880072"/>
            <a:ext cx="2672862" cy="95982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11"/>
          <p:cNvGrpSpPr/>
          <p:nvPr/>
        </p:nvGrpSpPr>
        <p:grpSpPr>
          <a:xfrm>
            <a:off x="2626239" y="3550"/>
            <a:ext cx="3131561" cy="1338875"/>
            <a:chOff x="2626239" y="3550"/>
            <a:chExt cx="3131561" cy="1338875"/>
          </a:xfrm>
        </p:grpSpPr>
        <p:sp>
          <p:nvSpPr>
            <p:cNvPr id="445" name="Google Shape;445;p11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11"/>
          <p:cNvSpPr/>
          <p:nvPr/>
        </p:nvSpPr>
        <p:spPr>
          <a:xfrm>
            <a:off x="-36475" y="890100"/>
            <a:ext cx="9221700" cy="336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1"/>
          <p:cNvSpPr/>
          <p:nvPr/>
        </p:nvSpPr>
        <p:spPr>
          <a:xfrm>
            <a:off x="1136000" y="81404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1"/>
          <p:cNvSpPr/>
          <p:nvPr/>
        </p:nvSpPr>
        <p:spPr>
          <a:xfrm>
            <a:off x="6418125" y="41627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1"/>
          <p:cNvSpPr/>
          <p:nvPr/>
        </p:nvSpPr>
        <p:spPr>
          <a:xfrm>
            <a:off x="8328451" y="47433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1"/>
          <p:cNvSpPr txBox="1"/>
          <p:nvPr>
            <p:ph hasCustomPrompt="1" type="title"/>
          </p:nvPr>
        </p:nvSpPr>
        <p:spPr>
          <a:xfrm>
            <a:off x="1602288" y="1401819"/>
            <a:ext cx="5660100" cy="13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452" name="Google Shape;452;p11"/>
          <p:cNvSpPr txBox="1"/>
          <p:nvPr>
            <p:ph idx="1" type="subTitle"/>
          </p:nvPr>
        </p:nvSpPr>
        <p:spPr>
          <a:xfrm>
            <a:off x="1980863" y="3245825"/>
            <a:ext cx="57774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600"/>
            </a:lvl9pPr>
          </a:lstStyle>
          <a:p/>
        </p:txBody>
      </p:sp>
      <p:grpSp>
        <p:nvGrpSpPr>
          <p:cNvPr id="453" name="Google Shape;453;p11"/>
          <p:cNvGrpSpPr/>
          <p:nvPr/>
        </p:nvGrpSpPr>
        <p:grpSpPr>
          <a:xfrm>
            <a:off x="4290470" y="380163"/>
            <a:ext cx="563060" cy="651372"/>
            <a:chOff x="163270" y="-38612"/>
            <a:chExt cx="563060" cy="651372"/>
          </a:xfrm>
        </p:grpSpPr>
        <p:sp>
          <p:nvSpPr>
            <p:cNvPr id="454" name="Google Shape;454;p11"/>
            <p:cNvSpPr/>
            <p:nvPr/>
          </p:nvSpPr>
          <p:spPr>
            <a:xfrm>
              <a:off x="16327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16327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287556" y="86051"/>
              <a:ext cx="314488" cy="314504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11"/>
          <p:cNvGrpSpPr/>
          <p:nvPr/>
        </p:nvGrpSpPr>
        <p:grpSpPr>
          <a:xfrm>
            <a:off x="467186" y="3892357"/>
            <a:ext cx="690510" cy="693886"/>
            <a:chOff x="-546937" y="-581525"/>
            <a:chExt cx="1507993" cy="1515365"/>
          </a:xfrm>
        </p:grpSpPr>
        <p:sp>
          <p:nvSpPr>
            <p:cNvPr id="458" name="Google Shape;458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11"/>
          <p:cNvGrpSpPr/>
          <p:nvPr/>
        </p:nvGrpSpPr>
        <p:grpSpPr>
          <a:xfrm>
            <a:off x="7986311" y="543607"/>
            <a:ext cx="690510" cy="693886"/>
            <a:chOff x="-546937" y="-581525"/>
            <a:chExt cx="1507993" cy="1515365"/>
          </a:xfrm>
        </p:grpSpPr>
        <p:sp>
          <p:nvSpPr>
            <p:cNvPr id="461" name="Google Shape;461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bg>
      <p:bgPr>
        <a:solidFill>
          <a:schemeClr val="lt2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68" name="Google Shape;468;p1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1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6" name="Google Shape;496;p13"/>
          <p:cNvSpPr/>
          <p:nvPr/>
        </p:nvSpPr>
        <p:spPr>
          <a:xfrm>
            <a:off x="372732" y="1161875"/>
            <a:ext cx="8398535" cy="4346454"/>
          </a:xfrm>
          <a:custGeom>
            <a:rect b="b" l="l" r="r" t="t"/>
            <a:pathLst>
              <a:path extrusionOk="0" fill="none" h="58913" w="113836">
                <a:moveTo>
                  <a:pt x="22479" y="1"/>
                </a:moveTo>
                <a:lnTo>
                  <a:pt x="8394" y="1"/>
                </a:lnTo>
                <a:cubicBezTo>
                  <a:pt x="3751" y="1"/>
                  <a:pt x="0" y="3763"/>
                  <a:pt x="0" y="8395"/>
                </a:cubicBezTo>
                <a:lnTo>
                  <a:pt x="0" y="22254"/>
                </a:lnTo>
                <a:cubicBezTo>
                  <a:pt x="0" y="26897"/>
                  <a:pt x="3762" y="30648"/>
                  <a:pt x="8394" y="30648"/>
                </a:cubicBezTo>
                <a:lnTo>
                  <a:pt x="105442" y="30648"/>
                </a:lnTo>
                <a:cubicBezTo>
                  <a:pt x="110085" y="30648"/>
                  <a:pt x="113836" y="34410"/>
                  <a:pt x="113836" y="39042"/>
                </a:cubicBezTo>
                <a:lnTo>
                  <a:pt x="113836" y="50519"/>
                </a:lnTo>
                <a:cubicBezTo>
                  <a:pt x="113836" y="55163"/>
                  <a:pt x="110073" y="58913"/>
                  <a:pt x="105442" y="58913"/>
                </a:cubicBezTo>
                <a:lnTo>
                  <a:pt x="10716" y="5891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3"/>
          <p:cNvSpPr/>
          <p:nvPr/>
        </p:nvSpPr>
        <p:spPr>
          <a:xfrm>
            <a:off x="713426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3"/>
          <p:cNvSpPr/>
          <p:nvPr/>
        </p:nvSpPr>
        <p:spPr>
          <a:xfrm>
            <a:off x="713426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3"/>
          <p:cNvSpPr/>
          <p:nvPr/>
        </p:nvSpPr>
        <p:spPr>
          <a:xfrm>
            <a:off x="4747494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3"/>
          <p:cNvSpPr/>
          <p:nvPr/>
        </p:nvSpPr>
        <p:spPr>
          <a:xfrm>
            <a:off x="4747494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3"/>
          <p:cNvSpPr/>
          <p:nvPr/>
        </p:nvSpPr>
        <p:spPr>
          <a:xfrm>
            <a:off x="713426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3"/>
          <p:cNvSpPr/>
          <p:nvPr/>
        </p:nvSpPr>
        <p:spPr>
          <a:xfrm>
            <a:off x="713426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3"/>
          <p:cNvSpPr/>
          <p:nvPr/>
        </p:nvSpPr>
        <p:spPr>
          <a:xfrm>
            <a:off x="4747494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3"/>
          <p:cNvSpPr/>
          <p:nvPr/>
        </p:nvSpPr>
        <p:spPr>
          <a:xfrm>
            <a:off x="4747494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3"/>
          <p:cNvSpPr/>
          <p:nvPr/>
        </p:nvSpPr>
        <p:spPr>
          <a:xfrm>
            <a:off x="2013625" y="1079775"/>
            <a:ext cx="156300" cy="156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13"/>
          <p:cNvGrpSpPr/>
          <p:nvPr/>
        </p:nvGrpSpPr>
        <p:grpSpPr>
          <a:xfrm>
            <a:off x="7813972" y="605344"/>
            <a:ext cx="1031166" cy="1036207"/>
            <a:chOff x="-546937" y="-581525"/>
            <a:chExt cx="1507993" cy="1515365"/>
          </a:xfrm>
        </p:grpSpPr>
        <p:sp>
          <p:nvSpPr>
            <p:cNvPr id="507" name="Google Shape;507;p1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Google Shape;509;p13"/>
          <p:cNvSpPr txBox="1"/>
          <p:nvPr>
            <p:ph idx="1" type="subTitle"/>
          </p:nvPr>
        </p:nvSpPr>
        <p:spPr>
          <a:xfrm>
            <a:off x="2013463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0" name="Google Shape;510;p13"/>
          <p:cNvSpPr txBox="1"/>
          <p:nvPr>
            <p:ph hasCustomPrompt="1" type="title"/>
          </p:nvPr>
        </p:nvSpPr>
        <p:spPr>
          <a:xfrm>
            <a:off x="936663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1" name="Google Shape;511;p13"/>
          <p:cNvSpPr txBox="1"/>
          <p:nvPr>
            <p:ph idx="2" type="subTitle"/>
          </p:nvPr>
        </p:nvSpPr>
        <p:spPr>
          <a:xfrm>
            <a:off x="6046277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2" name="Google Shape;512;p13"/>
          <p:cNvSpPr txBox="1"/>
          <p:nvPr>
            <p:ph hasCustomPrompt="1" idx="3" type="title"/>
          </p:nvPr>
        </p:nvSpPr>
        <p:spPr>
          <a:xfrm>
            <a:off x="4971982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3" name="Google Shape;513;p13"/>
          <p:cNvSpPr txBox="1"/>
          <p:nvPr>
            <p:ph idx="4" type="ctrTitle"/>
          </p:nvPr>
        </p:nvSpPr>
        <p:spPr>
          <a:xfrm>
            <a:off x="2013463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4" name="Google Shape;514;p13"/>
          <p:cNvSpPr txBox="1"/>
          <p:nvPr>
            <p:ph idx="5" type="subTitle"/>
          </p:nvPr>
        </p:nvSpPr>
        <p:spPr>
          <a:xfrm>
            <a:off x="2013463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5" name="Google Shape;515;p13"/>
          <p:cNvSpPr txBox="1"/>
          <p:nvPr>
            <p:ph hasCustomPrompt="1" idx="6" type="title"/>
          </p:nvPr>
        </p:nvSpPr>
        <p:spPr>
          <a:xfrm>
            <a:off x="936663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6" name="Google Shape;516;p13"/>
          <p:cNvSpPr txBox="1"/>
          <p:nvPr>
            <p:ph idx="7" type="ctrTitle"/>
          </p:nvPr>
        </p:nvSpPr>
        <p:spPr>
          <a:xfrm>
            <a:off x="6046288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7" name="Google Shape;517;p13"/>
          <p:cNvSpPr txBox="1"/>
          <p:nvPr>
            <p:ph idx="8" type="subTitle"/>
          </p:nvPr>
        </p:nvSpPr>
        <p:spPr>
          <a:xfrm>
            <a:off x="6046290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8" name="Google Shape;518;p13"/>
          <p:cNvSpPr txBox="1"/>
          <p:nvPr>
            <p:ph hasCustomPrompt="1" idx="9" type="title"/>
          </p:nvPr>
        </p:nvSpPr>
        <p:spPr>
          <a:xfrm>
            <a:off x="4971994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13"/>
          <p:cNvSpPr txBox="1"/>
          <p:nvPr>
            <p:ph idx="13" type="ctrTitle"/>
          </p:nvPr>
        </p:nvSpPr>
        <p:spPr>
          <a:xfrm>
            <a:off x="2013460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0" name="Google Shape;520;p13"/>
          <p:cNvSpPr txBox="1"/>
          <p:nvPr>
            <p:ph idx="14" type="ctrTitle"/>
          </p:nvPr>
        </p:nvSpPr>
        <p:spPr>
          <a:xfrm>
            <a:off x="6046277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1" name="Google Shape;521;p13"/>
          <p:cNvSpPr txBox="1"/>
          <p:nvPr>
            <p:ph idx="15"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24" name="Google Shape;524;p1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1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1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p1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1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1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1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1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1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1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1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1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2" name="Google Shape;552;p14"/>
          <p:cNvGrpSpPr/>
          <p:nvPr/>
        </p:nvGrpSpPr>
        <p:grpSpPr>
          <a:xfrm>
            <a:off x="954700" y="2093475"/>
            <a:ext cx="4517012" cy="2507700"/>
            <a:chOff x="954700" y="2093475"/>
            <a:chExt cx="4517012" cy="2507700"/>
          </a:xfrm>
        </p:grpSpPr>
        <p:sp>
          <p:nvSpPr>
            <p:cNvPr id="553" name="Google Shape;553;p14"/>
            <p:cNvSpPr/>
            <p:nvPr/>
          </p:nvSpPr>
          <p:spPr>
            <a:xfrm>
              <a:off x="954700" y="2093475"/>
              <a:ext cx="4517012" cy="2337668"/>
            </a:xfrm>
            <a:custGeom>
              <a:rect b="b" l="l" r="r" t="t"/>
              <a:pathLst>
                <a:path extrusionOk="0" fill="none" h="58913" w="113836">
                  <a:moveTo>
                    <a:pt x="22479" y="1"/>
                  </a:moveTo>
                  <a:lnTo>
                    <a:pt x="8394" y="1"/>
                  </a:lnTo>
                  <a:cubicBezTo>
                    <a:pt x="3751" y="1"/>
                    <a:pt x="0" y="3763"/>
                    <a:pt x="0" y="8395"/>
                  </a:cubicBezTo>
                  <a:lnTo>
                    <a:pt x="0" y="22254"/>
                  </a:lnTo>
                  <a:cubicBezTo>
                    <a:pt x="0" y="26897"/>
                    <a:pt x="3762" y="30648"/>
                    <a:pt x="8394" y="30648"/>
                  </a:cubicBezTo>
                  <a:lnTo>
                    <a:pt x="105442" y="30648"/>
                  </a:lnTo>
                  <a:cubicBezTo>
                    <a:pt x="110085" y="30648"/>
                    <a:pt x="113836" y="34410"/>
                    <a:pt x="113836" y="39042"/>
                  </a:cubicBezTo>
                  <a:lnTo>
                    <a:pt x="113836" y="50519"/>
                  </a:lnTo>
                  <a:cubicBezTo>
                    <a:pt x="113836" y="55163"/>
                    <a:pt x="110073" y="58913"/>
                    <a:pt x="105442" y="58913"/>
                  </a:cubicBezTo>
                  <a:lnTo>
                    <a:pt x="10716" y="5891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1192375" y="4280175"/>
              <a:ext cx="321000" cy="3210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5" name="Google Shape;555;p14"/>
          <p:cNvCxnSpPr/>
          <p:nvPr/>
        </p:nvCxnSpPr>
        <p:spPr>
          <a:xfrm>
            <a:off x="6422700" y="23346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56" name="Google Shape;556;p14"/>
          <p:cNvGrpSpPr/>
          <p:nvPr/>
        </p:nvGrpSpPr>
        <p:grpSpPr>
          <a:xfrm>
            <a:off x="1592900" y="540075"/>
            <a:ext cx="6511475" cy="3058750"/>
            <a:chOff x="1592900" y="616275"/>
            <a:chExt cx="6511475" cy="3058750"/>
          </a:xfrm>
        </p:grpSpPr>
        <p:sp>
          <p:nvSpPr>
            <p:cNvPr id="557" name="Google Shape;557;p14"/>
            <p:cNvSpPr/>
            <p:nvPr/>
          </p:nvSpPr>
          <p:spPr>
            <a:xfrm>
              <a:off x="2146075" y="61627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1592900" y="114332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14"/>
          <p:cNvSpPr/>
          <p:nvPr/>
        </p:nvSpPr>
        <p:spPr>
          <a:xfrm>
            <a:off x="8328449" y="223250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4"/>
          <p:cNvSpPr txBox="1"/>
          <p:nvPr>
            <p:ph idx="1" type="subTitle"/>
          </p:nvPr>
        </p:nvSpPr>
        <p:spPr>
          <a:xfrm>
            <a:off x="1820400" y="1329933"/>
            <a:ext cx="55032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561" name="Google Shape;561;p14"/>
          <p:cNvSpPr txBox="1"/>
          <p:nvPr>
            <p:ph idx="2" type="subTitle"/>
          </p:nvPr>
        </p:nvSpPr>
        <p:spPr>
          <a:xfrm>
            <a:off x="3247200" y="3095808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5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1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64" name="Google Shape;564;p1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1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1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1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1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1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1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1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1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1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1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1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1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1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1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1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1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1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1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1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1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1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1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1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2" name="Google Shape;592;p15"/>
          <p:cNvSpPr/>
          <p:nvPr/>
        </p:nvSpPr>
        <p:spPr>
          <a:xfrm rot="10800000">
            <a:off x="7230121" y="4453147"/>
            <a:ext cx="1913879" cy="69036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5"/>
          <p:cNvSpPr/>
          <p:nvPr/>
        </p:nvSpPr>
        <p:spPr>
          <a:xfrm rot="10800000">
            <a:off x="-42" y="-42"/>
            <a:ext cx="773388" cy="77338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5"/>
          <p:cNvSpPr/>
          <p:nvPr/>
        </p:nvSpPr>
        <p:spPr>
          <a:xfrm>
            <a:off x="190549" y="614838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1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98" name="Google Shape;598;p1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1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1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1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1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1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1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1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1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1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1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1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1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6" name="Google Shape;626;p16"/>
          <p:cNvGrpSpPr/>
          <p:nvPr/>
        </p:nvGrpSpPr>
        <p:grpSpPr>
          <a:xfrm>
            <a:off x="244916" y="1105600"/>
            <a:ext cx="838990" cy="530033"/>
            <a:chOff x="4384725" y="3932425"/>
            <a:chExt cx="1420813" cy="897600"/>
          </a:xfrm>
        </p:grpSpPr>
        <p:sp>
          <p:nvSpPr>
            <p:cNvPr id="627" name="Google Shape;627;p16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Google Shape;632;p16"/>
          <p:cNvSpPr/>
          <p:nvPr/>
        </p:nvSpPr>
        <p:spPr>
          <a:xfrm>
            <a:off x="954225" y="158317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6"/>
          <p:cNvSpPr/>
          <p:nvPr/>
        </p:nvSpPr>
        <p:spPr>
          <a:xfrm>
            <a:off x="713475" y="134972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6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6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7" name="Google Shape;637;p16"/>
          <p:cNvSpPr txBox="1"/>
          <p:nvPr>
            <p:ph idx="1" type="body"/>
          </p:nvPr>
        </p:nvSpPr>
        <p:spPr>
          <a:xfrm>
            <a:off x="1083900" y="1721875"/>
            <a:ext cx="6976200" cy="25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638" name="Google Shape;638;p16"/>
          <p:cNvGrpSpPr/>
          <p:nvPr/>
        </p:nvGrpSpPr>
        <p:grpSpPr>
          <a:xfrm>
            <a:off x="8813127" y="1524690"/>
            <a:ext cx="758760" cy="762622"/>
            <a:chOff x="1286620" y="3669795"/>
            <a:chExt cx="1208986" cy="1214947"/>
          </a:xfrm>
        </p:grpSpPr>
        <p:sp>
          <p:nvSpPr>
            <p:cNvPr id="639" name="Google Shape;639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16"/>
          <p:cNvGrpSpPr/>
          <p:nvPr/>
        </p:nvGrpSpPr>
        <p:grpSpPr>
          <a:xfrm>
            <a:off x="-201254" y="4239177"/>
            <a:ext cx="1285152" cy="1291731"/>
            <a:chOff x="1286620" y="3669795"/>
            <a:chExt cx="1208986" cy="1214947"/>
          </a:xfrm>
        </p:grpSpPr>
        <p:sp>
          <p:nvSpPr>
            <p:cNvPr id="642" name="Google Shape;642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1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46" name="Google Shape;646;p1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1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1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1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1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1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1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1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1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1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1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1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1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4" name="Google Shape;674;p17"/>
          <p:cNvSpPr/>
          <p:nvPr/>
        </p:nvSpPr>
        <p:spPr>
          <a:xfrm>
            <a:off x="7083975" y="-320150"/>
            <a:ext cx="2441100" cy="24411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7"/>
          <p:cNvSpPr/>
          <p:nvPr/>
        </p:nvSpPr>
        <p:spPr>
          <a:xfrm>
            <a:off x="-94825" y="-32015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7"/>
          <p:cNvSpPr/>
          <p:nvPr/>
        </p:nvSpPr>
        <p:spPr>
          <a:xfrm>
            <a:off x="-323850" y="-53340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17"/>
          <p:cNvGrpSpPr/>
          <p:nvPr/>
        </p:nvGrpSpPr>
        <p:grpSpPr>
          <a:xfrm>
            <a:off x="5433013" y="825522"/>
            <a:ext cx="761713" cy="323262"/>
            <a:chOff x="2559150" y="3516550"/>
            <a:chExt cx="1014400" cy="430500"/>
          </a:xfrm>
        </p:grpSpPr>
        <p:cxnSp>
          <p:nvCxnSpPr>
            <p:cNvPr id="678" name="Google Shape;678;p17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1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1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1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2" name="Google Shape;682;p17"/>
          <p:cNvSpPr/>
          <p:nvPr/>
        </p:nvSpPr>
        <p:spPr>
          <a:xfrm>
            <a:off x="6989149" y="73146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17"/>
          <p:cNvGrpSpPr/>
          <p:nvPr/>
        </p:nvGrpSpPr>
        <p:grpSpPr>
          <a:xfrm>
            <a:off x="1479860" y="3644094"/>
            <a:ext cx="1031166" cy="1036207"/>
            <a:chOff x="-546937" y="-581525"/>
            <a:chExt cx="1507993" cy="1515365"/>
          </a:xfrm>
        </p:grpSpPr>
        <p:sp>
          <p:nvSpPr>
            <p:cNvPr id="684" name="Google Shape;684;p1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17"/>
          <p:cNvSpPr txBox="1"/>
          <p:nvPr>
            <p:ph type="title"/>
          </p:nvPr>
        </p:nvSpPr>
        <p:spPr>
          <a:xfrm>
            <a:off x="757175" y="539400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7" name="Google Shape;687;p17"/>
          <p:cNvSpPr txBox="1"/>
          <p:nvPr>
            <p:ph idx="1" type="subTitle"/>
          </p:nvPr>
        </p:nvSpPr>
        <p:spPr>
          <a:xfrm>
            <a:off x="755675" y="1595200"/>
            <a:ext cx="28734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1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90" name="Google Shape;690;p1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1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1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1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1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1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1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1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1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1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8" name="Google Shape;718;p18"/>
          <p:cNvSpPr/>
          <p:nvPr/>
        </p:nvSpPr>
        <p:spPr>
          <a:xfrm flipH="1" rot="5400000">
            <a:off x="3314681" y="4092031"/>
            <a:ext cx="1546735" cy="55620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18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8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8"/>
          <p:cNvSpPr txBox="1"/>
          <p:nvPr>
            <p:ph type="title"/>
          </p:nvPr>
        </p:nvSpPr>
        <p:spPr>
          <a:xfrm>
            <a:off x="969389" y="955874"/>
            <a:ext cx="2524500" cy="16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2" name="Google Shape;722;p18"/>
          <p:cNvSpPr txBox="1"/>
          <p:nvPr>
            <p:ph idx="1" type="subTitle"/>
          </p:nvPr>
        </p:nvSpPr>
        <p:spPr>
          <a:xfrm>
            <a:off x="969389" y="2616974"/>
            <a:ext cx="25245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1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25" name="Google Shape;725;p1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1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1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1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1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1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1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1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1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1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1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1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1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1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3" name="Google Shape;753;p19"/>
          <p:cNvGrpSpPr/>
          <p:nvPr/>
        </p:nvGrpSpPr>
        <p:grpSpPr>
          <a:xfrm>
            <a:off x="6889770" y="92195"/>
            <a:ext cx="1208986" cy="1214947"/>
            <a:chOff x="6780320" y="132595"/>
            <a:chExt cx="1208986" cy="1214947"/>
          </a:xfrm>
        </p:grpSpPr>
        <p:sp>
          <p:nvSpPr>
            <p:cNvPr id="754" name="Google Shape;754;p19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19"/>
          <p:cNvGrpSpPr/>
          <p:nvPr/>
        </p:nvGrpSpPr>
        <p:grpSpPr>
          <a:xfrm>
            <a:off x="7992250" y="842495"/>
            <a:ext cx="959209" cy="963939"/>
            <a:chOff x="7849815" y="1023153"/>
            <a:chExt cx="1208986" cy="1214947"/>
          </a:xfrm>
        </p:grpSpPr>
        <p:sp>
          <p:nvSpPr>
            <p:cNvPr id="757" name="Google Shape;757;p19"/>
            <p:cNvSpPr/>
            <p:nvPr/>
          </p:nvSpPr>
          <p:spPr>
            <a:xfrm>
              <a:off x="7931711" y="111090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7849815" y="102315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9" name="Google Shape;759;p19"/>
          <p:cNvSpPr/>
          <p:nvPr/>
        </p:nvSpPr>
        <p:spPr>
          <a:xfrm>
            <a:off x="1021375" y="284550"/>
            <a:ext cx="27141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19"/>
          <p:cNvSpPr/>
          <p:nvPr/>
        </p:nvSpPr>
        <p:spPr>
          <a:xfrm>
            <a:off x="6259725" y="3304975"/>
            <a:ext cx="1299000" cy="129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19"/>
          <p:cNvSpPr/>
          <p:nvPr/>
        </p:nvSpPr>
        <p:spPr>
          <a:xfrm>
            <a:off x="7455049" y="3931013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9"/>
          <p:cNvSpPr/>
          <p:nvPr/>
        </p:nvSpPr>
        <p:spPr>
          <a:xfrm>
            <a:off x="1719663" y="206954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236677" y="2267190"/>
            <a:ext cx="2128654" cy="2781138"/>
            <a:chOff x="809902" y="2172440"/>
            <a:chExt cx="2128654" cy="2781138"/>
          </a:xfrm>
        </p:grpSpPr>
        <p:sp>
          <p:nvSpPr>
            <p:cNvPr id="764" name="Google Shape;764;p19"/>
            <p:cNvSpPr/>
            <p:nvPr/>
          </p:nvSpPr>
          <p:spPr>
            <a:xfrm rot="-1521146">
              <a:off x="1258015" y="2452634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-1521146">
              <a:off x="1302511" y="2313110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 rot="-1521146">
              <a:off x="1352693" y="2563379"/>
              <a:ext cx="203903" cy="16893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 rot="-1521146">
              <a:off x="1267713" y="2631629"/>
              <a:ext cx="40531" cy="40588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 rot="-1521146">
              <a:off x="1353551" y="2592427"/>
              <a:ext cx="1074558" cy="177781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 rot="-1521146">
              <a:off x="2253099" y="4332448"/>
              <a:ext cx="172839" cy="172839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19"/>
          <p:cNvGrpSpPr/>
          <p:nvPr/>
        </p:nvGrpSpPr>
        <p:grpSpPr>
          <a:xfrm rot="-1557361">
            <a:off x="1113401" y="2123116"/>
            <a:ext cx="804282" cy="897266"/>
            <a:chOff x="7849928" y="450523"/>
            <a:chExt cx="639337" cy="713251"/>
          </a:xfrm>
        </p:grpSpPr>
        <p:sp>
          <p:nvSpPr>
            <p:cNvPr id="771" name="Google Shape;771;p19"/>
            <p:cNvSpPr/>
            <p:nvPr/>
          </p:nvSpPr>
          <p:spPr>
            <a:xfrm>
              <a:off x="7849928" y="525282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7849928" y="450523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3" name="Google Shape;773;p19"/>
            <p:cNvGrpSpPr/>
            <p:nvPr/>
          </p:nvGrpSpPr>
          <p:grpSpPr>
            <a:xfrm>
              <a:off x="7966556" y="557387"/>
              <a:ext cx="406083" cy="424765"/>
              <a:chOff x="7634875" y="4670950"/>
              <a:chExt cx="135750" cy="142000"/>
            </a:xfrm>
          </p:grpSpPr>
          <p:sp>
            <p:nvSpPr>
              <p:cNvPr id="774" name="Google Shape;774;p19"/>
              <p:cNvSpPr/>
              <p:nvPr/>
            </p:nvSpPr>
            <p:spPr>
              <a:xfrm>
                <a:off x="7676850" y="4670950"/>
                <a:ext cx="93775" cy="89325"/>
              </a:xfrm>
              <a:custGeom>
                <a:rect b="b" l="l" r="r" t="t"/>
                <a:pathLst>
                  <a:path extrusionOk="0" h="3573" w="3751">
                    <a:moveTo>
                      <a:pt x="1881" y="0"/>
                    </a:moveTo>
                    <a:lnTo>
                      <a:pt x="0" y="1369"/>
                    </a:lnTo>
                    <a:lnTo>
                      <a:pt x="738" y="3572"/>
                    </a:lnTo>
                    <a:lnTo>
                      <a:pt x="3036" y="3572"/>
                    </a:lnTo>
                    <a:lnTo>
                      <a:pt x="3751" y="1369"/>
                    </a:lnTo>
                    <a:lnTo>
                      <a:pt x="1881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7634875" y="4727500"/>
                <a:ext cx="85750" cy="85450"/>
              </a:xfrm>
              <a:custGeom>
                <a:rect b="b" l="l" r="r" t="t"/>
                <a:pathLst>
                  <a:path extrusionOk="0" h="3418" w="3430">
                    <a:moveTo>
                      <a:pt x="1715" y="0"/>
                    </a:moveTo>
                    <a:cubicBezTo>
                      <a:pt x="762" y="0"/>
                      <a:pt x="0" y="762"/>
                      <a:pt x="0" y="1703"/>
                    </a:cubicBezTo>
                    <a:cubicBezTo>
                      <a:pt x="0" y="2655"/>
                      <a:pt x="762" y="3417"/>
                      <a:pt x="1715" y="3417"/>
                    </a:cubicBezTo>
                    <a:cubicBezTo>
                      <a:pt x="2655" y="3417"/>
                      <a:pt x="3429" y="2655"/>
                      <a:pt x="3429" y="1703"/>
                    </a:cubicBezTo>
                    <a:cubicBezTo>
                      <a:pt x="3429" y="762"/>
                      <a:pt x="2655" y="0"/>
                      <a:pt x="1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6" name="Google Shape;776;p19"/>
          <p:cNvGrpSpPr/>
          <p:nvPr/>
        </p:nvGrpSpPr>
        <p:grpSpPr>
          <a:xfrm rot="-1560080">
            <a:off x="452845" y="3102717"/>
            <a:ext cx="639423" cy="713264"/>
            <a:chOff x="5982390" y="450523"/>
            <a:chExt cx="639412" cy="713251"/>
          </a:xfrm>
        </p:grpSpPr>
        <p:sp>
          <p:nvSpPr>
            <p:cNvPr id="777" name="Google Shape;777;p19"/>
            <p:cNvSpPr/>
            <p:nvPr/>
          </p:nvSpPr>
          <p:spPr>
            <a:xfrm>
              <a:off x="5982390" y="525282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5982390" y="450523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6161351" y="614372"/>
              <a:ext cx="280593" cy="267123"/>
            </a:xfrm>
            <a:custGeom>
              <a:rect b="b" l="l" r="r" t="t"/>
              <a:pathLst>
                <a:path extrusionOk="0" h="3572" w="3752">
                  <a:moveTo>
                    <a:pt x="1882" y="0"/>
                  </a:moveTo>
                  <a:lnTo>
                    <a:pt x="1" y="1369"/>
                  </a:lnTo>
                  <a:lnTo>
                    <a:pt x="739" y="3572"/>
                  </a:lnTo>
                  <a:lnTo>
                    <a:pt x="3037" y="3572"/>
                  </a:lnTo>
                  <a:lnTo>
                    <a:pt x="3751" y="136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19"/>
          <p:cNvGrpSpPr/>
          <p:nvPr/>
        </p:nvGrpSpPr>
        <p:grpSpPr>
          <a:xfrm rot="-1560080">
            <a:off x="1386120" y="3303315"/>
            <a:ext cx="638526" cy="714162"/>
            <a:chOff x="6960509" y="450052"/>
            <a:chExt cx="638514" cy="714149"/>
          </a:xfrm>
        </p:grpSpPr>
        <p:sp>
          <p:nvSpPr>
            <p:cNvPr id="781" name="Google Shape;781;p19"/>
            <p:cNvSpPr/>
            <p:nvPr/>
          </p:nvSpPr>
          <p:spPr>
            <a:xfrm>
              <a:off x="6960509" y="524811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6960509" y="450052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3" name="Google Shape;783;p19"/>
            <p:cNvGrpSpPr/>
            <p:nvPr/>
          </p:nvGrpSpPr>
          <p:grpSpPr>
            <a:xfrm>
              <a:off x="7081174" y="579613"/>
              <a:ext cx="397183" cy="380269"/>
              <a:chOff x="7218150" y="5020675"/>
              <a:chExt cx="132775" cy="127125"/>
            </a:xfrm>
          </p:grpSpPr>
          <p:sp>
            <p:nvSpPr>
              <p:cNvPr id="784" name="Google Shape;784;p19"/>
              <p:cNvSpPr/>
              <p:nvPr/>
            </p:nvSpPr>
            <p:spPr>
              <a:xfrm>
                <a:off x="7256250" y="5020675"/>
                <a:ext cx="94675" cy="82200"/>
              </a:xfrm>
              <a:custGeom>
                <a:rect b="b" l="l" r="r" t="t"/>
                <a:pathLst>
                  <a:path extrusionOk="0" h="3288" w="3787">
                    <a:moveTo>
                      <a:pt x="953" y="1"/>
                    </a:moveTo>
                    <a:lnTo>
                      <a:pt x="1" y="1632"/>
                    </a:lnTo>
                    <a:lnTo>
                      <a:pt x="953" y="3287"/>
                    </a:lnTo>
                    <a:lnTo>
                      <a:pt x="2834" y="3287"/>
                    </a:lnTo>
                    <a:lnTo>
                      <a:pt x="3787" y="1632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7218150" y="5073375"/>
                <a:ext cx="74450" cy="74425"/>
              </a:xfrm>
              <a:custGeom>
                <a:rect b="b" l="l" r="r" t="t"/>
                <a:pathLst>
                  <a:path extrusionOk="0" h="2977" w="2978">
                    <a:moveTo>
                      <a:pt x="1" y="0"/>
                    </a:moveTo>
                    <a:lnTo>
                      <a:pt x="1" y="2977"/>
                    </a:lnTo>
                    <a:lnTo>
                      <a:pt x="2977" y="2977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6" name="Google Shape;786;p19"/>
          <p:cNvSpPr/>
          <p:nvPr/>
        </p:nvSpPr>
        <p:spPr>
          <a:xfrm>
            <a:off x="3139900" y="1879475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dk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9"/>
          <p:cNvSpPr/>
          <p:nvPr/>
        </p:nvSpPr>
        <p:spPr>
          <a:xfrm>
            <a:off x="3139900" y="1748150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9"/>
          <p:cNvSpPr/>
          <p:nvPr/>
        </p:nvSpPr>
        <p:spPr>
          <a:xfrm>
            <a:off x="2687474" y="1290518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9"/>
          <p:cNvSpPr/>
          <p:nvPr/>
        </p:nvSpPr>
        <p:spPr>
          <a:xfrm>
            <a:off x="2687474" y="1163125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0" name="Google Shape;790;p19"/>
          <p:cNvGrpSpPr/>
          <p:nvPr/>
        </p:nvGrpSpPr>
        <p:grpSpPr>
          <a:xfrm>
            <a:off x="6310800" y="983383"/>
            <a:ext cx="959229" cy="1109677"/>
            <a:chOff x="4212420" y="-38612"/>
            <a:chExt cx="563060" cy="651372"/>
          </a:xfrm>
        </p:grpSpPr>
        <p:sp>
          <p:nvSpPr>
            <p:cNvPr id="791" name="Google Shape;791;p19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9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" name="Google Shape;794;p19"/>
          <p:cNvSpPr txBox="1"/>
          <p:nvPr>
            <p:ph type="title"/>
          </p:nvPr>
        </p:nvSpPr>
        <p:spPr>
          <a:xfrm>
            <a:off x="2971875" y="1273150"/>
            <a:ext cx="23688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795" name="Google Shape;795;p19"/>
          <p:cNvSpPr txBox="1"/>
          <p:nvPr>
            <p:ph idx="1" type="subTitle"/>
          </p:nvPr>
        </p:nvSpPr>
        <p:spPr>
          <a:xfrm>
            <a:off x="3406150" y="2042200"/>
            <a:ext cx="30324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_1_1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797;p2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98" name="Google Shape;798;p2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2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2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2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2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2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2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2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2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2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2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2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2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2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2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2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2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2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2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2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2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2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2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2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2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6" name="Google Shape;826;p20"/>
          <p:cNvSpPr/>
          <p:nvPr/>
        </p:nvSpPr>
        <p:spPr>
          <a:xfrm>
            <a:off x="-262650" y="2276275"/>
            <a:ext cx="22326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0"/>
          <p:cNvSpPr/>
          <p:nvPr/>
        </p:nvSpPr>
        <p:spPr>
          <a:xfrm>
            <a:off x="4049125" y="255400"/>
            <a:ext cx="2436900" cy="2436900"/>
          </a:xfrm>
          <a:prstGeom prst="roundRect">
            <a:avLst>
              <a:gd fmla="val 2035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0"/>
          <p:cNvSpPr/>
          <p:nvPr/>
        </p:nvSpPr>
        <p:spPr>
          <a:xfrm>
            <a:off x="4777429" y="1628338"/>
            <a:ext cx="3809700" cy="2949600"/>
          </a:xfrm>
          <a:prstGeom prst="roundRect">
            <a:avLst>
              <a:gd fmla="val 520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0"/>
          <p:cNvSpPr/>
          <p:nvPr/>
        </p:nvSpPr>
        <p:spPr>
          <a:xfrm>
            <a:off x="4777425" y="1572425"/>
            <a:ext cx="3809700" cy="2900100"/>
          </a:xfrm>
          <a:prstGeom prst="roundRect">
            <a:avLst>
              <a:gd fmla="val 520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0" name="Google Shape;830;p20"/>
          <p:cNvGrpSpPr/>
          <p:nvPr/>
        </p:nvGrpSpPr>
        <p:grpSpPr>
          <a:xfrm>
            <a:off x="7141336" y="648682"/>
            <a:ext cx="690510" cy="693886"/>
            <a:chOff x="-546937" y="-581525"/>
            <a:chExt cx="1507993" cy="1515365"/>
          </a:xfrm>
        </p:grpSpPr>
        <p:sp>
          <p:nvSpPr>
            <p:cNvPr id="831" name="Google Shape;831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20"/>
          <p:cNvGrpSpPr/>
          <p:nvPr/>
        </p:nvGrpSpPr>
        <p:grpSpPr>
          <a:xfrm>
            <a:off x="7506514" y="1213789"/>
            <a:ext cx="829246" cy="833299"/>
            <a:chOff x="-546937" y="-581525"/>
            <a:chExt cx="1507993" cy="1515365"/>
          </a:xfrm>
        </p:grpSpPr>
        <p:sp>
          <p:nvSpPr>
            <p:cNvPr id="834" name="Google Shape;834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6" name="Google Shape;836;p20"/>
          <p:cNvSpPr/>
          <p:nvPr/>
        </p:nvSpPr>
        <p:spPr>
          <a:xfrm>
            <a:off x="5310500" y="43801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0"/>
          <p:cNvSpPr/>
          <p:nvPr/>
        </p:nvSpPr>
        <p:spPr>
          <a:xfrm>
            <a:off x="1870601" y="42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0"/>
          <p:cNvSpPr/>
          <p:nvPr/>
        </p:nvSpPr>
        <p:spPr>
          <a:xfrm>
            <a:off x="6375299" y="6486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0"/>
          <p:cNvSpPr txBox="1"/>
          <p:nvPr>
            <p:ph type="title"/>
          </p:nvPr>
        </p:nvSpPr>
        <p:spPr>
          <a:xfrm>
            <a:off x="5408640" y="1913550"/>
            <a:ext cx="23688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0" name="Google Shape;840;p20"/>
          <p:cNvSpPr txBox="1"/>
          <p:nvPr>
            <p:ph idx="1" type="subTitle"/>
          </p:nvPr>
        </p:nvSpPr>
        <p:spPr>
          <a:xfrm>
            <a:off x="5408640" y="2737350"/>
            <a:ext cx="29271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3" name="Google Shape;73;p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" name="Google Shape;101;p3"/>
          <p:cNvGrpSpPr/>
          <p:nvPr/>
        </p:nvGrpSpPr>
        <p:grpSpPr>
          <a:xfrm>
            <a:off x="7470825" y="4034575"/>
            <a:ext cx="1420813" cy="897600"/>
            <a:chOff x="4384725" y="3932425"/>
            <a:chExt cx="1420813" cy="897600"/>
          </a:xfrm>
        </p:grpSpPr>
        <p:sp>
          <p:nvSpPr>
            <p:cNvPr id="102" name="Google Shape;102;p3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3"/>
          <p:cNvGrpSpPr/>
          <p:nvPr/>
        </p:nvGrpSpPr>
        <p:grpSpPr>
          <a:xfrm>
            <a:off x="460152" y="139302"/>
            <a:ext cx="2128619" cy="2781103"/>
            <a:chOff x="554456" y="2624159"/>
            <a:chExt cx="2397903" cy="3132932"/>
          </a:xfrm>
        </p:grpSpPr>
        <p:sp>
          <p:nvSpPr>
            <p:cNvPr id="108" name="Google Shape;108;p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3"/>
          <p:cNvGrpSpPr/>
          <p:nvPr/>
        </p:nvGrpSpPr>
        <p:grpSpPr>
          <a:xfrm>
            <a:off x="1194150" y="890075"/>
            <a:ext cx="6755700" cy="3501925"/>
            <a:chOff x="1194150" y="890075"/>
            <a:chExt cx="6755700" cy="3501925"/>
          </a:xfrm>
        </p:grpSpPr>
        <p:sp>
          <p:nvSpPr>
            <p:cNvPr id="122" name="Google Shape;122;p3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194150" y="890075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3"/>
          <p:cNvSpPr/>
          <p:nvPr/>
        </p:nvSpPr>
        <p:spPr>
          <a:xfrm>
            <a:off x="6451623" y="566282"/>
            <a:ext cx="840609" cy="841790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3"/>
          <p:cNvGrpSpPr/>
          <p:nvPr/>
        </p:nvGrpSpPr>
        <p:grpSpPr>
          <a:xfrm>
            <a:off x="6451623" y="467507"/>
            <a:ext cx="840609" cy="841790"/>
            <a:chOff x="7166950" y="4240225"/>
            <a:chExt cx="213450" cy="213750"/>
          </a:xfrm>
        </p:grpSpPr>
        <p:sp>
          <p:nvSpPr>
            <p:cNvPr id="126" name="Google Shape;126;p3"/>
            <p:cNvSpPr/>
            <p:nvPr/>
          </p:nvSpPr>
          <p:spPr>
            <a:xfrm>
              <a:off x="7166950" y="4240225"/>
              <a:ext cx="213450" cy="21375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48525" y="4286375"/>
              <a:ext cx="85725" cy="85750"/>
            </a:xfrm>
            <a:custGeom>
              <a:rect b="b" l="l" r="r" t="t"/>
              <a:pathLst>
                <a:path extrusionOk="0" h="3430" w="3429"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cubicBezTo>
                    <a:pt x="0" y="2655"/>
                    <a:pt x="774" y="3429"/>
                    <a:pt x="1715" y="3429"/>
                  </a:cubicBezTo>
                  <a:cubicBezTo>
                    <a:pt x="2667" y="3429"/>
                    <a:pt x="3429" y="2655"/>
                    <a:pt x="3429" y="1715"/>
                  </a:cubicBezTo>
                  <a:cubicBezTo>
                    <a:pt x="3429" y="774"/>
                    <a:pt x="2667" y="0"/>
                    <a:pt x="171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213400" y="4322675"/>
              <a:ext cx="85450" cy="85450"/>
            </a:xfrm>
            <a:custGeom>
              <a:rect b="b" l="l" r="r" t="t"/>
              <a:pathLst>
                <a:path extrusionOk="0" h="3418" w="3418">
                  <a:moveTo>
                    <a:pt x="1703" y="1"/>
                  </a:moveTo>
                  <a:cubicBezTo>
                    <a:pt x="762" y="1"/>
                    <a:pt x="0" y="763"/>
                    <a:pt x="0" y="1703"/>
                  </a:cubicBezTo>
                  <a:cubicBezTo>
                    <a:pt x="0" y="2656"/>
                    <a:pt x="762" y="3418"/>
                    <a:pt x="1703" y="3418"/>
                  </a:cubicBezTo>
                  <a:cubicBezTo>
                    <a:pt x="2655" y="3418"/>
                    <a:pt x="3417" y="2656"/>
                    <a:pt x="3417" y="1703"/>
                  </a:cubicBezTo>
                  <a:cubicBezTo>
                    <a:pt x="3417" y="763"/>
                    <a:pt x="2655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3"/>
          <p:cNvGrpSpPr/>
          <p:nvPr/>
        </p:nvGrpSpPr>
        <p:grpSpPr>
          <a:xfrm>
            <a:off x="199570" y="3669795"/>
            <a:ext cx="1208986" cy="1214947"/>
            <a:chOff x="1286620" y="3669795"/>
            <a:chExt cx="1208986" cy="1214947"/>
          </a:xfrm>
        </p:grpSpPr>
        <p:sp>
          <p:nvSpPr>
            <p:cNvPr id="130" name="Google Shape;130;p3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3"/>
          <p:cNvSpPr txBox="1"/>
          <p:nvPr>
            <p:ph idx="1" type="subTitle"/>
          </p:nvPr>
        </p:nvSpPr>
        <p:spPr>
          <a:xfrm>
            <a:off x="2532750" y="3402825"/>
            <a:ext cx="4078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"/>
          <p:cNvSpPr txBox="1"/>
          <p:nvPr>
            <p:ph hasCustomPrompt="1" type="title"/>
          </p:nvPr>
        </p:nvSpPr>
        <p:spPr>
          <a:xfrm>
            <a:off x="4056463" y="88246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3"/>
          <p:cNvSpPr txBox="1"/>
          <p:nvPr>
            <p:ph idx="2" type="title"/>
          </p:nvPr>
        </p:nvSpPr>
        <p:spPr>
          <a:xfrm>
            <a:off x="2161975" y="2078600"/>
            <a:ext cx="482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3_1_1_1_1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842;p2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43" name="Google Shape;843;p2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2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2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2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2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2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2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2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2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2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2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2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2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2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2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2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2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2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2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2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1" name="Google Shape;871;p21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872" name="Google Shape;872;p21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p21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21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1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21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2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79" name="Google Shape;879;p2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4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2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82" name="Google Shape;882;p2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2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2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2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2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2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2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p2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1" name="Google Shape;891;p2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2" name="Google Shape;892;p2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3" name="Google Shape;893;p2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4" name="Google Shape;894;p2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2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2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2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2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2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2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2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2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2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10" name="Google Shape;910;p22"/>
          <p:cNvCxnSpPr/>
          <p:nvPr/>
        </p:nvCxnSpPr>
        <p:spPr>
          <a:xfrm>
            <a:off x="3501950" y="31385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11" name="Google Shape;911;p22"/>
          <p:cNvSpPr/>
          <p:nvPr/>
        </p:nvSpPr>
        <p:spPr>
          <a:xfrm flipH="1" rot="10800000">
            <a:off x="372085" y="3138544"/>
            <a:ext cx="2881938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22"/>
          <p:cNvSpPr/>
          <p:nvPr/>
        </p:nvSpPr>
        <p:spPr>
          <a:xfrm flipH="1">
            <a:off x="470124" y="3550"/>
            <a:ext cx="4448028" cy="159737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22"/>
          <p:cNvSpPr/>
          <p:nvPr/>
        </p:nvSpPr>
        <p:spPr>
          <a:xfrm rot="10800000">
            <a:off x="5850035" y="160091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4" name="Google Shape;914;p22"/>
          <p:cNvGrpSpPr/>
          <p:nvPr/>
        </p:nvGrpSpPr>
        <p:grpSpPr>
          <a:xfrm>
            <a:off x="1065950" y="1440392"/>
            <a:ext cx="3300478" cy="2669777"/>
            <a:chOff x="1065950" y="1440392"/>
            <a:chExt cx="3300478" cy="2669777"/>
          </a:xfrm>
        </p:grpSpPr>
        <p:sp>
          <p:nvSpPr>
            <p:cNvPr id="915" name="Google Shape;915;p22"/>
            <p:cNvSpPr/>
            <p:nvPr/>
          </p:nvSpPr>
          <p:spPr>
            <a:xfrm>
              <a:off x="114742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114742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 rot="-5400000">
              <a:off x="860900" y="242445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22"/>
          <p:cNvGrpSpPr/>
          <p:nvPr/>
        </p:nvGrpSpPr>
        <p:grpSpPr>
          <a:xfrm>
            <a:off x="4777455" y="1440392"/>
            <a:ext cx="3292195" cy="2669777"/>
            <a:chOff x="4777455" y="1440392"/>
            <a:chExt cx="3292195" cy="2669777"/>
          </a:xfrm>
        </p:grpSpPr>
        <p:sp>
          <p:nvSpPr>
            <p:cNvPr id="919" name="Google Shape;919;p22"/>
            <p:cNvSpPr/>
            <p:nvPr/>
          </p:nvSpPr>
          <p:spPr>
            <a:xfrm>
              <a:off x="477745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477745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 rot="-5400000">
              <a:off x="7711600" y="343742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22"/>
          <p:cNvSpPr/>
          <p:nvPr/>
        </p:nvSpPr>
        <p:spPr>
          <a:xfrm>
            <a:off x="1651025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22"/>
          <p:cNvSpPr/>
          <p:nvPr/>
        </p:nvSpPr>
        <p:spPr>
          <a:xfrm>
            <a:off x="1651025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2"/>
          <p:cNvSpPr/>
          <p:nvPr/>
        </p:nvSpPr>
        <p:spPr>
          <a:xfrm>
            <a:off x="5281050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22"/>
          <p:cNvSpPr/>
          <p:nvPr/>
        </p:nvSpPr>
        <p:spPr>
          <a:xfrm>
            <a:off x="5281050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22"/>
          <p:cNvSpPr/>
          <p:nvPr/>
        </p:nvSpPr>
        <p:spPr>
          <a:xfrm>
            <a:off x="8636974" y="226758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22"/>
          <p:cNvSpPr/>
          <p:nvPr/>
        </p:nvSpPr>
        <p:spPr>
          <a:xfrm>
            <a:off x="1797651" y="45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2"/>
          <p:cNvSpPr txBox="1"/>
          <p:nvPr>
            <p:ph idx="1" type="subTitle"/>
          </p:nvPr>
        </p:nvSpPr>
        <p:spPr>
          <a:xfrm>
            <a:off x="14762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929" name="Google Shape;929;p22"/>
          <p:cNvSpPr txBox="1"/>
          <p:nvPr>
            <p:ph type="ctrTitle"/>
          </p:nvPr>
        </p:nvSpPr>
        <p:spPr>
          <a:xfrm>
            <a:off x="1846025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30" name="Google Shape;930;p22"/>
          <p:cNvSpPr txBox="1"/>
          <p:nvPr>
            <p:ph idx="2" type="ctrTitle"/>
          </p:nvPr>
        </p:nvSpPr>
        <p:spPr>
          <a:xfrm>
            <a:off x="5477100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31" name="Google Shape;931;p22"/>
          <p:cNvSpPr txBox="1"/>
          <p:nvPr>
            <p:ph idx="3" type="subTitle"/>
          </p:nvPr>
        </p:nvSpPr>
        <p:spPr>
          <a:xfrm>
            <a:off x="51027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grpSp>
        <p:nvGrpSpPr>
          <p:cNvPr id="932" name="Google Shape;932;p22"/>
          <p:cNvGrpSpPr/>
          <p:nvPr/>
        </p:nvGrpSpPr>
        <p:grpSpPr>
          <a:xfrm>
            <a:off x="2943847" y="-620331"/>
            <a:ext cx="1031166" cy="1036207"/>
            <a:chOff x="-546937" y="-581525"/>
            <a:chExt cx="1507993" cy="1515365"/>
          </a:xfrm>
        </p:grpSpPr>
        <p:sp>
          <p:nvSpPr>
            <p:cNvPr id="933" name="Google Shape;933;p22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2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22"/>
          <p:cNvGrpSpPr/>
          <p:nvPr/>
        </p:nvGrpSpPr>
        <p:grpSpPr>
          <a:xfrm>
            <a:off x="7562350" y="4467100"/>
            <a:ext cx="868250" cy="875741"/>
            <a:chOff x="7562350" y="4467100"/>
            <a:chExt cx="868250" cy="875741"/>
          </a:xfrm>
        </p:grpSpPr>
        <p:sp>
          <p:nvSpPr>
            <p:cNvPr id="936" name="Google Shape;936;p22"/>
            <p:cNvSpPr/>
            <p:nvPr/>
          </p:nvSpPr>
          <p:spPr>
            <a:xfrm>
              <a:off x="7657200" y="4569441"/>
              <a:ext cx="773400" cy="773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7" name="Google Shape;937;p22"/>
            <p:cNvGrpSpPr/>
            <p:nvPr/>
          </p:nvGrpSpPr>
          <p:grpSpPr>
            <a:xfrm>
              <a:off x="7562350" y="4467100"/>
              <a:ext cx="773400" cy="773400"/>
              <a:chOff x="8430600" y="503400"/>
              <a:chExt cx="773400" cy="773400"/>
            </a:xfrm>
          </p:grpSpPr>
          <p:sp>
            <p:nvSpPr>
              <p:cNvPr id="938" name="Google Shape;938;p22"/>
              <p:cNvSpPr/>
              <p:nvPr/>
            </p:nvSpPr>
            <p:spPr>
              <a:xfrm>
                <a:off x="8430600" y="503400"/>
                <a:ext cx="773400" cy="773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9" name="Google Shape;939;p22"/>
              <p:cNvGrpSpPr/>
              <p:nvPr/>
            </p:nvGrpSpPr>
            <p:grpSpPr>
              <a:xfrm>
                <a:off x="8572674" y="645476"/>
                <a:ext cx="489254" cy="489254"/>
                <a:chOff x="4457700" y="2655225"/>
                <a:chExt cx="113125" cy="113125"/>
              </a:xfrm>
            </p:grpSpPr>
            <p:sp>
              <p:nvSpPr>
                <p:cNvPr id="940" name="Google Shape;940;p22"/>
                <p:cNvSpPr/>
                <p:nvPr/>
              </p:nvSpPr>
              <p:spPr>
                <a:xfrm>
                  <a:off x="4457700" y="2655225"/>
                  <a:ext cx="113125" cy="113125"/>
                </a:xfrm>
                <a:custGeom>
                  <a:rect b="b" l="l" r="r" t="t"/>
                  <a:pathLst>
                    <a:path extrusionOk="0" h="4525" w="4525">
                      <a:moveTo>
                        <a:pt x="2262" y="1108"/>
                      </a:moveTo>
                      <a:cubicBezTo>
                        <a:pt x="2917" y="1108"/>
                        <a:pt x="3441" y="1631"/>
                        <a:pt x="3441" y="2286"/>
                      </a:cubicBezTo>
                      <a:cubicBezTo>
                        <a:pt x="3453" y="2917"/>
                        <a:pt x="2917" y="3453"/>
                        <a:pt x="2262" y="3453"/>
                      </a:cubicBezTo>
                      <a:cubicBezTo>
                        <a:pt x="1607" y="3453"/>
                        <a:pt x="1083" y="2941"/>
                        <a:pt x="1083" y="2286"/>
                      </a:cubicBezTo>
                      <a:cubicBezTo>
                        <a:pt x="1083" y="1631"/>
                        <a:pt x="1607" y="1108"/>
                        <a:pt x="2262" y="1108"/>
                      </a:cubicBezTo>
                      <a:close/>
                      <a:moveTo>
                        <a:pt x="2262" y="0"/>
                      </a:moveTo>
                      <a:cubicBezTo>
                        <a:pt x="1012" y="0"/>
                        <a:pt x="0" y="1012"/>
                        <a:pt x="0" y="2262"/>
                      </a:cubicBezTo>
                      <a:cubicBezTo>
                        <a:pt x="0" y="3513"/>
                        <a:pt x="1012" y="4525"/>
                        <a:pt x="2262" y="4525"/>
                      </a:cubicBezTo>
                      <a:cubicBezTo>
                        <a:pt x="3512" y="4525"/>
                        <a:pt x="4524" y="3513"/>
                        <a:pt x="4524" y="2262"/>
                      </a:cubicBezTo>
                      <a:cubicBezTo>
                        <a:pt x="4524" y="1012"/>
                        <a:pt x="3512" y="0"/>
                        <a:pt x="22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22"/>
                <p:cNvSpPr/>
                <p:nvPr/>
              </p:nvSpPr>
              <p:spPr>
                <a:xfrm>
                  <a:off x="4459175" y="2655225"/>
                  <a:ext cx="111050" cy="51225"/>
                </a:xfrm>
                <a:custGeom>
                  <a:rect b="b" l="l" r="r" t="t"/>
                  <a:pathLst>
                    <a:path extrusionOk="0" h="2049" w="4442">
                      <a:moveTo>
                        <a:pt x="2215" y="0"/>
                      </a:moveTo>
                      <a:cubicBezTo>
                        <a:pt x="1322" y="0"/>
                        <a:pt x="548" y="524"/>
                        <a:pt x="179" y="1274"/>
                      </a:cubicBezTo>
                      <a:cubicBezTo>
                        <a:pt x="1" y="1643"/>
                        <a:pt x="274" y="2048"/>
                        <a:pt x="679" y="2048"/>
                      </a:cubicBezTo>
                      <a:cubicBezTo>
                        <a:pt x="882" y="2048"/>
                        <a:pt x="1072" y="1929"/>
                        <a:pt x="1167" y="1727"/>
                      </a:cubicBezTo>
                      <a:cubicBezTo>
                        <a:pt x="1358" y="1346"/>
                        <a:pt x="1763" y="1096"/>
                        <a:pt x="2215" y="1096"/>
                      </a:cubicBezTo>
                      <a:cubicBezTo>
                        <a:pt x="2679" y="1096"/>
                        <a:pt x="3072" y="1358"/>
                        <a:pt x="3275" y="1727"/>
                      </a:cubicBezTo>
                      <a:cubicBezTo>
                        <a:pt x="3370" y="1929"/>
                        <a:pt x="3561" y="2048"/>
                        <a:pt x="3763" y="2048"/>
                      </a:cubicBezTo>
                      <a:cubicBezTo>
                        <a:pt x="4168" y="2048"/>
                        <a:pt x="4442" y="1631"/>
                        <a:pt x="4263" y="1274"/>
                      </a:cubicBezTo>
                      <a:cubicBezTo>
                        <a:pt x="3882" y="512"/>
                        <a:pt x="3108" y="0"/>
                        <a:pt x="22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4_1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2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944" name="Google Shape;944;p2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2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6" name="Google Shape;946;p2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2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2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2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2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2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2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2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2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2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2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2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2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2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2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2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2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2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2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2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2" name="Google Shape;972;p23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23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974" name="Google Shape;974;p2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23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982" name="Google Shape;982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23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985" name="Google Shape;985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7" name="Google Shape;987;p23"/>
          <p:cNvSpPr txBox="1"/>
          <p:nvPr>
            <p:ph idx="1" type="subTitle"/>
          </p:nvPr>
        </p:nvSpPr>
        <p:spPr>
          <a:xfrm>
            <a:off x="1244075" y="2086050"/>
            <a:ext cx="21897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988" name="Google Shape;988;p2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89" name="Google Shape;989;p23"/>
          <p:cNvSpPr txBox="1"/>
          <p:nvPr>
            <p:ph idx="2" type="subTitle"/>
          </p:nvPr>
        </p:nvSpPr>
        <p:spPr>
          <a:xfrm>
            <a:off x="4623123" y="2157600"/>
            <a:ext cx="31038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2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24"/>
          <p:cNvGrpSpPr/>
          <p:nvPr/>
        </p:nvGrpSpPr>
        <p:grpSpPr>
          <a:xfrm>
            <a:off x="-40" y="6728"/>
            <a:ext cx="9143957" cy="5143500"/>
            <a:chOff x="-19200" y="0"/>
            <a:chExt cx="9163200" cy="5143500"/>
          </a:xfrm>
        </p:grpSpPr>
        <p:cxnSp>
          <p:nvCxnSpPr>
            <p:cNvPr id="992" name="Google Shape;992;p2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2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2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2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2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2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2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2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2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2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2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2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2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2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2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20" name="Google Shape;1020;p24"/>
          <p:cNvSpPr/>
          <p:nvPr/>
        </p:nvSpPr>
        <p:spPr>
          <a:xfrm>
            <a:off x="-240750" y="1546653"/>
            <a:ext cx="1247700" cy="12477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24"/>
          <p:cNvSpPr/>
          <p:nvPr/>
        </p:nvSpPr>
        <p:spPr>
          <a:xfrm>
            <a:off x="8132975" y="4139204"/>
            <a:ext cx="1011003" cy="101100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24"/>
          <p:cNvSpPr/>
          <p:nvPr/>
        </p:nvSpPr>
        <p:spPr>
          <a:xfrm>
            <a:off x="8132974" y="454255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24"/>
          <p:cNvSpPr/>
          <p:nvPr/>
        </p:nvSpPr>
        <p:spPr>
          <a:xfrm>
            <a:off x="630000" y="2313755"/>
            <a:ext cx="8190600" cy="2287800"/>
          </a:xfrm>
          <a:prstGeom prst="roundRect">
            <a:avLst>
              <a:gd fmla="val 431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24"/>
          <p:cNvSpPr/>
          <p:nvPr/>
        </p:nvSpPr>
        <p:spPr>
          <a:xfrm>
            <a:off x="476800" y="1945525"/>
            <a:ext cx="8190600" cy="2492100"/>
          </a:xfrm>
          <a:prstGeom prst="roundRect">
            <a:avLst>
              <a:gd fmla="val 431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2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26" name="Google Shape;1026;p24"/>
          <p:cNvSpPr txBox="1"/>
          <p:nvPr>
            <p:ph idx="1" type="subTitle"/>
          </p:nvPr>
        </p:nvSpPr>
        <p:spPr>
          <a:xfrm>
            <a:off x="713300" y="1997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27" name="Google Shape;1027;p24"/>
          <p:cNvSpPr txBox="1"/>
          <p:nvPr>
            <p:ph idx="2" type="subTitle"/>
          </p:nvPr>
        </p:nvSpPr>
        <p:spPr>
          <a:xfrm>
            <a:off x="713300" y="2840250"/>
            <a:ext cx="2423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28" name="Google Shape;1028;p24"/>
          <p:cNvSpPr txBox="1"/>
          <p:nvPr>
            <p:ph idx="3" type="subTitle"/>
          </p:nvPr>
        </p:nvSpPr>
        <p:spPr>
          <a:xfrm>
            <a:off x="3358500" y="1997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29" name="Google Shape;1029;p24"/>
          <p:cNvSpPr txBox="1"/>
          <p:nvPr>
            <p:ph idx="4" type="subTitle"/>
          </p:nvPr>
        </p:nvSpPr>
        <p:spPr>
          <a:xfrm>
            <a:off x="3358500" y="2840250"/>
            <a:ext cx="2423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30" name="Google Shape;1030;p24"/>
          <p:cNvSpPr txBox="1"/>
          <p:nvPr>
            <p:ph idx="5" type="subTitle"/>
          </p:nvPr>
        </p:nvSpPr>
        <p:spPr>
          <a:xfrm>
            <a:off x="6003700" y="1997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31" name="Google Shape;1031;p24"/>
          <p:cNvSpPr txBox="1"/>
          <p:nvPr>
            <p:ph idx="6" type="subTitle"/>
          </p:nvPr>
        </p:nvSpPr>
        <p:spPr>
          <a:xfrm>
            <a:off x="6003700" y="2840250"/>
            <a:ext cx="2423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32" name="Google Shape;1032;p24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24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oogle Shape;1035;p2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36" name="Google Shape;1036;p2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7" name="Google Shape;1037;p2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8" name="Google Shape;1038;p2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9" name="Google Shape;1039;p2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Google Shape;1040;p2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Google Shape;1041;p2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2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2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2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2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2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2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2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4" name="Google Shape;1064;p25"/>
          <p:cNvSpPr/>
          <p:nvPr/>
        </p:nvSpPr>
        <p:spPr>
          <a:xfrm rot="-5400000">
            <a:off x="8424440" y="2880980"/>
            <a:ext cx="959506" cy="479636"/>
          </a:xfrm>
          <a:custGeom>
            <a:rect b="b" l="l" r="r" t="t"/>
            <a:pathLst>
              <a:path extrusionOk="0" fill="none" h="22468" w="44947">
                <a:moveTo>
                  <a:pt x="1" y="22468"/>
                </a:moveTo>
                <a:cubicBezTo>
                  <a:pt x="1" y="10061"/>
                  <a:pt x="10062" y="1"/>
                  <a:pt x="22480" y="1"/>
                </a:cubicBezTo>
                <a:cubicBezTo>
                  <a:pt x="34886" y="1"/>
                  <a:pt x="44947" y="10061"/>
                  <a:pt x="44947" y="2246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25"/>
          <p:cNvSpPr/>
          <p:nvPr/>
        </p:nvSpPr>
        <p:spPr>
          <a:xfrm flipH="1" rot="10800000">
            <a:off x="-8" y="4289509"/>
            <a:ext cx="2982078" cy="108259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25"/>
          <p:cNvSpPr/>
          <p:nvPr/>
        </p:nvSpPr>
        <p:spPr>
          <a:xfrm>
            <a:off x="142229" y="4218195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25"/>
          <p:cNvSpPr txBox="1"/>
          <p:nvPr>
            <p:ph idx="1" type="subTitle"/>
          </p:nvPr>
        </p:nvSpPr>
        <p:spPr>
          <a:xfrm>
            <a:off x="1745900" y="1016813"/>
            <a:ext cx="24420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68" name="Google Shape;1068;p25"/>
          <p:cNvSpPr txBox="1"/>
          <p:nvPr>
            <p:ph idx="2" type="subTitle"/>
          </p:nvPr>
        </p:nvSpPr>
        <p:spPr>
          <a:xfrm>
            <a:off x="1745900" y="1630000"/>
            <a:ext cx="24420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69" name="Google Shape;1069;p25"/>
          <p:cNvSpPr txBox="1"/>
          <p:nvPr>
            <p:ph idx="3" type="subTitle"/>
          </p:nvPr>
        </p:nvSpPr>
        <p:spPr>
          <a:xfrm>
            <a:off x="5778300" y="1016813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70" name="Google Shape;1070;p25"/>
          <p:cNvSpPr txBox="1"/>
          <p:nvPr>
            <p:ph idx="4" type="subTitle"/>
          </p:nvPr>
        </p:nvSpPr>
        <p:spPr>
          <a:xfrm>
            <a:off x="5778300" y="1626100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71" name="Google Shape;1071;p25"/>
          <p:cNvSpPr txBox="1"/>
          <p:nvPr>
            <p:ph idx="5" type="subTitle"/>
          </p:nvPr>
        </p:nvSpPr>
        <p:spPr>
          <a:xfrm>
            <a:off x="1745900" y="27813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72" name="Google Shape;1072;p25"/>
          <p:cNvSpPr txBox="1"/>
          <p:nvPr>
            <p:ph idx="6" type="subTitle"/>
          </p:nvPr>
        </p:nvSpPr>
        <p:spPr>
          <a:xfrm>
            <a:off x="17459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73" name="Google Shape;1073;p25"/>
          <p:cNvSpPr txBox="1"/>
          <p:nvPr>
            <p:ph idx="7" type="subTitle"/>
          </p:nvPr>
        </p:nvSpPr>
        <p:spPr>
          <a:xfrm>
            <a:off x="5778300" y="27813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74" name="Google Shape;1074;p25"/>
          <p:cNvSpPr txBox="1"/>
          <p:nvPr>
            <p:ph idx="8" type="subTitle"/>
          </p:nvPr>
        </p:nvSpPr>
        <p:spPr>
          <a:xfrm>
            <a:off x="57783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75" name="Google Shape;1075;p2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2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78" name="Google Shape;1078;p2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2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2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2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2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2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2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2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2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2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2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2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2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2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2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2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2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2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2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2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2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2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2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2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2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2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2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2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6" name="Google Shape;1106;p26"/>
          <p:cNvSpPr/>
          <p:nvPr/>
        </p:nvSpPr>
        <p:spPr>
          <a:xfrm flipH="1">
            <a:off x="470177" y="3550"/>
            <a:ext cx="4281598" cy="153761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26"/>
          <p:cNvSpPr/>
          <p:nvPr/>
        </p:nvSpPr>
        <p:spPr>
          <a:xfrm rot="10800000">
            <a:off x="5850035" y="154116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26"/>
          <p:cNvSpPr/>
          <p:nvPr/>
        </p:nvSpPr>
        <p:spPr>
          <a:xfrm>
            <a:off x="-55950" y="3516550"/>
            <a:ext cx="9255900" cy="1685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9" name="Google Shape;1109;p26"/>
          <p:cNvGrpSpPr/>
          <p:nvPr/>
        </p:nvGrpSpPr>
        <p:grpSpPr>
          <a:xfrm>
            <a:off x="1117012" y="2735875"/>
            <a:ext cx="3062438" cy="1546750"/>
            <a:chOff x="1117012" y="2735875"/>
            <a:chExt cx="3062438" cy="1546750"/>
          </a:xfrm>
        </p:grpSpPr>
        <p:sp>
          <p:nvSpPr>
            <p:cNvPr id="1110" name="Google Shape;1110;p26"/>
            <p:cNvSpPr/>
            <p:nvPr/>
          </p:nvSpPr>
          <p:spPr>
            <a:xfrm>
              <a:off x="1194450" y="2845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1194450" y="2735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 rot="-5400000">
              <a:off x="911962" y="321010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3" name="Google Shape;1113;p26"/>
          <p:cNvGrpSpPr/>
          <p:nvPr/>
        </p:nvGrpSpPr>
        <p:grpSpPr>
          <a:xfrm>
            <a:off x="4888925" y="2735875"/>
            <a:ext cx="3349330" cy="1868235"/>
            <a:chOff x="4888925" y="2735875"/>
            <a:chExt cx="3349330" cy="1868235"/>
          </a:xfrm>
        </p:grpSpPr>
        <p:grpSp>
          <p:nvGrpSpPr>
            <p:cNvPr id="1114" name="Google Shape;1114;p26"/>
            <p:cNvGrpSpPr/>
            <p:nvPr/>
          </p:nvGrpSpPr>
          <p:grpSpPr>
            <a:xfrm>
              <a:off x="4888925" y="2735875"/>
              <a:ext cx="3058700" cy="1546750"/>
              <a:chOff x="4888925" y="2735875"/>
              <a:chExt cx="3058700" cy="1546750"/>
            </a:xfrm>
          </p:grpSpPr>
          <p:sp>
            <p:nvSpPr>
              <p:cNvPr id="1115" name="Google Shape;1115;p26"/>
              <p:cNvSpPr/>
              <p:nvPr/>
            </p:nvSpPr>
            <p:spPr>
              <a:xfrm>
                <a:off x="4962625" y="284532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2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6"/>
              <p:cNvSpPr/>
              <p:nvPr/>
            </p:nvSpPr>
            <p:spPr>
              <a:xfrm>
                <a:off x="4962625" y="273587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6"/>
              <p:cNvSpPr/>
              <p:nvPr/>
            </p:nvSpPr>
            <p:spPr>
              <a:xfrm rot="-5400000">
                <a:off x="4683875" y="3578629"/>
                <a:ext cx="563100" cy="1530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8" name="Google Shape;1118;p26"/>
            <p:cNvGrpSpPr/>
            <p:nvPr/>
          </p:nvGrpSpPr>
          <p:grpSpPr>
            <a:xfrm>
              <a:off x="7675195" y="3952738"/>
              <a:ext cx="563060" cy="651372"/>
              <a:chOff x="4212420" y="-38612"/>
              <a:chExt cx="563060" cy="651372"/>
            </a:xfrm>
          </p:grpSpPr>
          <p:sp>
            <p:nvSpPr>
              <p:cNvPr id="1119" name="Google Shape;1119;p26"/>
              <p:cNvSpPr/>
              <p:nvPr/>
            </p:nvSpPr>
            <p:spPr>
              <a:xfrm>
                <a:off x="4212420" y="48930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6"/>
              <p:cNvSpPr/>
              <p:nvPr/>
            </p:nvSpPr>
            <p:spPr>
              <a:xfrm>
                <a:off x="4212420" y="-38612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6"/>
              <p:cNvSpPr/>
              <p:nvPr/>
            </p:nvSpPr>
            <p:spPr>
              <a:xfrm rot="10800000">
                <a:off x="4400316" y="131938"/>
                <a:ext cx="216200" cy="222749"/>
              </a:xfrm>
              <a:custGeom>
                <a:rect b="b" l="l" r="r" t="t"/>
                <a:pathLst>
                  <a:path extrusionOk="0" h="2823" w="2740">
                    <a:moveTo>
                      <a:pt x="2414" y="0"/>
                    </a:moveTo>
                    <a:cubicBezTo>
                      <a:pt x="2360" y="0"/>
                      <a:pt x="2305" y="13"/>
                      <a:pt x="2251" y="41"/>
                    </a:cubicBezTo>
                    <a:lnTo>
                      <a:pt x="1239" y="589"/>
                    </a:lnTo>
                    <a:lnTo>
                      <a:pt x="227" y="1148"/>
                    </a:lnTo>
                    <a:cubicBezTo>
                      <a:pt x="1" y="1267"/>
                      <a:pt x="1" y="1565"/>
                      <a:pt x="227" y="1684"/>
                    </a:cubicBezTo>
                    <a:lnTo>
                      <a:pt x="1239" y="2232"/>
                    </a:lnTo>
                    <a:lnTo>
                      <a:pt x="2251" y="2780"/>
                    </a:lnTo>
                    <a:cubicBezTo>
                      <a:pt x="2301" y="2809"/>
                      <a:pt x="2356" y="2822"/>
                      <a:pt x="2410" y="2822"/>
                    </a:cubicBezTo>
                    <a:cubicBezTo>
                      <a:pt x="2577" y="2822"/>
                      <a:pt x="2739" y="2697"/>
                      <a:pt x="2739" y="2518"/>
                    </a:cubicBezTo>
                    <a:lnTo>
                      <a:pt x="2739" y="1434"/>
                    </a:lnTo>
                    <a:lnTo>
                      <a:pt x="2739" y="315"/>
                    </a:lnTo>
                    <a:cubicBezTo>
                      <a:pt x="2739" y="133"/>
                      <a:pt x="2587" y="0"/>
                      <a:pt x="2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2" name="Google Shape;1122;p26"/>
          <p:cNvGrpSpPr/>
          <p:nvPr/>
        </p:nvGrpSpPr>
        <p:grpSpPr>
          <a:xfrm>
            <a:off x="3077700" y="860875"/>
            <a:ext cx="2985000" cy="1546750"/>
            <a:chOff x="3077700" y="860875"/>
            <a:chExt cx="2985000" cy="1546750"/>
          </a:xfrm>
        </p:grpSpPr>
        <p:sp>
          <p:nvSpPr>
            <p:cNvPr id="1123" name="Google Shape;1123;p26"/>
            <p:cNvSpPr/>
            <p:nvPr/>
          </p:nvSpPr>
          <p:spPr>
            <a:xfrm>
              <a:off x="3077700" y="970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3077700" y="860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5" name="Google Shape;1125;p26"/>
          <p:cNvSpPr/>
          <p:nvPr/>
        </p:nvSpPr>
        <p:spPr>
          <a:xfrm rot="-5400000">
            <a:off x="5785525" y="12644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26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26"/>
          <p:cNvSpPr/>
          <p:nvPr/>
        </p:nvSpPr>
        <p:spPr>
          <a:xfrm>
            <a:off x="8636974" y="2207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26"/>
          <p:cNvSpPr txBox="1"/>
          <p:nvPr>
            <p:ph hasCustomPrompt="1" type="title"/>
          </p:nvPr>
        </p:nvSpPr>
        <p:spPr>
          <a:xfrm>
            <a:off x="5080063" y="2906538"/>
            <a:ext cx="27543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29" name="Google Shape;1129;p26"/>
          <p:cNvSpPr txBox="1"/>
          <p:nvPr>
            <p:ph idx="1" type="subTitle"/>
          </p:nvPr>
        </p:nvSpPr>
        <p:spPr>
          <a:xfrm>
            <a:off x="5080063" y="3307718"/>
            <a:ext cx="2750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0" name="Google Shape;1130;p26"/>
          <p:cNvSpPr txBox="1"/>
          <p:nvPr>
            <p:ph hasCustomPrompt="1" idx="2" type="title"/>
          </p:nvPr>
        </p:nvSpPr>
        <p:spPr>
          <a:xfrm>
            <a:off x="3190725" y="1031525"/>
            <a:ext cx="27627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31" name="Google Shape;1131;p26"/>
          <p:cNvSpPr txBox="1"/>
          <p:nvPr>
            <p:ph idx="3" type="subTitle"/>
          </p:nvPr>
        </p:nvSpPr>
        <p:spPr>
          <a:xfrm>
            <a:off x="3190725" y="1432703"/>
            <a:ext cx="2758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2" name="Google Shape;1132;p26"/>
          <p:cNvSpPr txBox="1"/>
          <p:nvPr>
            <p:ph hasCustomPrompt="1" idx="4" type="title"/>
          </p:nvPr>
        </p:nvSpPr>
        <p:spPr>
          <a:xfrm>
            <a:off x="1309788" y="2906538"/>
            <a:ext cx="27585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33" name="Google Shape;1133;p26"/>
          <p:cNvSpPr txBox="1"/>
          <p:nvPr>
            <p:ph idx="5" type="subTitle"/>
          </p:nvPr>
        </p:nvSpPr>
        <p:spPr>
          <a:xfrm>
            <a:off x="1309788" y="3307718"/>
            <a:ext cx="2754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34" name="Google Shape;1134;p26"/>
          <p:cNvGrpSpPr/>
          <p:nvPr/>
        </p:nvGrpSpPr>
        <p:grpSpPr>
          <a:xfrm>
            <a:off x="5745422" y="-613031"/>
            <a:ext cx="1031166" cy="1036207"/>
            <a:chOff x="-546937" y="-581525"/>
            <a:chExt cx="1507993" cy="1515365"/>
          </a:xfrm>
        </p:grpSpPr>
        <p:sp>
          <p:nvSpPr>
            <p:cNvPr id="1135" name="Google Shape;1135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6"/>
          <p:cNvGrpSpPr/>
          <p:nvPr/>
        </p:nvGrpSpPr>
        <p:grpSpPr>
          <a:xfrm>
            <a:off x="6776597" y="152994"/>
            <a:ext cx="1031166" cy="1036207"/>
            <a:chOff x="-546937" y="-581525"/>
            <a:chExt cx="1507993" cy="1515365"/>
          </a:xfrm>
        </p:grpSpPr>
        <p:sp>
          <p:nvSpPr>
            <p:cNvPr id="1138" name="Google Shape;1138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27"/>
          <p:cNvSpPr/>
          <p:nvPr/>
        </p:nvSpPr>
        <p:spPr>
          <a:xfrm>
            <a:off x="7924764" y="3924264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27"/>
          <p:cNvSpPr/>
          <p:nvPr/>
        </p:nvSpPr>
        <p:spPr>
          <a:xfrm>
            <a:off x="0" y="0"/>
            <a:ext cx="7441796" cy="2589980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3" name="Google Shape;1143;p2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144" name="Google Shape;1144;p2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2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2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2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2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2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2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2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2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2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2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5" name="Google Shape;1155;p2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6" name="Google Shape;1156;p2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2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2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2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2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2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2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2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2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2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2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2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2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2" name="Google Shape;1172;p27"/>
          <p:cNvSpPr/>
          <p:nvPr/>
        </p:nvSpPr>
        <p:spPr>
          <a:xfrm>
            <a:off x="600675" y="16858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27"/>
          <p:cNvSpPr/>
          <p:nvPr/>
        </p:nvSpPr>
        <p:spPr>
          <a:xfrm>
            <a:off x="440175" y="15253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27"/>
          <p:cNvSpPr/>
          <p:nvPr/>
        </p:nvSpPr>
        <p:spPr>
          <a:xfrm>
            <a:off x="1092225" y="1441467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27"/>
          <p:cNvSpPr/>
          <p:nvPr/>
        </p:nvSpPr>
        <p:spPr>
          <a:xfrm>
            <a:off x="5774400" y="46030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6" name="Google Shape;1176;p27"/>
          <p:cNvGrpSpPr/>
          <p:nvPr/>
        </p:nvGrpSpPr>
        <p:grpSpPr>
          <a:xfrm>
            <a:off x="7157195" y="180838"/>
            <a:ext cx="563060" cy="651372"/>
            <a:chOff x="4212420" y="-38612"/>
            <a:chExt cx="563060" cy="651372"/>
          </a:xfrm>
        </p:grpSpPr>
        <p:sp>
          <p:nvSpPr>
            <p:cNvPr id="1177" name="Google Shape;1177;p27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7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27"/>
          <p:cNvGrpSpPr/>
          <p:nvPr/>
        </p:nvGrpSpPr>
        <p:grpSpPr>
          <a:xfrm>
            <a:off x="8149070" y="584788"/>
            <a:ext cx="563060" cy="651372"/>
            <a:chOff x="1842832" y="4353913"/>
            <a:chExt cx="563060" cy="651372"/>
          </a:xfrm>
        </p:grpSpPr>
        <p:sp>
          <p:nvSpPr>
            <p:cNvPr id="1181" name="Google Shape;1181;p27"/>
            <p:cNvSpPr/>
            <p:nvPr/>
          </p:nvSpPr>
          <p:spPr>
            <a:xfrm>
              <a:off x="1842832" y="4441455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7"/>
            <p:cNvSpPr/>
            <p:nvPr/>
          </p:nvSpPr>
          <p:spPr>
            <a:xfrm>
              <a:off x="1842832" y="4353913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7"/>
            <p:cNvSpPr/>
            <p:nvPr/>
          </p:nvSpPr>
          <p:spPr>
            <a:xfrm>
              <a:off x="1947009" y="4498828"/>
              <a:ext cx="354694" cy="49202"/>
            </a:xfrm>
            <a:custGeom>
              <a:rect b="b" l="l" r="r" t="t"/>
              <a:pathLst>
                <a:path extrusionOk="0" h="608" w="4383">
                  <a:moveTo>
                    <a:pt x="1" y="1"/>
                  </a:moveTo>
                  <a:lnTo>
                    <a:pt x="1" y="608"/>
                  </a:lnTo>
                  <a:lnTo>
                    <a:pt x="4382" y="608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7"/>
            <p:cNvSpPr/>
            <p:nvPr/>
          </p:nvSpPr>
          <p:spPr>
            <a:xfrm>
              <a:off x="1947009" y="4607673"/>
              <a:ext cx="354694" cy="50254"/>
            </a:xfrm>
            <a:custGeom>
              <a:rect b="b" l="l" r="r" t="t"/>
              <a:pathLst>
                <a:path extrusionOk="0" h="621" w="4383">
                  <a:moveTo>
                    <a:pt x="1" y="1"/>
                  </a:moveTo>
                  <a:lnTo>
                    <a:pt x="1" y="620"/>
                  </a:lnTo>
                  <a:lnTo>
                    <a:pt x="4382" y="620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7"/>
            <p:cNvSpPr/>
            <p:nvPr/>
          </p:nvSpPr>
          <p:spPr>
            <a:xfrm>
              <a:off x="1947009" y="4717569"/>
              <a:ext cx="133041" cy="50174"/>
            </a:xfrm>
            <a:custGeom>
              <a:rect b="b" l="l" r="r" t="t"/>
              <a:pathLst>
                <a:path extrusionOk="0" h="620" w="1644">
                  <a:moveTo>
                    <a:pt x="1" y="0"/>
                  </a:moveTo>
                  <a:lnTo>
                    <a:pt x="1" y="619"/>
                  </a:lnTo>
                  <a:lnTo>
                    <a:pt x="1644" y="61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6" name="Google Shape;1186;p27"/>
          <p:cNvGrpSpPr/>
          <p:nvPr/>
        </p:nvGrpSpPr>
        <p:grpSpPr>
          <a:xfrm>
            <a:off x="2333417" y="4396677"/>
            <a:ext cx="563085" cy="565837"/>
            <a:chOff x="-546937" y="-581525"/>
            <a:chExt cx="1507993" cy="1515365"/>
          </a:xfrm>
        </p:grpSpPr>
        <p:sp>
          <p:nvSpPr>
            <p:cNvPr id="1187" name="Google Shape;1187;p2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9" name="Google Shape;1189;p27"/>
          <p:cNvSpPr txBox="1"/>
          <p:nvPr>
            <p:ph type="title"/>
          </p:nvPr>
        </p:nvSpPr>
        <p:spPr>
          <a:xfrm>
            <a:off x="713100" y="381209"/>
            <a:ext cx="49263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90" name="Google Shape;1190;p27"/>
          <p:cNvSpPr txBox="1"/>
          <p:nvPr>
            <p:ph idx="1" type="subTitle"/>
          </p:nvPr>
        </p:nvSpPr>
        <p:spPr>
          <a:xfrm>
            <a:off x="713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1" name="Google Shape;1191;p27"/>
          <p:cNvSpPr txBox="1"/>
          <p:nvPr>
            <p:ph idx="2" type="subTitle"/>
          </p:nvPr>
        </p:nvSpPr>
        <p:spPr>
          <a:xfrm>
            <a:off x="713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2" name="Google Shape;1192;p27"/>
          <p:cNvSpPr txBox="1"/>
          <p:nvPr>
            <p:ph idx="3" type="subTitle"/>
          </p:nvPr>
        </p:nvSpPr>
        <p:spPr>
          <a:xfrm>
            <a:off x="33696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3" name="Google Shape;1193;p27"/>
          <p:cNvSpPr txBox="1"/>
          <p:nvPr>
            <p:ph idx="4" type="subTitle"/>
          </p:nvPr>
        </p:nvSpPr>
        <p:spPr>
          <a:xfrm>
            <a:off x="33696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4" name="Google Shape;1194;p27"/>
          <p:cNvSpPr txBox="1"/>
          <p:nvPr>
            <p:ph idx="5" type="subTitle"/>
          </p:nvPr>
        </p:nvSpPr>
        <p:spPr>
          <a:xfrm>
            <a:off x="6026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5" name="Google Shape;1195;p27"/>
          <p:cNvSpPr txBox="1"/>
          <p:nvPr>
            <p:ph idx="6" type="subTitle"/>
          </p:nvPr>
        </p:nvSpPr>
        <p:spPr>
          <a:xfrm>
            <a:off x="6026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6" name="Google Shape;1196;p27"/>
          <p:cNvSpPr txBox="1"/>
          <p:nvPr>
            <p:ph idx="7" type="subTitle"/>
          </p:nvPr>
        </p:nvSpPr>
        <p:spPr>
          <a:xfrm>
            <a:off x="713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7" name="Google Shape;1197;p27"/>
          <p:cNvSpPr txBox="1"/>
          <p:nvPr>
            <p:ph idx="8" type="subTitle"/>
          </p:nvPr>
        </p:nvSpPr>
        <p:spPr>
          <a:xfrm>
            <a:off x="713100" y="3555600"/>
            <a:ext cx="2041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8" name="Google Shape;1198;p27"/>
          <p:cNvSpPr txBox="1"/>
          <p:nvPr>
            <p:ph idx="9" type="subTitle"/>
          </p:nvPr>
        </p:nvSpPr>
        <p:spPr>
          <a:xfrm>
            <a:off x="33696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9" name="Google Shape;1199;p27"/>
          <p:cNvSpPr txBox="1"/>
          <p:nvPr>
            <p:ph idx="13" type="subTitle"/>
          </p:nvPr>
        </p:nvSpPr>
        <p:spPr>
          <a:xfrm>
            <a:off x="33696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0" name="Google Shape;1200;p27"/>
          <p:cNvSpPr txBox="1"/>
          <p:nvPr>
            <p:ph idx="14" type="subTitle"/>
          </p:nvPr>
        </p:nvSpPr>
        <p:spPr>
          <a:xfrm>
            <a:off x="6026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1" name="Google Shape;1201;p27"/>
          <p:cNvSpPr txBox="1"/>
          <p:nvPr>
            <p:ph idx="15" type="subTitle"/>
          </p:nvPr>
        </p:nvSpPr>
        <p:spPr>
          <a:xfrm>
            <a:off x="60261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3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oogle Shape;1203;p2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04" name="Google Shape;1204;p2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2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2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2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2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2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2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2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2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2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2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2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2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2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2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2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2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2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2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2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2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2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2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2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2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2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2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2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2" name="Google Shape;1232;p28"/>
          <p:cNvSpPr/>
          <p:nvPr/>
        </p:nvSpPr>
        <p:spPr>
          <a:xfrm>
            <a:off x="2523149" y="6851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3" name="Google Shape;1233;p28"/>
          <p:cNvGrpSpPr/>
          <p:nvPr/>
        </p:nvGrpSpPr>
        <p:grpSpPr>
          <a:xfrm>
            <a:off x="3537713" y="324150"/>
            <a:ext cx="1014400" cy="430500"/>
            <a:chOff x="2559150" y="3516550"/>
            <a:chExt cx="1014400" cy="430500"/>
          </a:xfrm>
        </p:grpSpPr>
        <p:cxnSp>
          <p:nvCxnSpPr>
            <p:cNvPr id="1234" name="Google Shape;1234;p28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28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28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28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8" name="Google Shape;1238;p28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239" name="Google Shape;1239;p28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1" name="Google Shape;1241;p28"/>
          <p:cNvSpPr/>
          <p:nvPr/>
        </p:nvSpPr>
        <p:spPr>
          <a:xfrm>
            <a:off x="275275" y="7993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2" name="Google Shape;1242;p28"/>
          <p:cNvGrpSpPr/>
          <p:nvPr/>
        </p:nvGrpSpPr>
        <p:grpSpPr>
          <a:xfrm>
            <a:off x="713403" y="1399527"/>
            <a:ext cx="3270596" cy="1323878"/>
            <a:chOff x="713400" y="701325"/>
            <a:chExt cx="3853200" cy="1323878"/>
          </a:xfrm>
        </p:grpSpPr>
        <p:sp>
          <p:nvSpPr>
            <p:cNvPr id="1243" name="Google Shape;1243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Google Shape;1245;p28"/>
          <p:cNvGrpSpPr/>
          <p:nvPr/>
        </p:nvGrpSpPr>
        <p:grpSpPr>
          <a:xfrm>
            <a:off x="1362703" y="2460727"/>
            <a:ext cx="3270596" cy="1323878"/>
            <a:chOff x="713400" y="701325"/>
            <a:chExt cx="3853200" cy="1323878"/>
          </a:xfrm>
        </p:grpSpPr>
        <p:sp>
          <p:nvSpPr>
            <p:cNvPr id="1246" name="Google Shape;1246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28"/>
          <p:cNvGrpSpPr/>
          <p:nvPr/>
        </p:nvGrpSpPr>
        <p:grpSpPr>
          <a:xfrm>
            <a:off x="-459387" y="-266700"/>
            <a:ext cx="1507993" cy="1515365"/>
            <a:chOff x="-459387" y="-266700"/>
            <a:chExt cx="1507993" cy="1515365"/>
          </a:xfrm>
        </p:grpSpPr>
        <p:sp>
          <p:nvSpPr>
            <p:cNvPr id="1249" name="Google Shape;1249;p28"/>
            <p:cNvSpPr/>
            <p:nvPr/>
          </p:nvSpPr>
          <p:spPr>
            <a:xfrm>
              <a:off x="-357237" y="-15725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-459387" y="-26670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1" name="Google Shape;1251;p28"/>
          <p:cNvGrpSpPr/>
          <p:nvPr/>
        </p:nvGrpSpPr>
        <p:grpSpPr>
          <a:xfrm>
            <a:off x="3368563" y="4417175"/>
            <a:ext cx="1507993" cy="1515365"/>
            <a:chOff x="3368563" y="4417175"/>
            <a:chExt cx="1507993" cy="1515365"/>
          </a:xfrm>
        </p:grpSpPr>
        <p:sp>
          <p:nvSpPr>
            <p:cNvPr id="1252" name="Google Shape;1252;p28"/>
            <p:cNvSpPr/>
            <p:nvPr/>
          </p:nvSpPr>
          <p:spPr>
            <a:xfrm>
              <a:off x="3470713" y="45266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8"/>
            <p:cNvSpPr/>
            <p:nvPr/>
          </p:nvSpPr>
          <p:spPr>
            <a:xfrm>
              <a:off x="3368563" y="44171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4" name="Google Shape;1254;p28"/>
          <p:cNvSpPr/>
          <p:nvPr/>
        </p:nvSpPr>
        <p:spPr>
          <a:xfrm>
            <a:off x="2585576" y="4145762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28"/>
          <p:cNvSpPr/>
          <p:nvPr/>
        </p:nvSpPr>
        <p:spPr>
          <a:xfrm>
            <a:off x="689850" y="396315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28"/>
          <p:cNvSpPr/>
          <p:nvPr/>
        </p:nvSpPr>
        <p:spPr>
          <a:xfrm>
            <a:off x="430425" y="4209650"/>
            <a:ext cx="598200" cy="598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28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8" name="Google Shape;1258;p28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59" name="Google Shape;1259;p28"/>
          <p:cNvSpPr txBox="1"/>
          <p:nvPr>
            <p:ph idx="2" type="subTitle"/>
          </p:nvPr>
        </p:nvSpPr>
        <p:spPr>
          <a:xfrm>
            <a:off x="5362375" y="1248675"/>
            <a:ext cx="2852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260" name="Google Shape;1260;p28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_1_1"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2" name="Google Shape;1262;p2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63" name="Google Shape;1263;p2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2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2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2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7" name="Google Shape;1267;p2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8" name="Google Shape;1268;p2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2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2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2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2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2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4" name="Google Shape;1274;p2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5" name="Google Shape;1275;p2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2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2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2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2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2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2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2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2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2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2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2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2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2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2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2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1" name="Google Shape;1291;p29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2" name="Google Shape;1292;p29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1293" name="Google Shape;1293;p2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9" name="Google Shape;1299;p29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0" name="Google Shape;1300;p29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1301" name="Google Shape;1301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3" name="Google Shape;1303;p29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1304" name="Google Shape;1304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_1_1_1_1_1"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7" name="Google Shape;1307;p3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08" name="Google Shape;1308;p3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9" name="Google Shape;1309;p3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0" name="Google Shape;1310;p3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1" name="Google Shape;1311;p3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2" name="Google Shape;1312;p3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3" name="Google Shape;1313;p3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4" name="Google Shape;1314;p3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5" name="Google Shape;1315;p3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6" name="Google Shape;1316;p3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7" name="Google Shape;1317;p3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8" name="Google Shape;1318;p3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9" name="Google Shape;1319;p3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0" name="Google Shape;1320;p3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1" name="Google Shape;1321;p3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3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3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3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3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3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3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3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3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3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3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3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3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3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3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6" name="Google Shape;1336;p30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1337" name="Google Shape;1337;p30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9" name="Google Shape;1339;p30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30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30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30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7" name="Google Shape;137;p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5" name="Google Shape;165;p4"/>
          <p:cNvSpPr/>
          <p:nvPr/>
        </p:nvSpPr>
        <p:spPr>
          <a:xfrm rot="5400000">
            <a:off x="6" y="4071024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"/>
          <p:cNvSpPr/>
          <p:nvPr/>
        </p:nvSpPr>
        <p:spPr>
          <a:xfrm rot="-5400000">
            <a:off x="7444101" y="17"/>
            <a:ext cx="1699881" cy="1699881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"/>
          <p:cNvSpPr/>
          <p:nvPr/>
        </p:nvSpPr>
        <p:spPr>
          <a:xfrm>
            <a:off x="440175" y="1036000"/>
            <a:ext cx="8263800" cy="38889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"/>
          <p:cNvSpPr/>
          <p:nvPr/>
        </p:nvSpPr>
        <p:spPr>
          <a:xfrm>
            <a:off x="7375874" y="291325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0" name="Google Shape;170;p4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5" name="Google Shape;134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46" name="Google Shape;134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8" name="Google Shape;1348;p3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49" name="Google Shape;1349;p3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0" name="Google Shape;1350;p3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1" name="Google Shape;1351;p3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2" name="Google Shape;1352;p3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3" name="Google Shape;1353;p3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4" name="Google Shape;1354;p3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5" name="Google Shape;1355;p3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6" name="Google Shape;1356;p3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7" name="Google Shape;1357;p3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Google Shape;1358;p3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9" name="Google Shape;1359;p3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0" name="Google Shape;1360;p3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1" name="Google Shape;1361;p3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2" name="Google Shape;1362;p3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3" name="Google Shape;1363;p3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4" name="Google Shape;1364;p3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5" name="Google Shape;1365;p3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6" name="Google Shape;1366;p3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7" name="Google Shape;1367;p3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8" name="Google Shape;1368;p3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9" name="Google Shape;1369;p3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0" name="Google Shape;1370;p3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1" name="Google Shape;1371;p3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2" name="Google Shape;1372;p3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3" name="Google Shape;1373;p3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4" name="Google Shape;1374;p3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5" name="Google Shape;1375;p3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6" name="Google Shape;1376;p3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77" name="Google Shape;1377;p32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32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9" name="Google Shape;1379;p32"/>
          <p:cNvGrpSpPr/>
          <p:nvPr/>
        </p:nvGrpSpPr>
        <p:grpSpPr>
          <a:xfrm>
            <a:off x="598327" y="2799877"/>
            <a:ext cx="2128619" cy="2781103"/>
            <a:chOff x="554456" y="2624159"/>
            <a:chExt cx="2397903" cy="3132932"/>
          </a:xfrm>
        </p:grpSpPr>
        <p:sp>
          <p:nvSpPr>
            <p:cNvPr id="1380" name="Google Shape;1380;p32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32"/>
          <p:cNvGrpSpPr/>
          <p:nvPr/>
        </p:nvGrpSpPr>
        <p:grpSpPr>
          <a:xfrm>
            <a:off x="2559150" y="3817275"/>
            <a:ext cx="1014400" cy="430500"/>
            <a:chOff x="2559150" y="3516550"/>
            <a:chExt cx="1014400" cy="430500"/>
          </a:xfrm>
        </p:grpSpPr>
        <p:cxnSp>
          <p:nvCxnSpPr>
            <p:cNvPr id="1394" name="Google Shape;1394;p32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5" name="Google Shape;1395;p3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6" name="Google Shape;1396;p3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7" name="Google Shape;1397;p3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98" name="Google Shape;1398;p32"/>
          <p:cNvGrpSpPr/>
          <p:nvPr/>
        </p:nvGrpSpPr>
        <p:grpSpPr>
          <a:xfrm>
            <a:off x="-161467" y="3817275"/>
            <a:ext cx="751667" cy="430500"/>
            <a:chOff x="2821883" y="3516550"/>
            <a:chExt cx="751667" cy="430500"/>
          </a:xfrm>
        </p:grpSpPr>
        <p:cxnSp>
          <p:nvCxnSpPr>
            <p:cNvPr id="1399" name="Google Shape;1399;p3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3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3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02" name="Google Shape;1402;p32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32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32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32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2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32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32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32"/>
          <p:cNvSpPr txBox="1"/>
          <p:nvPr>
            <p:ph idx="1" type="subTitle"/>
          </p:nvPr>
        </p:nvSpPr>
        <p:spPr>
          <a:xfrm>
            <a:off x="3842025" y="3671475"/>
            <a:ext cx="2789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0" name="Google Shape;1410;p32"/>
          <p:cNvSpPr txBox="1"/>
          <p:nvPr>
            <p:ph idx="2" type="subTitle"/>
          </p:nvPr>
        </p:nvSpPr>
        <p:spPr>
          <a:xfrm>
            <a:off x="6383376" y="2820175"/>
            <a:ext cx="1499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1411" name="Google Shape;1411;p32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412" name="Google Shape;1412;p32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4" name="Google Shape;1414;p32"/>
          <p:cNvGrpSpPr/>
          <p:nvPr/>
        </p:nvGrpSpPr>
        <p:grpSpPr>
          <a:xfrm>
            <a:off x="761271" y="1044599"/>
            <a:ext cx="3270596" cy="1323878"/>
            <a:chOff x="713400" y="701325"/>
            <a:chExt cx="3853200" cy="1323878"/>
          </a:xfrm>
        </p:grpSpPr>
        <p:sp>
          <p:nvSpPr>
            <p:cNvPr id="1415" name="Google Shape;1415;p3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7" name="Google Shape;1417;p32"/>
          <p:cNvGrpSpPr/>
          <p:nvPr/>
        </p:nvGrpSpPr>
        <p:grpSpPr>
          <a:xfrm>
            <a:off x="2184103" y="2359421"/>
            <a:ext cx="3270596" cy="1323878"/>
            <a:chOff x="713400" y="701325"/>
            <a:chExt cx="3853200" cy="1323878"/>
          </a:xfrm>
        </p:grpSpPr>
        <p:sp>
          <p:nvSpPr>
            <p:cNvPr id="1418" name="Google Shape;1418;p3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0" name="Google Shape;1420;p32"/>
          <p:cNvSpPr txBox="1"/>
          <p:nvPr>
            <p:ph type="title"/>
          </p:nvPr>
        </p:nvSpPr>
        <p:spPr>
          <a:xfrm>
            <a:off x="884419" y="1142789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1" name="Google Shape;1421;p32"/>
          <p:cNvSpPr txBox="1"/>
          <p:nvPr>
            <p:ph idx="3" type="subTitle"/>
          </p:nvPr>
        </p:nvSpPr>
        <p:spPr>
          <a:xfrm>
            <a:off x="2307250" y="2479161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3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24" name="Google Shape;1424;p33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5" name="Google Shape;1425;p33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26" name="Google Shape;1426;p33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27" name="Google Shape;1427;p33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2"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34"/>
          <p:cNvSpPr txBox="1"/>
          <p:nvPr>
            <p:ph type="title"/>
          </p:nvPr>
        </p:nvSpPr>
        <p:spPr>
          <a:xfrm>
            <a:off x="802386" y="1282304"/>
            <a:ext cx="70731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30" name="Google Shape;1430;p34"/>
          <p:cNvSpPr txBox="1"/>
          <p:nvPr>
            <p:ph idx="1" type="body"/>
          </p:nvPr>
        </p:nvSpPr>
        <p:spPr>
          <a:xfrm>
            <a:off x="802386" y="3442097"/>
            <a:ext cx="70731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31" name="Google Shape;1431;p34"/>
          <p:cNvSpPr txBox="1"/>
          <p:nvPr>
            <p:ph idx="10" type="dt"/>
          </p:nvPr>
        </p:nvSpPr>
        <p:spPr>
          <a:xfrm>
            <a:off x="130302" y="4786884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32" name="Google Shape;1432;p34"/>
          <p:cNvSpPr txBox="1"/>
          <p:nvPr>
            <p:ph idx="11" type="ftr"/>
          </p:nvPr>
        </p:nvSpPr>
        <p:spPr>
          <a:xfrm rot="5400000">
            <a:off x="-1316170" y="1569978"/>
            <a:ext cx="31182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33" name="Google Shape;1433;p34"/>
          <p:cNvSpPr txBox="1"/>
          <p:nvPr>
            <p:ph idx="12" type="sldNum"/>
          </p:nvPr>
        </p:nvSpPr>
        <p:spPr>
          <a:xfrm>
            <a:off x="8593439" y="4786884"/>
            <a:ext cx="37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1">
  <p:cSld name="CUSTOM_3_1"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3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436" name="Google Shape;1436;p3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7" name="Google Shape;1437;p3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8" name="Google Shape;1438;p3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9" name="Google Shape;1439;p3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0" name="Google Shape;1440;p3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1" name="Google Shape;1441;p3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2" name="Google Shape;1442;p3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3" name="Google Shape;1443;p3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4" name="Google Shape;1444;p3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5" name="Google Shape;1445;p3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6" name="Google Shape;1446;p3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7" name="Google Shape;1447;p3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8" name="Google Shape;1448;p3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9" name="Google Shape;1449;p3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0" name="Google Shape;1450;p3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1" name="Google Shape;1451;p3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2" name="Google Shape;1452;p3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3" name="Google Shape;1453;p3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4" name="Google Shape;1454;p3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5" name="Google Shape;1455;p3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6" name="Google Shape;1456;p3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7" name="Google Shape;1457;p3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8" name="Google Shape;1458;p3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9" name="Google Shape;1459;p3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0" name="Google Shape;1460;p3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1" name="Google Shape;1461;p3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2" name="Google Shape;1462;p3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3" name="Google Shape;1463;p3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64" name="Google Shape;1464;p35"/>
          <p:cNvSpPr/>
          <p:nvPr/>
        </p:nvSpPr>
        <p:spPr>
          <a:xfrm>
            <a:off x="2523149" y="6851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5" name="Google Shape;1465;p35"/>
          <p:cNvGrpSpPr/>
          <p:nvPr/>
        </p:nvGrpSpPr>
        <p:grpSpPr>
          <a:xfrm>
            <a:off x="3537713" y="324150"/>
            <a:ext cx="1014400" cy="430500"/>
            <a:chOff x="2559150" y="3516550"/>
            <a:chExt cx="1014400" cy="430500"/>
          </a:xfrm>
        </p:grpSpPr>
        <p:cxnSp>
          <p:nvCxnSpPr>
            <p:cNvPr id="1466" name="Google Shape;1466;p35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7" name="Google Shape;1467;p35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8" name="Google Shape;1468;p35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9" name="Google Shape;1469;p35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70" name="Google Shape;1470;p35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471" name="Google Shape;1471;p35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3" name="Google Shape;1473;p35"/>
          <p:cNvSpPr/>
          <p:nvPr/>
        </p:nvSpPr>
        <p:spPr>
          <a:xfrm>
            <a:off x="275275" y="7993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4" name="Google Shape;1474;p35"/>
          <p:cNvGrpSpPr/>
          <p:nvPr/>
        </p:nvGrpSpPr>
        <p:grpSpPr>
          <a:xfrm>
            <a:off x="713403" y="1399527"/>
            <a:ext cx="3270596" cy="1323878"/>
            <a:chOff x="713400" y="701325"/>
            <a:chExt cx="3853200" cy="1323878"/>
          </a:xfrm>
        </p:grpSpPr>
        <p:sp>
          <p:nvSpPr>
            <p:cNvPr id="1475" name="Google Shape;1475;p35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7" name="Google Shape;1477;p35"/>
          <p:cNvGrpSpPr/>
          <p:nvPr/>
        </p:nvGrpSpPr>
        <p:grpSpPr>
          <a:xfrm>
            <a:off x="1362703" y="2460727"/>
            <a:ext cx="3270596" cy="1323878"/>
            <a:chOff x="713400" y="701325"/>
            <a:chExt cx="3853200" cy="1323878"/>
          </a:xfrm>
        </p:grpSpPr>
        <p:sp>
          <p:nvSpPr>
            <p:cNvPr id="1478" name="Google Shape;1478;p35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0" name="Google Shape;1480;p35"/>
          <p:cNvGrpSpPr/>
          <p:nvPr/>
        </p:nvGrpSpPr>
        <p:grpSpPr>
          <a:xfrm>
            <a:off x="-459387" y="-266700"/>
            <a:ext cx="1507993" cy="1515365"/>
            <a:chOff x="-459387" y="-266700"/>
            <a:chExt cx="1507993" cy="1515365"/>
          </a:xfrm>
        </p:grpSpPr>
        <p:sp>
          <p:nvSpPr>
            <p:cNvPr id="1481" name="Google Shape;1481;p35"/>
            <p:cNvSpPr/>
            <p:nvPr/>
          </p:nvSpPr>
          <p:spPr>
            <a:xfrm>
              <a:off x="-357237" y="-15725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-459387" y="-26670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3" name="Google Shape;1483;p35"/>
          <p:cNvGrpSpPr/>
          <p:nvPr/>
        </p:nvGrpSpPr>
        <p:grpSpPr>
          <a:xfrm>
            <a:off x="3368563" y="4417175"/>
            <a:ext cx="1507993" cy="1515365"/>
            <a:chOff x="3368563" y="4417175"/>
            <a:chExt cx="1507993" cy="1515365"/>
          </a:xfrm>
        </p:grpSpPr>
        <p:sp>
          <p:nvSpPr>
            <p:cNvPr id="1484" name="Google Shape;1484;p35"/>
            <p:cNvSpPr/>
            <p:nvPr/>
          </p:nvSpPr>
          <p:spPr>
            <a:xfrm>
              <a:off x="3470713" y="45266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3368563" y="44171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6" name="Google Shape;1486;p35"/>
          <p:cNvSpPr/>
          <p:nvPr/>
        </p:nvSpPr>
        <p:spPr>
          <a:xfrm>
            <a:off x="2585576" y="4145762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35"/>
          <p:cNvSpPr/>
          <p:nvPr/>
        </p:nvSpPr>
        <p:spPr>
          <a:xfrm>
            <a:off x="689850" y="396315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35"/>
          <p:cNvSpPr/>
          <p:nvPr/>
        </p:nvSpPr>
        <p:spPr>
          <a:xfrm>
            <a:off x="430425" y="4209650"/>
            <a:ext cx="598200" cy="598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35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0" name="Google Shape;1490;p35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491" name="Google Shape;1491;p35"/>
          <p:cNvSpPr txBox="1"/>
          <p:nvPr>
            <p:ph idx="2" type="subTitle"/>
          </p:nvPr>
        </p:nvSpPr>
        <p:spPr>
          <a:xfrm>
            <a:off x="5362375" y="1248675"/>
            <a:ext cx="2852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492" name="Google Shape;1492;p35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493" name="Google Shape;1493;p35"/>
          <p:cNvSpPr txBox="1"/>
          <p:nvPr>
            <p:ph idx="4" type="subTitle"/>
          </p:nvPr>
        </p:nvSpPr>
        <p:spPr>
          <a:xfrm>
            <a:off x="5362369" y="2918906"/>
            <a:ext cx="28527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73" name="Google Shape;173;p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" name="Google Shape;201;p5"/>
          <p:cNvSpPr/>
          <p:nvPr/>
        </p:nvSpPr>
        <p:spPr>
          <a:xfrm flipH="1" rot="10800000">
            <a:off x="2743775" y="1669744"/>
            <a:ext cx="2446139" cy="85457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4544200" y="4116675"/>
            <a:ext cx="1310138" cy="698480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5"/>
          <p:cNvGrpSpPr/>
          <p:nvPr/>
        </p:nvGrpSpPr>
        <p:grpSpPr>
          <a:xfrm>
            <a:off x="1147437" y="2502500"/>
            <a:ext cx="3219094" cy="2109202"/>
            <a:chOff x="1194144" y="890088"/>
            <a:chExt cx="6755706" cy="3501912"/>
          </a:xfrm>
        </p:grpSpPr>
        <p:sp>
          <p:nvSpPr>
            <p:cNvPr id="204" name="Google Shape;204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5"/>
          <p:cNvSpPr/>
          <p:nvPr/>
        </p:nvSpPr>
        <p:spPr>
          <a:xfrm>
            <a:off x="1651013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"/>
          <p:cNvSpPr/>
          <p:nvPr/>
        </p:nvSpPr>
        <p:spPr>
          <a:xfrm>
            <a:off x="1651013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5"/>
          <p:cNvGrpSpPr/>
          <p:nvPr/>
        </p:nvGrpSpPr>
        <p:grpSpPr>
          <a:xfrm>
            <a:off x="4777462" y="2502500"/>
            <a:ext cx="3219094" cy="2109202"/>
            <a:chOff x="1194144" y="890088"/>
            <a:chExt cx="6755706" cy="3501912"/>
          </a:xfrm>
        </p:grpSpPr>
        <p:sp>
          <p:nvSpPr>
            <p:cNvPr id="209" name="Google Shape;209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5"/>
          <p:cNvSpPr/>
          <p:nvPr/>
        </p:nvSpPr>
        <p:spPr>
          <a:xfrm>
            <a:off x="5281038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"/>
          <p:cNvSpPr/>
          <p:nvPr/>
        </p:nvSpPr>
        <p:spPr>
          <a:xfrm>
            <a:off x="5281038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cxnSp>
        <p:nvCxnSpPr>
          <p:cNvPr id="214" name="Google Shape;214;p5"/>
          <p:cNvCxnSpPr/>
          <p:nvPr/>
        </p:nvCxnSpPr>
        <p:spPr>
          <a:xfrm>
            <a:off x="0" y="1669744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15" name="Google Shape;215;p5"/>
          <p:cNvGrpSpPr/>
          <p:nvPr/>
        </p:nvGrpSpPr>
        <p:grpSpPr>
          <a:xfrm>
            <a:off x="-573830" y="3562045"/>
            <a:ext cx="1208986" cy="1214947"/>
            <a:chOff x="5788095" y="1364345"/>
            <a:chExt cx="1208986" cy="1214947"/>
          </a:xfrm>
        </p:grpSpPr>
        <p:sp>
          <p:nvSpPr>
            <p:cNvPr id="216" name="Google Shape;216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5"/>
          <p:cNvGrpSpPr/>
          <p:nvPr/>
        </p:nvGrpSpPr>
        <p:grpSpPr>
          <a:xfrm>
            <a:off x="8532720" y="590045"/>
            <a:ext cx="1208986" cy="1214947"/>
            <a:chOff x="5788095" y="1364345"/>
            <a:chExt cx="1208986" cy="1214947"/>
          </a:xfrm>
        </p:grpSpPr>
        <p:sp>
          <p:nvSpPr>
            <p:cNvPr id="219" name="Google Shape;219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5"/>
          <p:cNvSpPr/>
          <p:nvPr/>
        </p:nvSpPr>
        <p:spPr>
          <a:xfrm>
            <a:off x="5796199" y="4718225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"/>
          <p:cNvSpPr/>
          <p:nvPr/>
        </p:nvSpPr>
        <p:spPr>
          <a:xfrm>
            <a:off x="636746" y="15931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5"/>
          <p:cNvSpPr txBox="1"/>
          <p:nvPr>
            <p:ph idx="1" type="body"/>
          </p:nvPr>
        </p:nvSpPr>
        <p:spPr>
          <a:xfrm>
            <a:off x="13322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5"/>
          <p:cNvSpPr txBox="1"/>
          <p:nvPr>
            <p:ph idx="2" type="body"/>
          </p:nvPr>
        </p:nvSpPr>
        <p:spPr>
          <a:xfrm>
            <a:off x="49623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5"/>
          <p:cNvSpPr txBox="1"/>
          <p:nvPr>
            <p:ph idx="3" type="ctrTitle"/>
          </p:nvPr>
        </p:nvSpPr>
        <p:spPr>
          <a:xfrm>
            <a:off x="1846013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6" name="Google Shape;226;p5"/>
          <p:cNvSpPr txBox="1"/>
          <p:nvPr>
            <p:ph idx="4" type="ctrTitle"/>
          </p:nvPr>
        </p:nvSpPr>
        <p:spPr>
          <a:xfrm>
            <a:off x="5477088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29" name="Google Shape;229;p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7" name="Google Shape;257;p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58" name="Google Shape;258;p6"/>
          <p:cNvSpPr/>
          <p:nvPr/>
        </p:nvSpPr>
        <p:spPr>
          <a:xfrm rot="5400000">
            <a:off x="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6"/>
          <p:cNvSpPr/>
          <p:nvPr/>
        </p:nvSpPr>
        <p:spPr>
          <a:xfrm rot="-5400000">
            <a:off x="7923174" y="4"/>
            <a:ext cx="1220822" cy="1220822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6"/>
          <p:cNvSpPr/>
          <p:nvPr/>
        </p:nvSpPr>
        <p:spPr>
          <a:xfrm>
            <a:off x="210326" y="420407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63" name="Google Shape;263;p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1" name="Google Shape;291;p7"/>
          <p:cNvCxnSpPr/>
          <p:nvPr/>
        </p:nvCxnSpPr>
        <p:spPr>
          <a:xfrm>
            <a:off x="941150" y="1984450"/>
            <a:ext cx="0" cy="232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2" name="Google Shape;292;p7"/>
          <p:cNvSpPr/>
          <p:nvPr/>
        </p:nvSpPr>
        <p:spPr>
          <a:xfrm>
            <a:off x="864504" y="42826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7"/>
          <p:cNvGrpSpPr/>
          <p:nvPr/>
        </p:nvGrpSpPr>
        <p:grpSpPr>
          <a:xfrm>
            <a:off x="592266" y="715927"/>
            <a:ext cx="2982762" cy="1323878"/>
            <a:chOff x="713400" y="701325"/>
            <a:chExt cx="3853200" cy="1323878"/>
          </a:xfrm>
        </p:grpSpPr>
        <p:sp>
          <p:nvSpPr>
            <p:cNvPr id="294" name="Google Shape;294;p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7"/>
          <p:cNvSpPr txBox="1"/>
          <p:nvPr>
            <p:ph type="title"/>
          </p:nvPr>
        </p:nvSpPr>
        <p:spPr>
          <a:xfrm>
            <a:off x="757175" y="853125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7" name="Google Shape;297;p7"/>
          <p:cNvSpPr txBox="1"/>
          <p:nvPr>
            <p:ph idx="1" type="body"/>
          </p:nvPr>
        </p:nvSpPr>
        <p:spPr>
          <a:xfrm>
            <a:off x="1428400" y="2337550"/>
            <a:ext cx="31899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00" name="Google Shape;300;p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8" name="Google Shape;328;p8"/>
          <p:cNvSpPr/>
          <p:nvPr/>
        </p:nvSpPr>
        <p:spPr>
          <a:xfrm>
            <a:off x="5214918" y="-115525"/>
            <a:ext cx="4220952" cy="3224658"/>
          </a:xfrm>
          <a:custGeom>
            <a:rect b="b" l="l" r="r" t="t"/>
            <a:pathLst>
              <a:path extrusionOk="0" fill="none" h="34684" w="45400">
                <a:moveTo>
                  <a:pt x="24111" y="1"/>
                </a:moveTo>
                <a:lnTo>
                  <a:pt x="8633" y="1"/>
                </a:lnTo>
                <a:cubicBezTo>
                  <a:pt x="3870" y="1"/>
                  <a:pt x="1" y="3870"/>
                  <a:pt x="1" y="8633"/>
                </a:cubicBezTo>
                <a:lnTo>
                  <a:pt x="1" y="8633"/>
                </a:lnTo>
                <a:cubicBezTo>
                  <a:pt x="1" y="13395"/>
                  <a:pt x="3870" y="17265"/>
                  <a:pt x="8633" y="17265"/>
                </a:cubicBezTo>
                <a:lnTo>
                  <a:pt x="36767" y="17265"/>
                </a:lnTo>
                <a:cubicBezTo>
                  <a:pt x="41530" y="17265"/>
                  <a:pt x="45399" y="21134"/>
                  <a:pt x="45399" y="25897"/>
                </a:cubicBezTo>
                <a:lnTo>
                  <a:pt x="45399" y="26051"/>
                </a:lnTo>
                <a:cubicBezTo>
                  <a:pt x="45399" y="30814"/>
                  <a:pt x="41530" y="34683"/>
                  <a:pt x="36767" y="34683"/>
                </a:cubicBezTo>
                <a:lnTo>
                  <a:pt x="19051" y="3468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8"/>
          <p:cNvGrpSpPr/>
          <p:nvPr/>
        </p:nvGrpSpPr>
        <p:grpSpPr>
          <a:xfrm>
            <a:off x="2208443" y="3109125"/>
            <a:ext cx="2276243" cy="1808300"/>
            <a:chOff x="2208443" y="3109125"/>
            <a:chExt cx="2276243" cy="1808300"/>
          </a:xfrm>
        </p:grpSpPr>
        <p:sp>
          <p:nvSpPr>
            <p:cNvPr id="330" name="Google Shape;330;p8"/>
            <p:cNvSpPr/>
            <p:nvPr/>
          </p:nvSpPr>
          <p:spPr>
            <a:xfrm>
              <a:off x="2208443" y="3109125"/>
              <a:ext cx="2276243" cy="1738969"/>
            </a:xfrm>
            <a:custGeom>
              <a:rect b="b" l="l" r="r" t="t"/>
              <a:pathLst>
                <a:path extrusionOk="0" fill="none" h="34684" w="45400">
                  <a:moveTo>
                    <a:pt x="24111" y="1"/>
                  </a:moveTo>
                  <a:lnTo>
                    <a:pt x="8633" y="1"/>
                  </a:lnTo>
                  <a:cubicBezTo>
                    <a:pt x="3870" y="1"/>
                    <a:pt x="1" y="3870"/>
                    <a:pt x="1" y="8633"/>
                  </a:cubicBezTo>
                  <a:lnTo>
                    <a:pt x="1" y="8633"/>
                  </a:lnTo>
                  <a:cubicBezTo>
                    <a:pt x="1" y="13395"/>
                    <a:pt x="3870" y="17265"/>
                    <a:pt x="8633" y="17265"/>
                  </a:cubicBezTo>
                  <a:lnTo>
                    <a:pt x="36767" y="17265"/>
                  </a:lnTo>
                  <a:cubicBezTo>
                    <a:pt x="41530" y="17265"/>
                    <a:pt x="45399" y="21134"/>
                    <a:pt x="45399" y="25897"/>
                  </a:cubicBezTo>
                  <a:lnTo>
                    <a:pt x="45399" y="26051"/>
                  </a:lnTo>
                  <a:cubicBezTo>
                    <a:pt x="45399" y="30814"/>
                    <a:pt x="41530" y="34683"/>
                    <a:pt x="36767" y="34683"/>
                  </a:cubicBezTo>
                  <a:lnTo>
                    <a:pt x="19051" y="3468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3072924" y="4764125"/>
              <a:ext cx="153300" cy="1533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8"/>
          <p:cNvSpPr/>
          <p:nvPr/>
        </p:nvSpPr>
        <p:spPr>
          <a:xfrm rot="5400000">
            <a:off x="26" y="4046576"/>
            <a:ext cx="1096898" cy="109689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8"/>
          <p:cNvGrpSpPr/>
          <p:nvPr/>
        </p:nvGrpSpPr>
        <p:grpSpPr>
          <a:xfrm>
            <a:off x="893010" y="-46010"/>
            <a:ext cx="706947" cy="710403"/>
            <a:chOff x="-546937" y="-581525"/>
            <a:chExt cx="1507993" cy="1515365"/>
          </a:xfrm>
        </p:grpSpPr>
        <p:sp>
          <p:nvSpPr>
            <p:cNvPr id="334" name="Google Shape;334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8"/>
          <p:cNvGrpSpPr/>
          <p:nvPr/>
        </p:nvGrpSpPr>
        <p:grpSpPr>
          <a:xfrm>
            <a:off x="157019" y="375283"/>
            <a:ext cx="706947" cy="710403"/>
            <a:chOff x="-546937" y="-581525"/>
            <a:chExt cx="1507993" cy="1515365"/>
          </a:xfrm>
        </p:grpSpPr>
        <p:sp>
          <p:nvSpPr>
            <p:cNvPr id="337" name="Google Shape;337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8"/>
          <p:cNvGrpSpPr/>
          <p:nvPr/>
        </p:nvGrpSpPr>
        <p:grpSpPr>
          <a:xfrm>
            <a:off x="1025979" y="807917"/>
            <a:ext cx="7092042" cy="3527667"/>
            <a:chOff x="2113600" y="893100"/>
            <a:chExt cx="3526800" cy="1732901"/>
          </a:xfrm>
        </p:grpSpPr>
        <p:sp>
          <p:nvSpPr>
            <p:cNvPr id="340" name="Google Shape;340;p8"/>
            <p:cNvSpPr/>
            <p:nvPr/>
          </p:nvSpPr>
          <p:spPr>
            <a:xfrm>
              <a:off x="2113600" y="994301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2113600" y="893100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8"/>
          <p:cNvGrpSpPr/>
          <p:nvPr/>
        </p:nvGrpSpPr>
        <p:grpSpPr>
          <a:xfrm>
            <a:off x="115726" y="4438849"/>
            <a:ext cx="611190" cy="614177"/>
            <a:chOff x="-546937" y="-581525"/>
            <a:chExt cx="1507993" cy="1515365"/>
          </a:xfrm>
        </p:grpSpPr>
        <p:sp>
          <p:nvSpPr>
            <p:cNvPr id="343" name="Google Shape;343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8"/>
          <p:cNvSpPr txBox="1"/>
          <p:nvPr>
            <p:ph type="title"/>
          </p:nvPr>
        </p:nvSpPr>
        <p:spPr>
          <a:xfrm>
            <a:off x="1715550" y="1620900"/>
            <a:ext cx="5712900" cy="19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48" name="Google Shape;348;p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6" name="Google Shape;376;p9"/>
          <p:cNvSpPr/>
          <p:nvPr/>
        </p:nvSpPr>
        <p:spPr>
          <a:xfrm>
            <a:off x="4374000" y="-66675"/>
            <a:ext cx="4827300" cy="52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9"/>
          <p:cNvGrpSpPr/>
          <p:nvPr/>
        </p:nvGrpSpPr>
        <p:grpSpPr>
          <a:xfrm>
            <a:off x="5097000" y="2801775"/>
            <a:ext cx="3333600" cy="1584400"/>
            <a:chOff x="5097000" y="2801775"/>
            <a:chExt cx="3333600" cy="1584400"/>
          </a:xfrm>
        </p:grpSpPr>
        <p:sp>
          <p:nvSpPr>
            <p:cNvPr id="378" name="Google Shape;378;p9"/>
            <p:cNvSpPr/>
            <p:nvPr/>
          </p:nvSpPr>
          <p:spPr>
            <a:xfrm>
              <a:off x="5097000" y="29461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5097000" y="28017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9"/>
          <p:cNvGrpSpPr/>
          <p:nvPr/>
        </p:nvGrpSpPr>
        <p:grpSpPr>
          <a:xfrm>
            <a:off x="5097000" y="819150"/>
            <a:ext cx="3333600" cy="1584400"/>
            <a:chOff x="5097000" y="819150"/>
            <a:chExt cx="3333600" cy="1584400"/>
          </a:xfrm>
        </p:grpSpPr>
        <p:sp>
          <p:nvSpPr>
            <p:cNvPr id="381" name="Google Shape;381;p9"/>
            <p:cNvSpPr/>
            <p:nvPr/>
          </p:nvSpPr>
          <p:spPr>
            <a:xfrm>
              <a:off x="5097000" y="9635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097000" y="8191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9"/>
          <p:cNvSpPr/>
          <p:nvPr/>
        </p:nvSpPr>
        <p:spPr>
          <a:xfrm flipH="1" rot="5400000">
            <a:off x="3060790" y="3838125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9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9"/>
          <p:cNvGrpSpPr/>
          <p:nvPr/>
        </p:nvGrpSpPr>
        <p:grpSpPr>
          <a:xfrm rot="2507660">
            <a:off x="-541747" y="3781011"/>
            <a:ext cx="1731346" cy="2262289"/>
            <a:chOff x="554456" y="2624159"/>
            <a:chExt cx="2397903" cy="3132932"/>
          </a:xfrm>
        </p:grpSpPr>
        <p:sp>
          <p:nvSpPr>
            <p:cNvPr id="386" name="Google Shape;386;p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9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9"/>
          <p:cNvSpPr/>
          <p:nvPr/>
        </p:nvSpPr>
        <p:spPr>
          <a:xfrm>
            <a:off x="3632182" y="413497"/>
            <a:ext cx="226134" cy="226191"/>
          </a:xfrm>
          <a:custGeom>
            <a:rect b="b" l="l" r="r" t="t"/>
            <a:pathLst>
              <a:path extrusionOk="0" h="3430" w="3429">
                <a:moveTo>
                  <a:pt x="1715" y="0"/>
                </a:moveTo>
                <a:cubicBezTo>
                  <a:pt x="774" y="0"/>
                  <a:pt x="0" y="774"/>
                  <a:pt x="0" y="1715"/>
                </a:cubicBezTo>
                <a:cubicBezTo>
                  <a:pt x="0" y="2655"/>
                  <a:pt x="774" y="3429"/>
                  <a:pt x="1715" y="3429"/>
                </a:cubicBezTo>
                <a:cubicBezTo>
                  <a:pt x="2667" y="3429"/>
                  <a:pt x="3429" y="2655"/>
                  <a:pt x="3429" y="1715"/>
                </a:cubicBezTo>
                <a:cubicBezTo>
                  <a:pt x="3429" y="774"/>
                  <a:pt x="2667" y="0"/>
                  <a:pt x="1715" y="0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9"/>
          <p:cNvSpPr/>
          <p:nvPr/>
        </p:nvSpPr>
        <p:spPr>
          <a:xfrm>
            <a:off x="3368076" y="669950"/>
            <a:ext cx="225409" cy="225400"/>
          </a:xfrm>
          <a:custGeom>
            <a:rect b="b" l="l" r="r" t="t"/>
            <a:pathLst>
              <a:path extrusionOk="0" h="3418" w="3418">
                <a:moveTo>
                  <a:pt x="1703" y="1"/>
                </a:moveTo>
                <a:cubicBezTo>
                  <a:pt x="762" y="1"/>
                  <a:pt x="0" y="763"/>
                  <a:pt x="0" y="1703"/>
                </a:cubicBezTo>
                <a:cubicBezTo>
                  <a:pt x="0" y="2656"/>
                  <a:pt x="762" y="3418"/>
                  <a:pt x="1703" y="3418"/>
                </a:cubicBezTo>
                <a:cubicBezTo>
                  <a:pt x="2655" y="3418"/>
                  <a:pt x="3417" y="2656"/>
                  <a:pt x="3417" y="1703"/>
                </a:cubicBezTo>
                <a:cubicBezTo>
                  <a:pt x="3417" y="763"/>
                  <a:pt x="2655" y="1"/>
                  <a:pt x="1703" y="1"/>
                </a:cubicBez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9"/>
          <p:cNvSpPr txBox="1"/>
          <p:nvPr>
            <p:ph type="title"/>
          </p:nvPr>
        </p:nvSpPr>
        <p:spPr>
          <a:xfrm>
            <a:off x="938700" y="1547325"/>
            <a:ext cx="2496600" cy="20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03" name="Google Shape;403;p9"/>
          <p:cNvSpPr txBox="1"/>
          <p:nvPr>
            <p:ph idx="1" type="subTitle"/>
          </p:nvPr>
        </p:nvSpPr>
        <p:spPr>
          <a:xfrm>
            <a:off x="5315400" y="93839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9"/>
          <p:cNvSpPr txBox="1"/>
          <p:nvPr>
            <p:ph idx="2" type="subTitle"/>
          </p:nvPr>
        </p:nvSpPr>
        <p:spPr>
          <a:xfrm>
            <a:off x="5315400" y="288194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10"/>
          <p:cNvGrpSpPr/>
          <p:nvPr/>
        </p:nvGrpSpPr>
        <p:grpSpPr>
          <a:xfrm>
            <a:off x="5665230" y="2373379"/>
            <a:ext cx="3270295" cy="2854496"/>
            <a:chOff x="5665230" y="2373379"/>
            <a:chExt cx="3270295" cy="2854496"/>
          </a:xfrm>
        </p:grpSpPr>
        <p:sp>
          <p:nvSpPr>
            <p:cNvPr id="407" name="Google Shape;407;p10"/>
            <p:cNvSpPr/>
            <p:nvPr/>
          </p:nvSpPr>
          <p:spPr>
            <a:xfrm>
              <a:off x="7806475" y="4191975"/>
              <a:ext cx="1035900" cy="1035900"/>
            </a:xfrm>
            <a:prstGeom prst="roundRect">
              <a:avLst>
                <a:gd fmla="val 19717" name="adj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5665232" y="2526371"/>
              <a:ext cx="2765100" cy="2218200"/>
            </a:xfrm>
            <a:prstGeom prst="roundRect">
              <a:avLst>
                <a:gd fmla="val 5206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5665230" y="2451315"/>
              <a:ext cx="2765100" cy="2181000"/>
            </a:xfrm>
            <a:prstGeom prst="roundRect">
              <a:avLst>
                <a:gd fmla="val 5206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5994975" y="237337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8731224" y="4501950"/>
              <a:ext cx="204300" cy="2043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 txBox="1"/>
          <p:nvPr>
            <p:ph idx="1" type="body"/>
          </p:nvPr>
        </p:nvSpPr>
        <p:spPr>
          <a:xfrm>
            <a:off x="6029880" y="2780675"/>
            <a:ext cx="2035800" cy="15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  <a:defRPr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6"/>
          <p:cNvSpPr txBox="1"/>
          <p:nvPr>
            <p:ph type="ctrTitle"/>
          </p:nvPr>
        </p:nvSpPr>
        <p:spPr>
          <a:xfrm>
            <a:off x="728175" y="1459674"/>
            <a:ext cx="29571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CISC108</a:t>
            </a:r>
            <a:endParaRPr sz="5400"/>
          </a:p>
        </p:txBody>
      </p:sp>
      <p:sp>
        <p:nvSpPr>
          <p:cNvPr id="1499" name="Google Shape;1499;p36"/>
          <p:cNvSpPr txBox="1"/>
          <p:nvPr>
            <p:ph idx="1" type="subTitle"/>
          </p:nvPr>
        </p:nvSpPr>
        <p:spPr>
          <a:xfrm>
            <a:off x="2564700" y="3615300"/>
            <a:ext cx="39591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10 - Project/Midterm 2</a:t>
            </a:r>
            <a:endParaRPr/>
          </a:p>
        </p:txBody>
      </p:sp>
      <p:sp>
        <p:nvSpPr>
          <p:cNvPr id="1500" name="Google Shape;1500;p36"/>
          <p:cNvSpPr txBox="1"/>
          <p:nvPr>
            <p:ph idx="2" type="subTitle"/>
          </p:nvPr>
        </p:nvSpPr>
        <p:spPr>
          <a:xfrm>
            <a:off x="5766425" y="2541850"/>
            <a:ext cx="27444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[TA Name]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[TA Name]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University of Delaware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1" name="Google Shape;1501;p36"/>
          <p:cNvSpPr txBox="1"/>
          <p:nvPr>
            <p:ph idx="4294967295" type="subTitle"/>
          </p:nvPr>
        </p:nvSpPr>
        <p:spPr>
          <a:xfrm>
            <a:off x="2203650" y="2505336"/>
            <a:ext cx="30267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Introduction to Computer Science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37"/>
          <p:cNvSpPr txBox="1"/>
          <p:nvPr>
            <p:ph idx="3" type="subTitle"/>
          </p:nvPr>
        </p:nvSpPr>
        <p:spPr>
          <a:xfrm>
            <a:off x="51027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[TA Photo]</a:t>
            </a:r>
            <a:endParaRPr/>
          </a:p>
        </p:txBody>
      </p:sp>
      <p:sp>
        <p:nvSpPr>
          <p:cNvPr id="1507" name="Google Shape;1507;p37"/>
          <p:cNvSpPr txBox="1"/>
          <p:nvPr>
            <p:ph idx="1" type="subTitle"/>
          </p:nvPr>
        </p:nvSpPr>
        <p:spPr>
          <a:xfrm>
            <a:off x="14762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[TA Photo]</a:t>
            </a:r>
            <a:endParaRPr/>
          </a:p>
        </p:txBody>
      </p:sp>
      <p:sp>
        <p:nvSpPr>
          <p:cNvPr id="1508" name="Google Shape;1508;p37"/>
          <p:cNvSpPr txBox="1"/>
          <p:nvPr>
            <p:ph type="ctrTitle"/>
          </p:nvPr>
        </p:nvSpPr>
        <p:spPr>
          <a:xfrm>
            <a:off x="1846025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[TA Name]</a:t>
            </a:r>
            <a:endParaRPr/>
          </a:p>
        </p:txBody>
      </p:sp>
      <p:sp>
        <p:nvSpPr>
          <p:cNvPr id="1509" name="Google Shape;1509;p37"/>
          <p:cNvSpPr txBox="1"/>
          <p:nvPr>
            <p:ph idx="2" type="ctrTitle"/>
          </p:nvPr>
        </p:nvSpPr>
        <p:spPr>
          <a:xfrm>
            <a:off x="5477100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[TA Name]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38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Assignment</a:t>
            </a:r>
            <a:endParaRPr/>
          </a:p>
        </p:txBody>
      </p:sp>
      <p:sp>
        <p:nvSpPr>
          <p:cNvPr id="1515" name="Google Shape;1515;p38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on Project 2!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be walking around, trying to help you.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also be taking attendance.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Piece of paper is being passed around.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expect you to finish part of the project today!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39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CISC108</a:t>
            </a:r>
            <a:endParaRPr sz="4900"/>
          </a:p>
        </p:txBody>
      </p:sp>
      <p:sp>
        <p:nvSpPr>
          <p:cNvPr id="1521" name="Google Shape;1521;p39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Have a great day!</a:t>
            </a:r>
            <a:endParaRPr/>
          </a:p>
        </p:txBody>
      </p:sp>
      <p:sp>
        <p:nvSpPr>
          <p:cNvPr id="1522" name="Google Shape;1522;p39"/>
          <p:cNvSpPr txBox="1"/>
          <p:nvPr>
            <p:ph idx="2" type="subTitle"/>
          </p:nvPr>
        </p:nvSpPr>
        <p:spPr>
          <a:xfrm>
            <a:off x="5362375" y="1248675"/>
            <a:ext cx="31896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finish module 10 this week!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read Primer 11 before next lab!</a:t>
            </a:r>
            <a:endParaRPr/>
          </a:p>
        </p:txBody>
      </p:sp>
      <p:sp>
        <p:nvSpPr>
          <p:cNvPr id="1523" name="Google Shape;1523;p39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ya!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hone Engineering Lesson by Slidesgo">
  <a:themeElements>
    <a:clrScheme name="Simple Light">
      <a:dk1>
        <a:srgbClr val="000000"/>
      </a:dk1>
      <a:lt1>
        <a:srgbClr val="FFFFFF"/>
      </a:lt1>
      <a:dk2>
        <a:srgbClr val="D9DDDF"/>
      </a:dk2>
      <a:lt2>
        <a:srgbClr val="EFF4F6"/>
      </a:lt2>
      <a:accent1>
        <a:srgbClr val="0C88FF"/>
      </a:accent1>
      <a:accent2>
        <a:srgbClr val="1336F8"/>
      </a:accent2>
      <a:accent3>
        <a:srgbClr val="0DCF7C"/>
      </a:accent3>
      <a:accent4>
        <a:srgbClr val="FF592A"/>
      </a:accent4>
      <a:accent5>
        <a:srgbClr val="C12900"/>
      </a:accent5>
      <a:accent6>
        <a:srgbClr val="FFC62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