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Black"/>
      <p:bold r:id="rId22"/>
      <p:boldItalic r:id="rId23"/>
    </p:embeddedFont>
    <p:embeddedFont>
      <p:font typeface="Libre Baskerville"/>
      <p:regular r:id="rId24"/>
      <p:bold r:id="rId25"/>
      <p:italic r:id="rId26"/>
    </p:embeddedFont>
    <p:embeddedFont>
      <p:font typeface="Open Sans ExtraBold"/>
      <p:bold r:id="rId27"/>
      <p:boldItalic r:id="rId28"/>
    </p:embeddedFont>
    <p:embeddedFont>
      <p:font typeface="Roboto Mon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fntdata"/><Relationship Id="rId21" Type="http://schemas.openxmlformats.org/officeDocument/2006/relationships/slide" Target="slides/slide16.xml"/><Relationship Id="rId24" Type="http://schemas.openxmlformats.org/officeDocument/2006/relationships/font" Target="fonts/LibreBaskerville-regular.fntdata"/><Relationship Id="rId23"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Baskerville-italic.fntdata"/><Relationship Id="rId25" Type="http://schemas.openxmlformats.org/officeDocument/2006/relationships/font" Target="fonts/LibreBaskerville-bold.fntdata"/><Relationship Id="rId28" Type="http://schemas.openxmlformats.org/officeDocument/2006/relationships/font" Target="fonts/OpenSansExtraBold-boldItalic.fntdata"/><Relationship Id="rId27" Type="http://schemas.openxmlformats.org/officeDocument/2006/relationships/font" Target="fonts/Open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st.github.com/acbart/acb2a2bdbc5f7f47434442083bff0c48"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9" name="Shape 1559"/>
        <p:cNvGrpSpPr/>
        <p:nvPr/>
      </p:nvGrpSpPr>
      <p:grpSpPr>
        <a:xfrm>
          <a:off x="0" y="0"/>
          <a:ext cx="0" cy="0"/>
          <a:chOff x="0" y="0"/>
          <a:chExt cx="0" cy="0"/>
        </a:xfrm>
      </p:grpSpPr>
      <p:sp>
        <p:nvSpPr>
          <p:cNvPr id="1560" name="Google Shape;1560;g14414e6b89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14414e6b89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is meant to quickly introduce some of the key terminology related to functions. You aren’t going to be able to help them memorize all of it, but we have a chance to get started here.</a:t>
            </a:r>
            <a:endParaRPr/>
          </a:p>
          <a:p>
            <a:pPr indent="0" lvl="0" marL="0" rtl="0" algn="l">
              <a:spcBef>
                <a:spcPts val="0"/>
              </a:spcBef>
              <a:spcAft>
                <a:spcPts val="0"/>
              </a:spcAft>
              <a:buNone/>
            </a:pPr>
            <a:r>
              <a:rPr lang="en"/>
              <a:t>You can point to each region and say the </a:t>
            </a:r>
            <a:r>
              <a:rPr lang="en"/>
              <a:t>relevant</a:t>
            </a:r>
            <a:r>
              <a:rPr lang="en"/>
              <a:t> term out loud.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4" name="Shape 1574"/>
        <p:cNvGrpSpPr/>
        <p:nvPr/>
      </p:nvGrpSpPr>
      <p:grpSpPr>
        <a:xfrm>
          <a:off x="0" y="0"/>
          <a:ext cx="0" cy="0"/>
          <a:chOff x="0" y="0"/>
          <a:chExt cx="0" cy="0"/>
        </a:xfrm>
      </p:grpSpPr>
      <p:sp>
        <p:nvSpPr>
          <p:cNvPr id="1575" name="Google Shape;1575;g136d4f179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6" name="Google Shape;1576;g136d4f1796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g14414e6b89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2" name="Google Shape;1582;g14414e6b89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g14414e6b89c_0_1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9" name="Google Shape;1589;g14414e6b89c_0_1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14414e6b89c_0_3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5" name="Google Shape;1595;g14414e6b89c_0_3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8" name="Shape 1598"/>
        <p:cNvGrpSpPr/>
        <p:nvPr/>
      </p:nvGrpSpPr>
      <p:grpSpPr>
        <a:xfrm>
          <a:off x="0" y="0"/>
          <a:ext cx="0" cy="0"/>
          <a:chOff x="0" y="0"/>
          <a:chExt cx="0" cy="0"/>
        </a:xfrm>
      </p:grpSpPr>
      <p:sp>
        <p:nvSpPr>
          <p:cNvPr id="1599" name="Google Shape;1599;g14414e6b89c_0_3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0" name="Google Shape;1600;g14414e6b89c_0_3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4" name="Shape 1604"/>
        <p:cNvGrpSpPr/>
        <p:nvPr/>
      </p:nvGrpSpPr>
      <p:grpSpPr>
        <a:xfrm>
          <a:off x="0" y="0"/>
          <a:ext cx="0" cy="0"/>
          <a:chOff x="0" y="0"/>
          <a:chExt cx="0" cy="0"/>
        </a:xfrm>
      </p:grpSpPr>
      <p:sp>
        <p:nvSpPr>
          <p:cNvPr id="1605" name="Google Shape;1605;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6" name="Google Shape;1606;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136d4f17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136d4f17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0" name="Shape 1510"/>
        <p:cNvGrpSpPr/>
        <p:nvPr/>
      </p:nvGrpSpPr>
      <p:grpSpPr>
        <a:xfrm>
          <a:off x="0" y="0"/>
          <a:ext cx="0" cy="0"/>
          <a:chOff x="0" y="0"/>
          <a:chExt cx="0" cy="0"/>
        </a:xfrm>
      </p:grpSpPr>
      <p:sp>
        <p:nvSpPr>
          <p:cNvPr id="1511" name="Google Shape;1511;g14414e6b89c_0_4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2" name="Google Shape;1512;g14414e6b89c_0_4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136d4f179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136d4f179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4414e6b8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4414e6b8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g14414e6b8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1" name="Google Shape;1531;g14414e6b8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g14414e6b8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7" name="Google Shape;1537;g14414e6b8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this program with the students, tracing each line. The graphics on the right hand side will play one at a time, showing the evolution of the program’s trace.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14414e6b89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14414e6b89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4414e6b89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4414e6b89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 up this code in Thonny and try running it. Make sure you’ve installed the `bakery` library first!</a:t>
            </a:r>
            <a:endParaRPr/>
          </a:p>
          <a:p>
            <a:pPr indent="0" lvl="0" marL="0" rtl="0" algn="l">
              <a:spcBef>
                <a:spcPts val="0"/>
              </a:spcBef>
              <a:spcAft>
                <a:spcPts val="0"/>
              </a:spcAft>
              <a:buNone/>
            </a:pPr>
            <a:r>
              <a:rPr lang="en" u="sng">
                <a:solidFill>
                  <a:schemeClr val="hlink"/>
                </a:solidFill>
                <a:hlinkClick r:id="rId2"/>
              </a:rPr>
              <a:t>https://gist.github.com/acbart/acb2a2bdbc5f7f47434442083bff0c48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you run the code and show the output, step through the code with the debugger. Point out the two function calls very clearly so they see that the function runs TWICE with different arguments. Also </a:t>
            </a:r>
            <a:r>
              <a:rPr lang="en"/>
              <a:t>highlight</a:t>
            </a:r>
            <a:r>
              <a:rPr lang="en"/>
              <a:t> how the variables disappear after the function is over. And finally, have them pay close attention to the way the program execution jumps around.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1776300" y="4713000"/>
            <a:ext cx="1014400" cy="430500"/>
            <a:chOff x="2559150" y="3516550"/>
            <a:chExt cx="1014400" cy="430500"/>
          </a:xfrm>
        </p:grpSpPr>
        <p:cxnSp>
          <p:nvCxnSpPr>
            <p:cNvPr id="44" name="Google Shape;44;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5" name="Google Shape;45;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6" name="Google Shape;46;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7" name="Google Shape;47;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48" name="Google Shape;48;p2"/>
          <p:cNvGrpSpPr/>
          <p:nvPr/>
        </p:nvGrpSpPr>
        <p:grpSpPr>
          <a:xfrm>
            <a:off x="-42" y="4744350"/>
            <a:ext cx="751667" cy="430500"/>
            <a:chOff x="2821883" y="3516550"/>
            <a:chExt cx="751667" cy="430500"/>
          </a:xfrm>
        </p:grpSpPr>
        <p:cxnSp>
          <p:nvCxnSpPr>
            <p:cNvPr id="49" name="Google Shape;49;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0" name="Google Shape;50;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1" name="Google Shape;51;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52" name="Google Shape;52;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61" name="Google Shape;61;p2"/>
          <p:cNvGrpSpPr/>
          <p:nvPr/>
        </p:nvGrpSpPr>
        <p:grpSpPr>
          <a:xfrm>
            <a:off x="571428" y="1346552"/>
            <a:ext cx="3270596" cy="1323878"/>
            <a:chOff x="713400" y="701325"/>
            <a:chExt cx="3853200" cy="1323878"/>
          </a:xfrm>
        </p:grpSpPr>
        <p:sp>
          <p:nvSpPr>
            <p:cNvPr id="62" name="Google Shape;62;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2083803" y="2396352"/>
            <a:ext cx="3270596" cy="1323878"/>
            <a:chOff x="713400" y="701325"/>
            <a:chExt cx="3853200" cy="1323878"/>
          </a:xfrm>
        </p:grpSpPr>
        <p:sp>
          <p:nvSpPr>
            <p:cNvPr id="65" name="Google Shape;65;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2400"/>
              <a:buNone/>
              <a:defRPr>
                <a:solidFill>
                  <a:schemeClr val="lt1"/>
                </a:solidFill>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
        <p:nvSpPr>
          <p:cNvPr id="68" name="Google Shape;68;p2"/>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69" name="Google Shape;69;p2"/>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70" name="Google Shape;70;p2"/>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grpSp>
        <p:nvGrpSpPr>
          <p:cNvPr id="414" name="Google Shape;414;p11"/>
          <p:cNvGrpSpPr/>
          <p:nvPr/>
        </p:nvGrpSpPr>
        <p:grpSpPr>
          <a:xfrm>
            <a:off x="-40" y="0"/>
            <a:ext cx="9143957" cy="5143500"/>
            <a:chOff x="-19200" y="0"/>
            <a:chExt cx="9163200" cy="5143500"/>
          </a:xfrm>
        </p:grpSpPr>
        <p:cxnSp>
          <p:nvCxnSpPr>
            <p:cNvPr id="415" name="Google Shape;415;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3" name="Google Shape;443;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a:off x="2626239" y="3550"/>
            <a:ext cx="3131561" cy="1338875"/>
            <a:chOff x="2626239" y="3550"/>
            <a:chExt cx="3131561" cy="1338875"/>
          </a:xfrm>
        </p:grpSpPr>
        <p:sp>
          <p:nvSpPr>
            <p:cNvPr id="445" name="Google Shape;445;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2" name="Google Shape;452;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3" name="Google Shape;453;p11"/>
          <p:cNvGrpSpPr/>
          <p:nvPr/>
        </p:nvGrpSpPr>
        <p:grpSpPr>
          <a:xfrm>
            <a:off x="4290470" y="380163"/>
            <a:ext cx="563060" cy="651372"/>
            <a:chOff x="163270" y="-38612"/>
            <a:chExt cx="563060" cy="651372"/>
          </a:xfrm>
        </p:grpSpPr>
        <p:sp>
          <p:nvSpPr>
            <p:cNvPr id="454" name="Google Shape;454;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1"/>
          <p:cNvGrpSpPr/>
          <p:nvPr/>
        </p:nvGrpSpPr>
        <p:grpSpPr>
          <a:xfrm>
            <a:off x="467186" y="3892357"/>
            <a:ext cx="690510" cy="693886"/>
            <a:chOff x="-546937" y="-581525"/>
            <a:chExt cx="1507993" cy="1515365"/>
          </a:xfrm>
        </p:grpSpPr>
        <p:sp>
          <p:nvSpPr>
            <p:cNvPr id="458" name="Google Shape;458;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1"/>
          <p:cNvGrpSpPr/>
          <p:nvPr/>
        </p:nvGrpSpPr>
        <p:grpSpPr>
          <a:xfrm>
            <a:off x="7986311" y="543607"/>
            <a:ext cx="690510" cy="693886"/>
            <a:chOff x="-546937" y="-581525"/>
            <a:chExt cx="1507993" cy="1515365"/>
          </a:xfrm>
        </p:grpSpPr>
        <p:sp>
          <p:nvSpPr>
            <p:cNvPr id="461" name="Google Shape;461;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3" name="Shape 463"/>
        <p:cNvGrpSpPr/>
        <p:nvPr/>
      </p:nvGrpSpPr>
      <p:grpSpPr>
        <a:xfrm>
          <a:off x="0" y="0"/>
          <a:ext cx="0" cy="0"/>
          <a:chOff x="0" y="0"/>
          <a:chExt cx="0" cy="0"/>
        </a:xfrm>
      </p:grpSpPr>
      <p:sp>
        <p:nvSpPr>
          <p:cNvPr id="464" name="Google Shape;4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5" name="Google Shape;465;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66" name="Shape 466"/>
        <p:cNvGrpSpPr/>
        <p:nvPr/>
      </p:nvGrpSpPr>
      <p:grpSpPr>
        <a:xfrm>
          <a:off x="0" y="0"/>
          <a:ext cx="0" cy="0"/>
          <a:chOff x="0" y="0"/>
          <a:chExt cx="0" cy="0"/>
        </a:xfrm>
      </p:grpSpPr>
      <p:grpSp>
        <p:nvGrpSpPr>
          <p:cNvPr id="467" name="Google Shape;467;p13"/>
          <p:cNvGrpSpPr/>
          <p:nvPr/>
        </p:nvGrpSpPr>
        <p:grpSpPr>
          <a:xfrm>
            <a:off x="-40" y="0"/>
            <a:ext cx="9143957" cy="5143500"/>
            <a:chOff x="-19200" y="0"/>
            <a:chExt cx="9163200" cy="5143500"/>
          </a:xfrm>
        </p:grpSpPr>
        <p:cxnSp>
          <p:nvCxnSpPr>
            <p:cNvPr id="468" name="Google Shape;468;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96" name="Google Shape;496;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3"/>
          <p:cNvGrpSpPr/>
          <p:nvPr/>
        </p:nvGrpSpPr>
        <p:grpSpPr>
          <a:xfrm>
            <a:off x="7813972" y="605344"/>
            <a:ext cx="1031166" cy="1036207"/>
            <a:chOff x="-546937" y="-581525"/>
            <a:chExt cx="1507993" cy="1515365"/>
          </a:xfrm>
        </p:grpSpPr>
        <p:sp>
          <p:nvSpPr>
            <p:cNvPr id="507" name="Google Shape;507;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0" name="Google Shape;510;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4"/>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1" name="Google Shape;511;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2" name="Google Shape;512;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3" name="Google Shape;513;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4" name="Google Shape;514;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6" name="Google Shape;516;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7" name="Google Shape;517;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8" name="Google Shape;518;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9" name="Google Shape;519;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0" name="Google Shape;520;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2" name="Shape 522"/>
        <p:cNvGrpSpPr/>
        <p:nvPr/>
      </p:nvGrpSpPr>
      <p:grpSpPr>
        <a:xfrm>
          <a:off x="0" y="0"/>
          <a:ext cx="0" cy="0"/>
          <a:chOff x="0" y="0"/>
          <a:chExt cx="0" cy="0"/>
        </a:xfrm>
      </p:grpSpPr>
      <p:grpSp>
        <p:nvGrpSpPr>
          <p:cNvPr id="523" name="Google Shape;523;p14"/>
          <p:cNvGrpSpPr/>
          <p:nvPr/>
        </p:nvGrpSpPr>
        <p:grpSpPr>
          <a:xfrm>
            <a:off x="-40" y="0"/>
            <a:ext cx="9143957" cy="5143500"/>
            <a:chOff x="-19200" y="0"/>
            <a:chExt cx="9163200" cy="5143500"/>
          </a:xfrm>
        </p:grpSpPr>
        <p:cxnSp>
          <p:nvCxnSpPr>
            <p:cNvPr id="524" name="Google Shape;524;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2" name="Google Shape;552;p14"/>
          <p:cNvGrpSpPr/>
          <p:nvPr/>
        </p:nvGrpSpPr>
        <p:grpSpPr>
          <a:xfrm>
            <a:off x="954700" y="2093475"/>
            <a:ext cx="4517012" cy="2507700"/>
            <a:chOff x="954700" y="2093475"/>
            <a:chExt cx="4517012" cy="2507700"/>
          </a:xfrm>
        </p:grpSpPr>
        <p:sp>
          <p:nvSpPr>
            <p:cNvPr id="553" name="Google Shape;553;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56" name="Google Shape;556;p14"/>
          <p:cNvGrpSpPr/>
          <p:nvPr/>
        </p:nvGrpSpPr>
        <p:grpSpPr>
          <a:xfrm>
            <a:off x="1592900" y="540075"/>
            <a:ext cx="6511475" cy="3058750"/>
            <a:chOff x="1592900" y="616275"/>
            <a:chExt cx="6511475" cy="3058750"/>
          </a:xfrm>
        </p:grpSpPr>
        <p:sp>
          <p:nvSpPr>
            <p:cNvPr id="557" name="Google Shape;557;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1" name="Google Shape;561;p14"/>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2" name="Shape 562"/>
        <p:cNvGrpSpPr/>
        <p:nvPr/>
      </p:nvGrpSpPr>
      <p:grpSpPr>
        <a:xfrm>
          <a:off x="0" y="0"/>
          <a:ext cx="0" cy="0"/>
          <a:chOff x="0" y="0"/>
          <a:chExt cx="0" cy="0"/>
        </a:xfrm>
      </p:grpSpPr>
      <p:grpSp>
        <p:nvGrpSpPr>
          <p:cNvPr id="563" name="Google Shape;563;p15"/>
          <p:cNvGrpSpPr/>
          <p:nvPr/>
        </p:nvGrpSpPr>
        <p:grpSpPr>
          <a:xfrm>
            <a:off x="-40" y="0"/>
            <a:ext cx="9143957" cy="5143500"/>
            <a:chOff x="-19200" y="0"/>
            <a:chExt cx="9163200" cy="5143500"/>
          </a:xfrm>
        </p:grpSpPr>
        <p:cxnSp>
          <p:nvCxnSpPr>
            <p:cNvPr id="564" name="Google Shape;564;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2" name="Google Shape;592;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6" name="Shape 596"/>
        <p:cNvGrpSpPr/>
        <p:nvPr/>
      </p:nvGrpSpPr>
      <p:grpSpPr>
        <a:xfrm>
          <a:off x="0" y="0"/>
          <a:ext cx="0" cy="0"/>
          <a:chOff x="0" y="0"/>
          <a:chExt cx="0" cy="0"/>
        </a:xfrm>
      </p:grpSpPr>
      <p:grpSp>
        <p:nvGrpSpPr>
          <p:cNvPr id="597" name="Google Shape;597;p16"/>
          <p:cNvGrpSpPr/>
          <p:nvPr/>
        </p:nvGrpSpPr>
        <p:grpSpPr>
          <a:xfrm>
            <a:off x="-40" y="0"/>
            <a:ext cx="9143957" cy="5143500"/>
            <a:chOff x="-19200" y="0"/>
            <a:chExt cx="9163200" cy="5143500"/>
          </a:xfrm>
        </p:grpSpPr>
        <p:cxnSp>
          <p:nvCxnSpPr>
            <p:cNvPr id="598" name="Google Shape;598;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26" name="Google Shape;626;p16"/>
          <p:cNvGrpSpPr/>
          <p:nvPr/>
        </p:nvGrpSpPr>
        <p:grpSpPr>
          <a:xfrm>
            <a:off x="244916" y="1105600"/>
            <a:ext cx="838990" cy="530033"/>
            <a:chOff x="4384725" y="3932425"/>
            <a:chExt cx="1420813" cy="897600"/>
          </a:xfrm>
        </p:grpSpPr>
        <p:sp>
          <p:nvSpPr>
            <p:cNvPr id="627" name="Google Shape;627;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37" name="Google Shape;637;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38" name="Google Shape;638;p16"/>
          <p:cNvGrpSpPr/>
          <p:nvPr/>
        </p:nvGrpSpPr>
        <p:grpSpPr>
          <a:xfrm>
            <a:off x="8813127" y="1524690"/>
            <a:ext cx="758760" cy="762622"/>
            <a:chOff x="1286620" y="3669795"/>
            <a:chExt cx="1208986" cy="1214947"/>
          </a:xfrm>
        </p:grpSpPr>
        <p:sp>
          <p:nvSpPr>
            <p:cNvPr id="639" name="Google Shape;639;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6"/>
          <p:cNvGrpSpPr/>
          <p:nvPr/>
        </p:nvGrpSpPr>
        <p:grpSpPr>
          <a:xfrm>
            <a:off x="-201254" y="4239177"/>
            <a:ext cx="1285152" cy="1291731"/>
            <a:chOff x="1286620" y="3669795"/>
            <a:chExt cx="1208986" cy="1214947"/>
          </a:xfrm>
        </p:grpSpPr>
        <p:sp>
          <p:nvSpPr>
            <p:cNvPr id="642" name="Google Shape;642;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4" name="Shape 644"/>
        <p:cNvGrpSpPr/>
        <p:nvPr/>
      </p:nvGrpSpPr>
      <p:grpSpPr>
        <a:xfrm>
          <a:off x="0" y="0"/>
          <a:ext cx="0" cy="0"/>
          <a:chOff x="0" y="0"/>
          <a:chExt cx="0" cy="0"/>
        </a:xfrm>
      </p:grpSpPr>
      <p:grpSp>
        <p:nvGrpSpPr>
          <p:cNvPr id="645" name="Google Shape;645;p17"/>
          <p:cNvGrpSpPr/>
          <p:nvPr/>
        </p:nvGrpSpPr>
        <p:grpSpPr>
          <a:xfrm>
            <a:off x="-40" y="0"/>
            <a:ext cx="9143957" cy="5143500"/>
            <a:chOff x="-19200" y="0"/>
            <a:chExt cx="9163200" cy="5143500"/>
          </a:xfrm>
        </p:grpSpPr>
        <p:cxnSp>
          <p:nvCxnSpPr>
            <p:cNvPr id="646" name="Google Shape;646;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17"/>
          <p:cNvGrpSpPr/>
          <p:nvPr/>
        </p:nvGrpSpPr>
        <p:grpSpPr>
          <a:xfrm>
            <a:off x="5433013" y="825522"/>
            <a:ext cx="761713" cy="323262"/>
            <a:chOff x="2559150" y="3516550"/>
            <a:chExt cx="1014400" cy="430500"/>
          </a:xfrm>
        </p:grpSpPr>
        <p:cxnSp>
          <p:nvCxnSpPr>
            <p:cNvPr id="678" name="Google Shape;678;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79" name="Google Shape;679;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0" name="Google Shape;680;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1" name="Google Shape;681;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2" name="Google Shape;682;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7"/>
          <p:cNvGrpSpPr/>
          <p:nvPr/>
        </p:nvGrpSpPr>
        <p:grpSpPr>
          <a:xfrm>
            <a:off x="1479860" y="3644094"/>
            <a:ext cx="1031166" cy="1036207"/>
            <a:chOff x="-546937" y="-581525"/>
            <a:chExt cx="1507993" cy="1515365"/>
          </a:xfrm>
        </p:grpSpPr>
        <p:sp>
          <p:nvSpPr>
            <p:cNvPr id="684" name="Google Shape;684;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7" name="Google Shape;687;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88" name="Shape 688"/>
        <p:cNvGrpSpPr/>
        <p:nvPr/>
      </p:nvGrpSpPr>
      <p:grpSpPr>
        <a:xfrm>
          <a:off x="0" y="0"/>
          <a:ext cx="0" cy="0"/>
          <a:chOff x="0" y="0"/>
          <a:chExt cx="0" cy="0"/>
        </a:xfrm>
      </p:grpSpPr>
      <p:grpSp>
        <p:nvGrpSpPr>
          <p:cNvPr id="689" name="Google Shape;689;p18"/>
          <p:cNvGrpSpPr/>
          <p:nvPr/>
        </p:nvGrpSpPr>
        <p:grpSpPr>
          <a:xfrm>
            <a:off x="-40" y="0"/>
            <a:ext cx="9143957" cy="5143500"/>
            <a:chOff x="-19200" y="0"/>
            <a:chExt cx="9163200" cy="5143500"/>
          </a:xfrm>
        </p:grpSpPr>
        <p:cxnSp>
          <p:nvCxnSpPr>
            <p:cNvPr id="690" name="Google Shape;690;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18" name="Google Shape;718;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2" name="Google Shape;722;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3" name="Shape 723"/>
        <p:cNvGrpSpPr/>
        <p:nvPr/>
      </p:nvGrpSpPr>
      <p:grpSpPr>
        <a:xfrm>
          <a:off x="0" y="0"/>
          <a:ext cx="0" cy="0"/>
          <a:chOff x="0" y="0"/>
          <a:chExt cx="0" cy="0"/>
        </a:xfrm>
      </p:grpSpPr>
      <p:grpSp>
        <p:nvGrpSpPr>
          <p:cNvPr id="724" name="Google Shape;724;p19"/>
          <p:cNvGrpSpPr/>
          <p:nvPr/>
        </p:nvGrpSpPr>
        <p:grpSpPr>
          <a:xfrm>
            <a:off x="-40" y="0"/>
            <a:ext cx="9143957" cy="5143500"/>
            <a:chOff x="-19200" y="0"/>
            <a:chExt cx="9163200" cy="5143500"/>
          </a:xfrm>
        </p:grpSpPr>
        <p:cxnSp>
          <p:nvCxnSpPr>
            <p:cNvPr id="725" name="Google Shape;725;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3" name="Google Shape;753;p19"/>
          <p:cNvGrpSpPr/>
          <p:nvPr/>
        </p:nvGrpSpPr>
        <p:grpSpPr>
          <a:xfrm>
            <a:off x="6889770" y="92195"/>
            <a:ext cx="1208986" cy="1214947"/>
            <a:chOff x="6780320" y="132595"/>
            <a:chExt cx="1208986" cy="1214947"/>
          </a:xfrm>
        </p:grpSpPr>
        <p:sp>
          <p:nvSpPr>
            <p:cNvPr id="754" name="Google Shape;754;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9"/>
          <p:cNvGrpSpPr/>
          <p:nvPr/>
        </p:nvGrpSpPr>
        <p:grpSpPr>
          <a:xfrm>
            <a:off x="7992250" y="842495"/>
            <a:ext cx="959209" cy="963939"/>
            <a:chOff x="7849815" y="1023153"/>
            <a:chExt cx="1208986" cy="1214947"/>
          </a:xfrm>
        </p:grpSpPr>
        <p:sp>
          <p:nvSpPr>
            <p:cNvPr id="757" name="Google Shape;757;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9"/>
          <p:cNvGrpSpPr/>
          <p:nvPr/>
        </p:nvGrpSpPr>
        <p:grpSpPr>
          <a:xfrm>
            <a:off x="236677" y="2267190"/>
            <a:ext cx="2128654" cy="2781138"/>
            <a:chOff x="809902" y="2172440"/>
            <a:chExt cx="2128654" cy="2781138"/>
          </a:xfrm>
        </p:grpSpPr>
        <p:sp>
          <p:nvSpPr>
            <p:cNvPr id="764" name="Google Shape;764;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9"/>
          <p:cNvGrpSpPr/>
          <p:nvPr/>
        </p:nvGrpSpPr>
        <p:grpSpPr>
          <a:xfrm rot="-1557361">
            <a:off x="1113401" y="2123116"/>
            <a:ext cx="804282" cy="897266"/>
            <a:chOff x="7849928" y="450523"/>
            <a:chExt cx="639337" cy="713251"/>
          </a:xfrm>
        </p:grpSpPr>
        <p:sp>
          <p:nvSpPr>
            <p:cNvPr id="771" name="Google Shape;771;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9"/>
            <p:cNvGrpSpPr/>
            <p:nvPr/>
          </p:nvGrpSpPr>
          <p:grpSpPr>
            <a:xfrm>
              <a:off x="7966556" y="557387"/>
              <a:ext cx="406083" cy="424765"/>
              <a:chOff x="7634875" y="4670950"/>
              <a:chExt cx="135750" cy="142000"/>
            </a:xfrm>
          </p:grpSpPr>
          <p:sp>
            <p:nvSpPr>
              <p:cNvPr id="774" name="Google Shape;774;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19"/>
          <p:cNvGrpSpPr/>
          <p:nvPr/>
        </p:nvGrpSpPr>
        <p:grpSpPr>
          <a:xfrm rot="-1560080">
            <a:off x="452845" y="3102717"/>
            <a:ext cx="639423" cy="713264"/>
            <a:chOff x="5982390" y="450523"/>
            <a:chExt cx="639412" cy="713251"/>
          </a:xfrm>
        </p:grpSpPr>
        <p:sp>
          <p:nvSpPr>
            <p:cNvPr id="777" name="Google Shape;777;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9"/>
          <p:cNvGrpSpPr/>
          <p:nvPr/>
        </p:nvGrpSpPr>
        <p:grpSpPr>
          <a:xfrm rot="-1560080">
            <a:off x="1386120" y="3303315"/>
            <a:ext cx="638526" cy="714162"/>
            <a:chOff x="6960509" y="450052"/>
            <a:chExt cx="638514" cy="714149"/>
          </a:xfrm>
        </p:grpSpPr>
        <p:sp>
          <p:nvSpPr>
            <p:cNvPr id="781" name="Google Shape;781;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19"/>
            <p:cNvGrpSpPr/>
            <p:nvPr/>
          </p:nvGrpSpPr>
          <p:grpSpPr>
            <a:xfrm>
              <a:off x="7081174" y="579613"/>
              <a:ext cx="397183" cy="380269"/>
              <a:chOff x="7218150" y="5020675"/>
              <a:chExt cx="132775" cy="127125"/>
            </a:xfrm>
          </p:grpSpPr>
          <p:sp>
            <p:nvSpPr>
              <p:cNvPr id="784" name="Google Shape;784;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9"/>
          <p:cNvGrpSpPr/>
          <p:nvPr/>
        </p:nvGrpSpPr>
        <p:grpSpPr>
          <a:xfrm>
            <a:off x="6310800" y="983383"/>
            <a:ext cx="959229" cy="1109677"/>
            <a:chOff x="4212420" y="-38612"/>
            <a:chExt cx="563060" cy="651372"/>
          </a:xfrm>
        </p:grpSpPr>
        <p:sp>
          <p:nvSpPr>
            <p:cNvPr id="791" name="Google Shape;791;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7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795" name="Google Shape;795;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796" name="Shape 796"/>
        <p:cNvGrpSpPr/>
        <p:nvPr/>
      </p:nvGrpSpPr>
      <p:grpSpPr>
        <a:xfrm>
          <a:off x="0" y="0"/>
          <a:ext cx="0" cy="0"/>
          <a:chOff x="0" y="0"/>
          <a:chExt cx="0" cy="0"/>
        </a:xfrm>
      </p:grpSpPr>
      <p:grpSp>
        <p:nvGrpSpPr>
          <p:cNvPr id="797" name="Google Shape;797;p20"/>
          <p:cNvGrpSpPr/>
          <p:nvPr/>
        </p:nvGrpSpPr>
        <p:grpSpPr>
          <a:xfrm>
            <a:off x="-40" y="0"/>
            <a:ext cx="9143957" cy="5143500"/>
            <a:chOff x="-19200" y="0"/>
            <a:chExt cx="9163200" cy="5143500"/>
          </a:xfrm>
        </p:grpSpPr>
        <p:cxnSp>
          <p:nvCxnSpPr>
            <p:cNvPr id="798" name="Google Shape;798;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26" name="Google Shape;826;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0"/>
          <p:cNvGrpSpPr/>
          <p:nvPr/>
        </p:nvGrpSpPr>
        <p:grpSpPr>
          <a:xfrm>
            <a:off x="7141336" y="648682"/>
            <a:ext cx="690510" cy="693886"/>
            <a:chOff x="-546937" y="-581525"/>
            <a:chExt cx="1507993" cy="1515365"/>
          </a:xfrm>
        </p:grpSpPr>
        <p:sp>
          <p:nvSpPr>
            <p:cNvPr id="831" name="Google Shape;831;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0"/>
          <p:cNvGrpSpPr/>
          <p:nvPr/>
        </p:nvGrpSpPr>
        <p:grpSpPr>
          <a:xfrm>
            <a:off x="7506514" y="1213789"/>
            <a:ext cx="829246" cy="833299"/>
            <a:chOff x="-546937" y="-581525"/>
            <a:chExt cx="1507993" cy="1515365"/>
          </a:xfrm>
        </p:grpSpPr>
        <p:sp>
          <p:nvSpPr>
            <p:cNvPr id="834" name="Google Shape;834;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0" name="Google Shape;840;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3"/>
          <p:cNvGrpSpPr/>
          <p:nvPr/>
        </p:nvGrpSpPr>
        <p:grpSpPr>
          <a:xfrm>
            <a:off x="-40" y="0"/>
            <a:ext cx="9143957" cy="5143500"/>
            <a:chOff x="-19200" y="0"/>
            <a:chExt cx="9163200" cy="5143500"/>
          </a:xfrm>
        </p:grpSpPr>
        <p:cxnSp>
          <p:nvCxnSpPr>
            <p:cNvPr id="73" name="Google Shape;73;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1" name="Google Shape;101;p3"/>
          <p:cNvGrpSpPr/>
          <p:nvPr/>
        </p:nvGrpSpPr>
        <p:grpSpPr>
          <a:xfrm>
            <a:off x="7470825" y="4034575"/>
            <a:ext cx="1420813" cy="897600"/>
            <a:chOff x="4384725" y="3932425"/>
            <a:chExt cx="1420813" cy="897600"/>
          </a:xfrm>
        </p:grpSpPr>
        <p:sp>
          <p:nvSpPr>
            <p:cNvPr id="102" name="Google Shape;102;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60152" y="139302"/>
            <a:ext cx="2128619" cy="2781103"/>
            <a:chOff x="554456" y="2624159"/>
            <a:chExt cx="2397903" cy="3132932"/>
          </a:xfrm>
        </p:grpSpPr>
        <p:sp>
          <p:nvSpPr>
            <p:cNvPr id="108" name="Google Shape;108;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194150" y="890075"/>
            <a:ext cx="6755700" cy="3501925"/>
            <a:chOff x="1194150" y="890075"/>
            <a:chExt cx="6755700" cy="3501925"/>
          </a:xfrm>
        </p:grpSpPr>
        <p:sp>
          <p:nvSpPr>
            <p:cNvPr id="122" name="Google Shape;122;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6451623" y="467507"/>
            <a:ext cx="840609" cy="841790"/>
            <a:chOff x="7166950" y="4240225"/>
            <a:chExt cx="213450" cy="213750"/>
          </a:xfrm>
        </p:grpSpPr>
        <p:sp>
          <p:nvSpPr>
            <p:cNvPr id="126" name="Google Shape;126;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199570" y="3669795"/>
            <a:ext cx="1208986" cy="1214947"/>
            <a:chOff x="1286620" y="3669795"/>
            <a:chExt cx="1208986" cy="1214947"/>
          </a:xfrm>
        </p:grpSpPr>
        <p:sp>
          <p:nvSpPr>
            <p:cNvPr id="130" name="Google Shape;130;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
          <p:cNvSpPr txBox="1"/>
          <p:nvPr>
            <p:ph hasCustomPrompt="1"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2pPr>
            <a:lvl3pPr lvl="2"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3pPr>
            <a:lvl4pPr lvl="3"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4pPr>
            <a:lvl5pPr lvl="4"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5pPr>
            <a:lvl6pPr lvl="5"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6pPr>
            <a:lvl7pPr lvl="6"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7pPr>
            <a:lvl8pPr lvl="7"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8pPr>
            <a:lvl9pPr lvl="8"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9pPr>
          </a:lstStyle>
          <a:p>
            <a:r>
              <a:t>xx%</a:t>
            </a:r>
          </a:p>
        </p:txBody>
      </p:sp>
      <p:sp>
        <p:nvSpPr>
          <p:cNvPr id="134" name="Google Shape;134;p3"/>
          <p:cNvSpPr txBox="1"/>
          <p:nvPr>
            <p:ph idx="2"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1" name="Shape 841"/>
        <p:cNvGrpSpPr/>
        <p:nvPr/>
      </p:nvGrpSpPr>
      <p:grpSpPr>
        <a:xfrm>
          <a:off x="0" y="0"/>
          <a:ext cx="0" cy="0"/>
          <a:chOff x="0" y="0"/>
          <a:chExt cx="0" cy="0"/>
        </a:xfrm>
      </p:grpSpPr>
      <p:grpSp>
        <p:nvGrpSpPr>
          <p:cNvPr id="842" name="Google Shape;842;p21"/>
          <p:cNvGrpSpPr/>
          <p:nvPr/>
        </p:nvGrpSpPr>
        <p:grpSpPr>
          <a:xfrm>
            <a:off x="-40" y="0"/>
            <a:ext cx="9143957" cy="5143500"/>
            <a:chOff x="-19200" y="0"/>
            <a:chExt cx="9163200" cy="5143500"/>
          </a:xfrm>
        </p:grpSpPr>
        <p:cxnSp>
          <p:nvCxnSpPr>
            <p:cNvPr id="843" name="Google Shape;843;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1" name="Google Shape;871;p21"/>
          <p:cNvGrpSpPr/>
          <p:nvPr/>
        </p:nvGrpSpPr>
        <p:grpSpPr>
          <a:xfrm>
            <a:off x="8642181" y="-366333"/>
            <a:ext cx="901299" cy="905743"/>
            <a:chOff x="6780320" y="132595"/>
            <a:chExt cx="1208986" cy="1214947"/>
          </a:xfrm>
        </p:grpSpPr>
        <p:sp>
          <p:nvSpPr>
            <p:cNvPr id="872" name="Google Shape;872;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9" name="Google Shape;879;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0" name="Shape 880"/>
        <p:cNvGrpSpPr/>
        <p:nvPr/>
      </p:nvGrpSpPr>
      <p:grpSpPr>
        <a:xfrm>
          <a:off x="0" y="0"/>
          <a:ext cx="0" cy="0"/>
          <a:chOff x="0" y="0"/>
          <a:chExt cx="0" cy="0"/>
        </a:xfrm>
      </p:grpSpPr>
      <p:grpSp>
        <p:nvGrpSpPr>
          <p:cNvPr id="881" name="Google Shape;881;p22"/>
          <p:cNvGrpSpPr/>
          <p:nvPr/>
        </p:nvGrpSpPr>
        <p:grpSpPr>
          <a:xfrm>
            <a:off x="-40" y="0"/>
            <a:ext cx="9143957" cy="5143500"/>
            <a:chOff x="-19200" y="0"/>
            <a:chExt cx="9163200" cy="5143500"/>
          </a:xfrm>
        </p:grpSpPr>
        <p:cxnSp>
          <p:nvCxnSpPr>
            <p:cNvPr id="882" name="Google Shape;882;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0" name="Google Shape;910;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1" name="Google Shape;911;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2"/>
          <p:cNvGrpSpPr/>
          <p:nvPr/>
        </p:nvGrpSpPr>
        <p:grpSpPr>
          <a:xfrm>
            <a:off x="1065950" y="1440392"/>
            <a:ext cx="3300478" cy="2669777"/>
            <a:chOff x="1065950" y="1440392"/>
            <a:chExt cx="3300478" cy="2669777"/>
          </a:xfrm>
        </p:grpSpPr>
        <p:sp>
          <p:nvSpPr>
            <p:cNvPr id="915" name="Google Shape;915;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2"/>
          <p:cNvGrpSpPr/>
          <p:nvPr/>
        </p:nvGrpSpPr>
        <p:grpSpPr>
          <a:xfrm>
            <a:off x="4777455" y="1440392"/>
            <a:ext cx="3292195" cy="2669777"/>
            <a:chOff x="4777455" y="1440392"/>
            <a:chExt cx="3292195" cy="2669777"/>
          </a:xfrm>
        </p:grpSpPr>
        <p:sp>
          <p:nvSpPr>
            <p:cNvPr id="919" name="Google Shape;919;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29" name="Google Shape;929;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0" name="Google Shape;930;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1" name="Google Shape;931;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2" name="Google Shape;932;p22"/>
          <p:cNvGrpSpPr/>
          <p:nvPr/>
        </p:nvGrpSpPr>
        <p:grpSpPr>
          <a:xfrm>
            <a:off x="2943847" y="-620331"/>
            <a:ext cx="1031166" cy="1036207"/>
            <a:chOff x="-546937" y="-581525"/>
            <a:chExt cx="1507993" cy="1515365"/>
          </a:xfrm>
        </p:grpSpPr>
        <p:sp>
          <p:nvSpPr>
            <p:cNvPr id="933" name="Google Shape;933;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2"/>
          <p:cNvGrpSpPr/>
          <p:nvPr/>
        </p:nvGrpSpPr>
        <p:grpSpPr>
          <a:xfrm>
            <a:off x="7562350" y="4467100"/>
            <a:ext cx="868250" cy="875741"/>
            <a:chOff x="7562350" y="4467100"/>
            <a:chExt cx="868250" cy="875741"/>
          </a:xfrm>
        </p:grpSpPr>
        <p:sp>
          <p:nvSpPr>
            <p:cNvPr id="936" name="Google Shape;936;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7562350" y="4467100"/>
              <a:ext cx="773400" cy="773400"/>
              <a:chOff x="8430600" y="503400"/>
              <a:chExt cx="773400" cy="773400"/>
            </a:xfrm>
          </p:grpSpPr>
          <p:sp>
            <p:nvSpPr>
              <p:cNvPr id="938" name="Google Shape;938;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2"/>
              <p:cNvGrpSpPr/>
              <p:nvPr/>
            </p:nvGrpSpPr>
            <p:grpSpPr>
              <a:xfrm>
                <a:off x="8572674" y="645476"/>
                <a:ext cx="489254" cy="489254"/>
                <a:chOff x="4457700" y="2655225"/>
                <a:chExt cx="113125" cy="113125"/>
              </a:xfrm>
            </p:grpSpPr>
            <p:sp>
              <p:nvSpPr>
                <p:cNvPr id="940" name="Google Shape;940;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2" name="Shape 942"/>
        <p:cNvGrpSpPr/>
        <p:nvPr/>
      </p:nvGrpSpPr>
      <p:grpSpPr>
        <a:xfrm>
          <a:off x="0" y="0"/>
          <a:ext cx="0" cy="0"/>
          <a:chOff x="0" y="0"/>
          <a:chExt cx="0" cy="0"/>
        </a:xfrm>
      </p:grpSpPr>
      <p:grpSp>
        <p:nvGrpSpPr>
          <p:cNvPr id="943" name="Google Shape;943;p23"/>
          <p:cNvGrpSpPr/>
          <p:nvPr/>
        </p:nvGrpSpPr>
        <p:grpSpPr>
          <a:xfrm>
            <a:off x="-40" y="0"/>
            <a:ext cx="9143957" cy="5143500"/>
            <a:chOff x="-19200" y="0"/>
            <a:chExt cx="9163200" cy="5143500"/>
          </a:xfrm>
        </p:grpSpPr>
        <p:cxnSp>
          <p:nvCxnSpPr>
            <p:cNvPr id="944" name="Google Shape;944;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2" name="Google Shape;972;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23"/>
          <p:cNvGrpSpPr/>
          <p:nvPr/>
        </p:nvGrpSpPr>
        <p:grpSpPr>
          <a:xfrm>
            <a:off x="7180203" y="304991"/>
            <a:ext cx="1176891" cy="1537643"/>
            <a:chOff x="554456" y="2624159"/>
            <a:chExt cx="2397903" cy="3132932"/>
          </a:xfrm>
        </p:grpSpPr>
        <p:sp>
          <p:nvSpPr>
            <p:cNvPr id="974" name="Google Shape;974;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3"/>
          <p:cNvGrpSpPr/>
          <p:nvPr/>
        </p:nvGrpSpPr>
        <p:grpSpPr>
          <a:xfrm>
            <a:off x="8524914" y="863589"/>
            <a:ext cx="829246" cy="833299"/>
            <a:chOff x="-546937" y="-581525"/>
            <a:chExt cx="1507993" cy="1515365"/>
          </a:xfrm>
        </p:grpSpPr>
        <p:sp>
          <p:nvSpPr>
            <p:cNvPr id="982" name="Google Shape;982;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3"/>
          <p:cNvGrpSpPr/>
          <p:nvPr/>
        </p:nvGrpSpPr>
        <p:grpSpPr>
          <a:xfrm>
            <a:off x="157014" y="4187439"/>
            <a:ext cx="829246" cy="833299"/>
            <a:chOff x="-546937" y="-581525"/>
            <a:chExt cx="1507993" cy="1515365"/>
          </a:xfrm>
        </p:grpSpPr>
        <p:sp>
          <p:nvSpPr>
            <p:cNvPr id="985" name="Google Shape;985;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88" name="Google Shape;988;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89" name="Google Shape;989;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0" name="Shape 990"/>
        <p:cNvGrpSpPr/>
        <p:nvPr/>
      </p:nvGrpSpPr>
      <p:grpSpPr>
        <a:xfrm>
          <a:off x="0" y="0"/>
          <a:ext cx="0" cy="0"/>
          <a:chOff x="0" y="0"/>
          <a:chExt cx="0" cy="0"/>
        </a:xfrm>
      </p:grpSpPr>
      <p:grpSp>
        <p:nvGrpSpPr>
          <p:cNvPr id="991" name="Google Shape;991;p24"/>
          <p:cNvGrpSpPr/>
          <p:nvPr/>
        </p:nvGrpSpPr>
        <p:grpSpPr>
          <a:xfrm>
            <a:off x="-40" y="6728"/>
            <a:ext cx="9143957" cy="5143500"/>
            <a:chOff x="-19200" y="0"/>
            <a:chExt cx="9163200" cy="5143500"/>
          </a:xfrm>
        </p:grpSpPr>
        <p:cxnSp>
          <p:nvCxnSpPr>
            <p:cNvPr id="992" name="Google Shape;992;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0" name="Google Shape;1020;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26" name="Google Shape;1026;p24"/>
          <p:cNvSpPr txBox="1"/>
          <p:nvPr>
            <p:ph idx="1" type="subTitle"/>
          </p:nvPr>
        </p:nvSpPr>
        <p:spPr>
          <a:xfrm>
            <a:off x="7133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7" name="Google Shape;1027;p24"/>
          <p:cNvSpPr txBox="1"/>
          <p:nvPr>
            <p:ph idx="2" type="subTitle"/>
          </p:nvPr>
        </p:nvSpPr>
        <p:spPr>
          <a:xfrm>
            <a:off x="7133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28" name="Google Shape;1028;p24"/>
          <p:cNvSpPr txBox="1"/>
          <p:nvPr>
            <p:ph idx="3" type="subTitle"/>
          </p:nvPr>
        </p:nvSpPr>
        <p:spPr>
          <a:xfrm>
            <a:off x="33585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9" name="Google Shape;1029;p24"/>
          <p:cNvSpPr txBox="1"/>
          <p:nvPr>
            <p:ph idx="4" type="subTitle"/>
          </p:nvPr>
        </p:nvSpPr>
        <p:spPr>
          <a:xfrm>
            <a:off x="33585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0" name="Google Shape;1030;p24"/>
          <p:cNvSpPr txBox="1"/>
          <p:nvPr>
            <p:ph idx="5" type="subTitle"/>
          </p:nvPr>
        </p:nvSpPr>
        <p:spPr>
          <a:xfrm>
            <a:off x="60037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6" type="subTitle"/>
          </p:nvPr>
        </p:nvSpPr>
        <p:spPr>
          <a:xfrm>
            <a:off x="60037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4" name="Shape 1034"/>
        <p:cNvGrpSpPr/>
        <p:nvPr/>
      </p:nvGrpSpPr>
      <p:grpSpPr>
        <a:xfrm>
          <a:off x="0" y="0"/>
          <a:ext cx="0" cy="0"/>
          <a:chOff x="0" y="0"/>
          <a:chExt cx="0" cy="0"/>
        </a:xfrm>
      </p:grpSpPr>
      <p:grpSp>
        <p:nvGrpSpPr>
          <p:cNvPr id="1035" name="Google Shape;1035;p25"/>
          <p:cNvGrpSpPr/>
          <p:nvPr/>
        </p:nvGrpSpPr>
        <p:grpSpPr>
          <a:xfrm>
            <a:off x="-40" y="0"/>
            <a:ext cx="9143957" cy="5143500"/>
            <a:chOff x="-19200" y="0"/>
            <a:chExt cx="9163200" cy="5143500"/>
          </a:xfrm>
        </p:grpSpPr>
        <p:cxnSp>
          <p:nvCxnSpPr>
            <p:cNvPr id="1036" name="Google Shape;1036;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4" name="Google Shape;1064;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flipH="1" rot="10800000">
            <a:off x="-8" y="42895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42229" y="42181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txBox="1"/>
          <p:nvPr>
            <p:ph idx="1" type="subTitle"/>
          </p:nvPr>
        </p:nvSpPr>
        <p:spPr>
          <a:xfrm>
            <a:off x="1745900" y="10168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68" name="Google Shape;1068;p25"/>
          <p:cNvSpPr txBox="1"/>
          <p:nvPr>
            <p:ph idx="2" type="subTitle"/>
          </p:nvPr>
        </p:nvSpPr>
        <p:spPr>
          <a:xfrm>
            <a:off x="1745900" y="16300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69" name="Google Shape;1069;p25"/>
          <p:cNvSpPr txBox="1"/>
          <p:nvPr>
            <p:ph idx="3" type="subTitle"/>
          </p:nvPr>
        </p:nvSpPr>
        <p:spPr>
          <a:xfrm>
            <a:off x="5778300" y="10168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0" name="Google Shape;1070;p25"/>
          <p:cNvSpPr txBox="1"/>
          <p:nvPr>
            <p:ph idx="4" type="subTitle"/>
          </p:nvPr>
        </p:nvSpPr>
        <p:spPr>
          <a:xfrm>
            <a:off x="5778300" y="16261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1" name="Google Shape;1071;p25"/>
          <p:cNvSpPr txBox="1"/>
          <p:nvPr>
            <p:ph idx="5" type="subTitle"/>
          </p:nvPr>
        </p:nvSpPr>
        <p:spPr>
          <a:xfrm>
            <a:off x="17459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7" type="subTitle"/>
          </p:nvPr>
        </p:nvSpPr>
        <p:spPr>
          <a:xfrm>
            <a:off x="57783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76" name="Shape 1076"/>
        <p:cNvGrpSpPr/>
        <p:nvPr/>
      </p:nvGrpSpPr>
      <p:grpSpPr>
        <a:xfrm>
          <a:off x="0" y="0"/>
          <a:ext cx="0" cy="0"/>
          <a:chOff x="0" y="0"/>
          <a:chExt cx="0" cy="0"/>
        </a:xfrm>
      </p:grpSpPr>
      <p:grpSp>
        <p:nvGrpSpPr>
          <p:cNvPr id="1077" name="Google Shape;1077;p26"/>
          <p:cNvGrpSpPr/>
          <p:nvPr/>
        </p:nvGrpSpPr>
        <p:grpSpPr>
          <a:xfrm>
            <a:off x="-40" y="0"/>
            <a:ext cx="9143957" cy="5143500"/>
            <a:chOff x="-19200" y="0"/>
            <a:chExt cx="9163200" cy="5143500"/>
          </a:xfrm>
        </p:grpSpPr>
        <p:cxnSp>
          <p:nvCxnSpPr>
            <p:cNvPr id="1078" name="Google Shape;1078;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06" name="Google Shape;1106;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6"/>
          <p:cNvGrpSpPr/>
          <p:nvPr/>
        </p:nvGrpSpPr>
        <p:grpSpPr>
          <a:xfrm>
            <a:off x="1117012" y="2735875"/>
            <a:ext cx="3062438" cy="1546750"/>
            <a:chOff x="1117012" y="2735875"/>
            <a:chExt cx="3062438" cy="1546750"/>
          </a:xfrm>
        </p:grpSpPr>
        <p:sp>
          <p:nvSpPr>
            <p:cNvPr id="1110" name="Google Shape;1110;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6"/>
          <p:cNvGrpSpPr/>
          <p:nvPr/>
        </p:nvGrpSpPr>
        <p:grpSpPr>
          <a:xfrm>
            <a:off x="4888925" y="2735875"/>
            <a:ext cx="3349330" cy="1868235"/>
            <a:chOff x="4888925" y="2735875"/>
            <a:chExt cx="3349330" cy="1868235"/>
          </a:xfrm>
        </p:grpSpPr>
        <p:grpSp>
          <p:nvGrpSpPr>
            <p:cNvPr id="1114" name="Google Shape;1114;p26"/>
            <p:cNvGrpSpPr/>
            <p:nvPr/>
          </p:nvGrpSpPr>
          <p:grpSpPr>
            <a:xfrm>
              <a:off x="4888925" y="2735875"/>
              <a:ext cx="3058700" cy="1546750"/>
              <a:chOff x="4888925" y="2735875"/>
              <a:chExt cx="3058700" cy="1546750"/>
            </a:xfrm>
          </p:grpSpPr>
          <p:sp>
            <p:nvSpPr>
              <p:cNvPr id="1115" name="Google Shape;1115;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6"/>
            <p:cNvGrpSpPr/>
            <p:nvPr/>
          </p:nvGrpSpPr>
          <p:grpSpPr>
            <a:xfrm>
              <a:off x="7675195" y="3952738"/>
              <a:ext cx="563060" cy="651372"/>
              <a:chOff x="4212420" y="-38612"/>
              <a:chExt cx="563060" cy="651372"/>
            </a:xfrm>
          </p:grpSpPr>
          <p:sp>
            <p:nvSpPr>
              <p:cNvPr id="1119" name="Google Shape;1119;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6"/>
          <p:cNvGrpSpPr/>
          <p:nvPr/>
        </p:nvGrpSpPr>
        <p:grpSpPr>
          <a:xfrm>
            <a:off x="3077700" y="860875"/>
            <a:ext cx="2985000" cy="1546750"/>
            <a:chOff x="3077700" y="860875"/>
            <a:chExt cx="2985000" cy="1546750"/>
          </a:xfrm>
        </p:grpSpPr>
        <p:sp>
          <p:nvSpPr>
            <p:cNvPr id="1123" name="Google Shape;1123;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29" name="Google Shape;1129;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1" name="Google Shape;1131;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2" name="Google Shape;1132;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4" name="Google Shape;1134;p26"/>
          <p:cNvGrpSpPr/>
          <p:nvPr/>
        </p:nvGrpSpPr>
        <p:grpSpPr>
          <a:xfrm>
            <a:off x="5745422" y="-613031"/>
            <a:ext cx="1031166" cy="1036207"/>
            <a:chOff x="-546937" y="-581525"/>
            <a:chExt cx="1507993" cy="1515365"/>
          </a:xfrm>
        </p:grpSpPr>
        <p:sp>
          <p:nvSpPr>
            <p:cNvPr id="1135" name="Google Shape;1135;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6776597" y="152994"/>
            <a:ext cx="1031166" cy="1036207"/>
            <a:chOff x="-546937" y="-581525"/>
            <a:chExt cx="1507993" cy="1515365"/>
          </a:xfrm>
        </p:grpSpPr>
        <p:sp>
          <p:nvSpPr>
            <p:cNvPr id="1138" name="Google Shape;1138;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0" name="Shape 1140"/>
        <p:cNvGrpSpPr/>
        <p:nvPr/>
      </p:nvGrpSpPr>
      <p:grpSpPr>
        <a:xfrm>
          <a:off x="0" y="0"/>
          <a:ext cx="0" cy="0"/>
          <a:chOff x="0" y="0"/>
          <a:chExt cx="0" cy="0"/>
        </a:xfrm>
      </p:grpSpPr>
      <p:sp>
        <p:nvSpPr>
          <p:cNvPr id="1141" name="Google Shape;1141;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a:off x="-40" y="0"/>
            <a:ext cx="9143957" cy="5143500"/>
            <a:chOff x="-19200" y="0"/>
            <a:chExt cx="9163200" cy="5143500"/>
          </a:xfrm>
        </p:grpSpPr>
        <p:cxnSp>
          <p:nvCxnSpPr>
            <p:cNvPr id="1144" name="Google Shape;1144;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7"/>
          <p:cNvGrpSpPr/>
          <p:nvPr/>
        </p:nvGrpSpPr>
        <p:grpSpPr>
          <a:xfrm>
            <a:off x="7157195" y="180838"/>
            <a:ext cx="563060" cy="651372"/>
            <a:chOff x="4212420" y="-38612"/>
            <a:chExt cx="563060" cy="651372"/>
          </a:xfrm>
        </p:grpSpPr>
        <p:sp>
          <p:nvSpPr>
            <p:cNvPr id="1177" name="Google Shape;1177;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149070" y="584788"/>
            <a:ext cx="563060" cy="651372"/>
            <a:chOff x="1842832" y="4353913"/>
            <a:chExt cx="563060" cy="651372"/>
          </a:xfrm>
        </p:grpSpPr>
        <p:sp>
          <p:nvSpPr>
            <p:cNvPr id="1181" name="Google Shape;1181;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7"/>
          <p:cNvGrpSpPr/>
          <p:nvPr/>
        </p:nvGrpSpPr>
        <p:grpSpPr>
          <a:xfrm>
            <a:off x="2333417" y="4396677"/>
            <a:ext cx="563085" cy="565837"/>
            <a:chOff x="-546937" y="-581525"/>
            <a:chExt cx="1507993" cy="1515365"/>
          </a:xfrm>
        </p:grpSpPr>
        <p:sp>
          <p:nvSpPr>
            <p:cNvPr id="1187" name="Google Shape;1187;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0" name="Google Shape;1190;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1" name="Google Shape;1191;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2" name="Google Shape;1192;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3" name="Google Shape;1193;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4" name="Google Shape;1194;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2" name="Shape 1202"/>
        <p:cNvGrpSpPr/>
        <p:nvPr/>
      </p:nvGrpSpPr>
      <p:grpSpPr>
        <a:xfrm>
          <a:off x="0" y="0"/>
          <a:ext cx="0" cy="0"/>
          <a:chOff x="0" y="0"/>
          <a:chExt cx="0" cy="0"/>
        </a:xfrm>
      </p:grpSpPr>
      <p:grpSp>
        <p:nvGrpSpPr>
          <p:cNvPr id="1203" name="Google Shape;1203;p28"/>
          <p:cNvGrpSpPr/>
          <p:nvPr/>
        </p:nvGrpSpPr>
        <p:grpSpPr>
          <a:xfrm>
            <a:off x="-40" y="0"/>
            <a:ext cx="9143957" cy="5143500"/>
            <a:chOff x="-19200" y="0"/>
            <a:chExt cx="9163200" cy="5143500"/>
          </a:xfrm>
        </p:grpSpPr>
        <p:cxnSp>
          <p:nvCxnSpPr>
            <p:cNvPr id="1204" name="Google Shape;1204;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2" name="Google Shape;1232;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28"/>
          <p:cNvGrpSpPr/>
          <p:nvPr/>
        </p:nvGrpSpPr>
        <p:grpSpPr>
          <a:xfrm>
            <a:off x="3537713" y="324150"/>
            <a:ext cx="1014400" cy="430500"/>
            <a:chOff x="2559150" y="3516550"/>
            <a:chExt cx="1014400" cy="430500"/>
          </a:xfrm>
        </p:grpSpPr>
        <p:cxnSp>
          <p:nvCxnSpPr>
            <p:cNvPr id="1234" name="Google Shape;1234;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5" name="Google Shape;1235;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6" name="Google Shape;1236;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7" name="Google Shape;1237;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38" name="Google Shape;1238;p28"/>
          <p:cNvGrpSpPr/>
          <p:nvPr/>
        </p:nvGrpSpPr>
        <p:grpSpPr>
          <a:xfrm>
            <a:off x="1867464" y="3578475"/>
            <a:ext cx="3131561" cy="1338875"/>
            <a:chOff x="2626239" y="3550"/>
            <a:chExt cx="3131561" cy="1338875"/>
          </a:xfrm>
        </p:grpSpPr>
        <p:sp>
          <p:nvSpPr>
            <p:cNvPr id="1239" name="Google Shape;1239;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28"/>
          <p:cNvGrpSpPr/>
          <p:nvPr/>
        </p:nvGrpSpPr>
        <p:grpSpPr>
          <a:xfrm>
            <a:off x="713403" y="1399527"/>
            <a:ext cx="3270596" cy="1323878"/>
            <a:chOff x="713400" y="701325"/>
            <a:chExt cx="3853200" cy="1323878"/>
          </a:xfrm>
        </p:grpSpPr>
        <p:sp>
          <p:nvSpPr>
            <p:cNvPr id="1243" name="Google Shape;1243;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8"/>
          <p:cNvGrpSpPr/>
          <p:nvPr/>
        </p:nvGrpSpPr>
        <p:grpSpPr>
          <a:xfrm>
            <a:off x="1362703" y="2460727"/>
            <a:ext cx="3270596" cy="1323878"/>
            <a:chOff x="713400" y="701325"/>
            <a:chExt cx="3853200" cy="1323878"/>
          </a:xfrm>
        </p:grpSpPr>
        <p:sp>
          <p:nvSpPr>
            <p:cNvPr id="1246" name="Google Shape;1246;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8"/>
          <p:cNvGrpSpPr/>
          <p:nvPr/>
        </p:nvGrpSpPr>
        <p:grpSpPr>
          <a:xfrm>
            <a:off x="-459387" y="-266700"/>
            <a:ext cx="1507993" cy="1515365"/>
            <a:chOff x="-459387" y="-266700"/>
            <a:chExt cx="1507993" cy="1515365"/>
          </a:xfrm>
        </p:grpSpPr>
        <p:sp>
          <p:nvSpPr>
            <p:cNvPr id="1249" name="Google Shape;1249;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8"/>
          <p:cNvGrpSpPr/>
          <p:nvPr/>
        </p:nvGrpSpPr>
        <p:grpSpPr>
          <a:xfrm>
            <a:off x="3368563" y="4417175"/>
            <a:ext cx="1507993" cy="1515365"/>
            <a:chOff x="3368563" y="4417175"/>
            <a:chExt cx="1507993" cy="1515365"/>
          </a:xfrm>
        </p:grpSpPr>
        <p:sp>
          <p:nvSpPr>
            <p:cNvPr id="1252" name="Google Shape;1252;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58" name="Google Shape;1258;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59" name="Google Shape;1259;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0" name="Google Shape;1260;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1" name="Shape 1261"/>
        <p:cNvGrpSpPr/>
        <p:nvPr/>
      </p:nvGrpSpPr>
      <p:grpSpPr>
        <a:xfrm>
          <a:off x="0" y="0"/>
          <a:ext cx="0" cy="0"/>
          <a:chOff x="0" y="0"/>
          <a:chExt cx="0" cy="0"/>
        </a:xfrm>
      </p:grpSpPr>
      <p:grpSp>
        <p:nvGrpSpPr>
          <p:cNvPr id="1262" name="Google Shape;1262;p29"/>
          <p:cNvGrpSpPr/>
          <p:nvPr/>
        </p:nvGrpSpPr>
        <p:grpSpPr>
          <a:xfrm>
            <a:off x="-40" y="0"/>
            <a:ext cx="9143957" cy="5143500"/>
            <a:chOff x="-19200" y="0"/>
            <a:chExt cx="9163200" cy="5143500"/>
          </a:xfrm>
        </p:grpSpPr>
        <p:cxnSp>
          <p:nvCxnSpPr>
            <p:cNvPr id="1263" name="Google Shape;1263;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1" name="Google Shape;1291;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7180203" y="304991"/>
            <a:ext cx="1176891" cy="1537643"/>
            <a:chOff x="554456" y="2624159"/>
            <a:chExt cx="2397903" cy="3132932"/>
          </a:xfrm>
        </p:grpSpPr>
        <p:sp>
          <p:nvSpPr>
            <p:cNvPr id="1293" name="Google Shape;1293;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9"/>
          <p:cNvGrpSpPr/>
          <p:nvPr/>
        </p:nvGrpSpPr>
        <p:grpSpPr>
          <a:xfrm>
            <a:off x="8524914" y="863589"/>
            <a:ext cx="829246" cy="833299"/>
            <a:chOff x="-546937" y="-581525"/>
            <a:chExt cx="1507993" cy="1515365"/>
          </a:xfrm>
        </p:grpSpPr>
        <p:sp>
          <p:nvSpPr>
            <p:cNvPr id="1301" name="Google Shape;1301;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9"/>
          <p:cNvGrpSpPr/>
          <p:nvPr/>
        </p:nvGrpSpPr>
        <p:grpSpPr>
          <a:xfrm>
            <a:off x="157014" y="4187439"/>
            <a:ext cx="829246" cy="833299"/>
            <a:chOff x="-546937" y="-581525"/>
            <a:chExt cx="1507993" cy="1515365"/>
          </a:xfrm>
        </p:grpSpPr>
        <p:sp>
          <p:nvSpPr>
            <p:cNvPr id="1304" name="Google Shape;130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06" name="Shape 1306"/>
        <p:cNvGrpSpPr/>
        <p:nvPr/>
      </p:nvGrpSpPr>
      <p:grpSpPr>
        <a:xfrm>
          <a:off x="0" y="0"/>
          <a:ext cx="0" cy="0"/>
          <a:chOff x="0" y="0"/>
          <a:chExt cx="0" cy="0"/>
        </a:xfrm>
      </p:grpSpPr>
      <p:grpSp>
        <p:nvGrpSpPr>
          <p:cNvPr id="1307" name="Google Shape;1307;p30"/>
          <p:cNvGrpSpPr/>
          <p:nvPr/>
        </p:nvGrpSpPr>
        <p:grpSpPr>
          <a:xfrm>
            <a:off x="-40" y="0"/>
            <a:ext cx="9143957" cy="5143500"/>
            <a:chOff x="-19200" y="0"/>
            <a:chExt cx="9163200" cy="5143500"/>
          </a:xfrm>
        </p:grpSpPr>
        <p:cxnSp>
          <p:nvCxnSpPr>
            <p:cNvPr id="1308" name="Google Shape;1308;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36" name="Google Shape;1336;p30"/>
          <p:cNvGrpSpPr/>
          <p:nvPr/>
        </p:nvGrpSpPr>
        <p:grpSpPr>
          <a:xfrm>
            <a:off x="8642181" y="-366333"/>
            <a:ext cx="901299" cy="905743"/>
            <a:chOff x="6780320" y="132595"/>
            <a:chExt cx="1208986" cy="1214947"/>
          </a:xfrm>
        </p:grpSpPr>
        <p:sp>
          <p:nvSpPr>
            <p:cNvPr id="1337" name="Google Shape;1337;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grpSp>
        <p:nvGrpSpPr>
          <p:cNvPr id="136" name="Google Shape;136;p4"/>
          <p:cNvGrpSpPr/>
          <p:nvPr/>
        </p:nvGrpSpPr>
        <p:grpSpPr>
          <a:xfrm>
            <a:off x="-40" y="0"/>
            <a:ext cx="9143957" cy="5143500"/>
            <a:chOff x="-19200" y="0"/>
            <a:chExt cx="9163200" cy="5143500"/>
          </a:xfrm>
        </p:grpSpPr>
        <p:cxnSp>
          <p:nvCxnSpPr>
            <p:cNvPr id="137" name="Google Shape;137;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5" name="Google Shape;165;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0" name="Google Shape;170;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3" name="Shape 1343"/>
        <p:cNvGrpSpPr/>
        <p:nvPr/>
      </p:nvGrpSpPr>
      <p:grpSpPr>
        <a:xfrm>
          <a:off x="0" y="0"/>
          <a:ext cx="0" cy="0"/>
          <a:chOff x="0" y="0"/>
          <a:chExt cx="0" cy="0"/>
        </a:xfrm>
      </p:grpSpPr>
      <p:sp>
        <p:nvSpPr>
          <p:cNvPr id="1344" name="Google Shape;134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5" name="Google Shape;134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6" name="Google Shape;13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47" name="Shape 1347"/>
        <p:cNvGrpSpPr/>
        <p:nvPr/>
      </p:nvGrpSpPr>
      <p:grpSpPr>
        <a:xfrm>
          <a:off x="0" y="0"/>
          <a:ext cx="0" cy="0"/>
          <a:chOff x="0" y="0"/>
          <a:chExt cx="0" cy="0"/>
        </a:xfrm>
      </p:grpSpPr>
      <p:grpSp>
        <p:nvGrpSpPr>
          <p:cNvPr id="1348" name="Google Shape;1348;p32"/>
          <p:cNvGrpSpPr/>
          <p:nvPr/>
        </p:nvGrpSpPr>
        <p:grpSpPr>
          <a:xfrm>
            <a:off x="-40" y="0"/>
            <a:ext cx="9143957" cy="5143500"/>
            <a:chOff x="-19200" y="0"/>
            <a:chExt cx="9163200" cy="5143500"/>
          </a:xfrm>
        </p:grpSpPr>
        <p:cxnSp>
          <p:nvCxnSpPr>
            <p:cNvPr id="1349" name="Google Shape;1349;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77" name="Google Shape;1377;p3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2"/>
          <p:cNvGrpSpPr/>
          <p:nvPr/>
        </p:nvGrpSpPr>
        <p:grpSpPr>
          <a:xfrm>
            <a:off x="598327" y="2799877"/>
            <a:ext cx="2128619" cy="2781103"/>
            <a:chOff x="554456" y="2624159"/>
            <a:chExt cx="2397903" cy="3132932"/>
          </a:xfrm>
        </p:grpSpPr>
        <p:sp>
          <p:nvSpPr>
            <p:cNvPr id="1380" name="Google Shape;1380;p3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2"/>
          <p:cNvGrpSpPr/>
          <p:nvPr/>
        </p:nvGrpSpPr>
        <p:grpSpPr>
          <a:xfrm>
            <a:off x="2559150" y="3817275"/>
            <a:ext cx="1014400" cy="430500"/>
            <a:chOff x="2559150" y="3516550"/>
            <a:chExt cx="1014400" cy="430500"/>
          </a:xfrm>
        </p:grpSpPr>
        <p:cxnSp>
          <p:nvCxnSpPr>
            <p:cNvPr id="1394" name="Google Shape;1394;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5" name="Google Shape;1395;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6" name="Google Shape;1396;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7" name="Google Shape;1397;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8" name="Google Shape;1398;p32"/>
          <p:cNvGrpSpPr/>
          <p:nvPr/>
        </p:nvGrpSpPr>
        <p:grpSpPr>
          <a:xfrm>
            <a:off x="-161467" y="3817275"/>
            <a:ext cx="751667" cy="430500"/>
            <a:chOff x="2821883" y="3516550"/>
            <a:chExt cx="751667" cy="430500"/>
          </a:xfrm>
        </p:grpSpPr>
        <p:cxnSp>
          <p:nvCxnSpPr>
            <p:cNvPr id="1399" name="Google Shape;1399;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0" name="Google Shape;1400;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1" name="Google Shape;1401;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02" name="Google Shape;1402;p3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0" name="Google Shape;1410;p3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11" name="Google Shape;1411;p32"/>
          <p:cNvGrpSpPr/>
          <p:nvPr/>
        </p:nvGrpSpPr>
        <p:grpSpPr>
          <a:xfrm>
            <a:off x="1867464" y="3578475"/>
            <a:ext cx="3131561" cy="1338875"/>
            <a:chOff x="2626239" y="3550"/>
            <a:chExt cx="3131561" cy="1338875"/>
          </a:xfrm>
        </p:grpSpPr>
        <p:sp>
          <p:nvSpPr>
            <p:cNvPr id="1412" name="Google Shape;141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2"/>
          <p:cNvGrpSpPr/>
          <p:nvPr/>
        </p:nvGrpSpPr>
        <p:grpSpPr>
          <a:xfrm>
            <a:off x="761271" y="1044599"/>
            <a:ext cx="3270596" cy="1323878"/>
            <a:chOff x="713400" y="701325"/>
            <a:chExt cx="3853200" cy="1323878"/>
          </a:xfrm>
        </p:grpSpPr>
        <p:sp>
          <p:nvSpPr>
            <p:cNvPr id="1415" name="Google Shape;1415;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2"/>
          <p:cNvGrpSpPr/>
          <p:nvPr/>
        </p:nvGrpSpPr>
        <p:grpSpPr>
          <a:xfrm>
            <a:off x="2184103" y="2359421"/>
            <a:ext cx="3270596" cy="1323878"/>
            <a:chOff x="713400" y="701325"/>
            <a:chExt cx="3853200" cy="1323878"/>
          </a:xfrm>
        </p:grpSpPr>
        <p:sp>
          <p:nvSpPr>
            <p:cNvPr id="1418" name="Google Shape;1418;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3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21" name="Google Shape;1421;p3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2" name="Shape 1422"/>
        <p:cNvGrpSpPr/>
        <p:nvPr/>
      </p:nvGrpSpPr>
      <p:grpSpPr>
        <a:xfrm>
          <a:off x="0" y="0"/>
          <a:ext cx="0" cy="0"/>
          <a:chOff x="0" y="0"/>
          <a:chExt cx="0" cy="0"/>
        </a:xfrm>
      </p:grpSpPr>
      <p:sp>
        <p:nvSpPr>
          <p:cNvPr id="1423" name="Google Shape;1423;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24" name="Google Shape;1424;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25" name="Google Shape;1425;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6" name="Google Shape;1426;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7" name="Google Shape;1427;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428" name="Shape 1428"/>
        <p:cNvGrpSpPr/>
        <p:nvPr/>
      </p:nvGrpSpPr>
      <p:grpSpPr>
        <a:xfrm>
          <a:off x="0" y="0"/>
          <a:ext cx="0" cy="0"/>
          <a:chOff x="0" y="0"/>
          <a:chExt cx="0" cy="0"/>
        </a:xfrm>
      </p:grpSpPr>
      <p:sp>
        <p:nvSpPr>
          <p:cNvPr id="1429" name="Google Shape;1429;p34"/>
          <p:cNvSpPr txBox="1"/>
          <p:nvPr>
            <p:ph type="title"/>
          </p:nvPr>
        </p:nvSpPr>
        <p:spPr>
          <a:xfrm>
            <a:off x="802386" y="1282304"/>
            <a:ext cx="70731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4100"/>
              <a:buFont typeface="Arial"/>
              <a:buNone/>
              <a:defRPr sz="41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30" name="Google Shape;1430;p34"/>
          <p:cNvSpPr txBox="1"/>
          <p:nvPr>
            <p:ph idx="1" type="body"/>
          </p:nvPr>
        </p:nvSpPr>
        <p:spPr>
          <a:xfrm>
            <a:off x="802386" y="3442097"/>
            <a:ext cx="70731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800"/>
              <a:buNone/>
              <a:defRPr sz="1800">
                <a:solidFill>
                  <a:srgbClr val="888888"/>
                </a:solidFill>
              </a:defRPr>
            </a:lvl1pPr>
            <a:lvl2pPr indent="-228600" lvl="1" marL="914400" rtl="0" algn="l">
              <a:lnSpc>
                <a:spcPct val="150000"/>
              </a:lnSpc>
              <a:spcBef>
                <a:spcPts val="1200"/>
              </a:spcBef>
              <a:spcAft>
                <a:spcPts val="0"/>
              </a:spcAft>
              <a:buSzPts val="1500"/>
              <a:buFont typeface="Arial"/>
              <a:buNone/>
              <a:defRPr sz="1500">
                <a:solidFill>
                  <a:srgbClr val="888888"/>
                </a:solidFill>
              </a:defRPr>
            </a:lvl2pPr>
            <a:lvl3pPr indent="-228600" lvl="2" marL="1371600" rtl="0" algn="l">
              <a:lnSpc>
                <a:spcPct val="150000"/>
              </a:lnSpc>
              <a:spcBef>
                <a:spcPts val="1200"/>
              </a:spcBef>
              <a:spcAft>
                <a:spcPts val="0"/>
              </a:spcAft>
              <a:buSzPts val="1400"/>
              <a:buNone/>
              <a:defRPr sz="1400">
                <a:solidFill>
                  <a:srgbClr val="888888"/>
                </a:solidFill>
              </a:defRPr>
            </a:lvl3pPr>
            <a:lvl4pPr indent="-228600" lvl="3" marL="1828800" rtl="0" algn="l">
              <a:lnSpc>
                <a:spcPct val="150000"/>
              </a:lnSpc>
              <a:spcBef>
                <a:spcPts val="1200"/>
              </a:spcBef>
              <a:spcAft>
                <a:spcPts val="0"/>
              </a:spcAft>
              <a:buSzPts val="1200"/>
              <a:buFont typeface="Arial"/>
              <a:buNone/>
              <a:defRPr sz="1200">
                <a:solidFill>
                  <a:srgbClr val="888888"/>
                </a:solidFill>
              </a:defRPr>
            </a:lvl4pPr>
            <a:lvl5pPr indent="-228600" lvl="4" marL="2286000" rtl="0" algn="l">
              <a:lnSpc>
                <a:spcPct val="150000"/>
              </a:lnSpc>
              <a:spcBef>
                <a:spcPts val="1200"/>
              </a:spcBef>
              <a:spcAft>
                <a:spcPts val="0"/>
              </a:spcAft>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431" name="Google Shape;1431;p34"/>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2" name="Google Shape;1432;p34"/>
          <p:cNvSpPr txBox="1"/>
          <p:nvPr>
            <p:ph idx="11" type="ftr"/>
          </p:nvPr>
        </p:nvSpPr>
        <p:spPr>
          <a:xfrm rot="5400000">
            <a:off x="-1316170" y="1569978"/>
            <a:ext cx="31182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3" name="Google Shape;1433;p34"/>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434" name="Shape 1434"/>
        <p:cNvGrpSpPr/>
        <p:nvPr/>
      </p:nvGrpSpPr>
      <p:grpSpPr>
        <a:xfrm>
          <a:off x="0" y="0"/>
          <a:ext cx="0" cy="0"/>
          <a:chOff x="0" y="0"/>
          <a:chExt cx="0" cy="0"/>
        </a:xfrm>
      </p:grpSpPr>
      <p:grpSp>
        <p:nvGrpSpPr>
          <p:cNvPr id="1435" name="Google Shape;1435;p35"/>
          <p:cNvGrpSpPr/>
          <p:nvPr/>
        </p:nvGrpSpPr>
        <p:grpSpPr>
          <a:xfrm>
            <a:off x="-40" y="0"/>
            <a:ext cx="9143957" cy="5143500"/>
            <a:chOff x="-19200" y="0"/>
            <a:chExt cx="9163200" cy="5143500"/>
          </a:xfrm>
        </p:grpSpPr>
        <p:cxnSp>
          <p:nvCxnSpPr>
            <p:cNvPr id="1436" name="Google Shape;1436;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64" name="Google Shape;1464;p35"/>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5"/>
          <p:cNvGrpSpPr/>
          <p:nvPr/>
        </p:nvGrpSpPr>
        <p:grpSpPr>
          <a:xfrm>
            <a:off x="3537713" y="324150"/>
            <a:ext cx="1014400" cy="430500"/>
            <a:chOff x="2559150" y="3516550"/>
            <a:chExt cx="1014400" cy="430500"/>
          </a:xfrm>
        </p:grpSpPr>
        <p:cxnSp>
          <p:nvCxnSpPr>
            <p:cNvPr id="1466" name="Google Shape;1466;p35"/>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5"/>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5"/>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9" name="Google Shape;1469;p35"/>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70" name="Google Shape;1470;p35"/>
          <p:cNvGrpSpPr/>
          <p:nvPr/>
        </p:nvGrpSpPr>
        <p:grpSpPr>
          <a:xfrm>
            <a:off x="1867464" y="3578475"/>
            <a:ext cx="3131561" cy="1338875"/>
            <a:chOff x="2626239" y="3550"/>
            <a:chExt cx="3131561" cy="1338875"/>
          </a:xfrm>
        </p:grpSpPr>
        <p:sp>
          <p:nvSpPr>
            <p:cNvPr id="1471" name="Google Shape;1471;p35"/>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5"/>
          <p:cNvGrpSpPr/>
          <p:nvPr/>
        </p:nvGrpSpPr>
        <p:grpSpPr>
          <a:xfrm>
            <a:off x="713403" y="1399527"/>
            <a:ext cx="3270596" cy="1323878"/>
            <a:chOff x="713400" y="701325"/>
            <a:chExt cx="3853200" cy="1323878"/>
          </a:xfrm>
        </p:grpSpPr>
        <p:sp>
          <p:nvSpPr>
            <p:cNvPr id="1475" name="Google Shape;1475;p35"/>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5"/>
          <p:cNvGrpSpPr/>
          <p:nvPr/>
        </p:nvGrpSpPr>
        <p:grpSpPr>
          <a:xfrm>
            <a:off x="1362703" y="2460727"/>
            <a:ext cx="3270596" cy="1323878"/>
            <a:chOff x="713400" y="701325"/>
            <a:chExt cx="3853200" cy="1323878"/>
          </a:xfrm>
        </p:grpSpPr>
        <p:sp>
          <p:nvSpPr>
            <p:cNvPr id="1478" name="Google Shape;1478;p35"/>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5"/>
          <p:cNvGrpSpPr/>
          <p:nvPr/>
        </p:nvGrpSpPr>
        <p:grpSpPr>
          <a:xfrm>
            <a:off x="-459387" y="-266700"/>
            <a:ext cx="1507993" cy="1515365"/>
            <a:chOff x="-459387" y="-266700"/>
            <a:chExt cx="1507993" cy="1515365"/>
          </a:xfrm>
        </p:grpSpPr>
        <p:sp>
          <p:nvSpPr>
            <p:cNvPr id="1481" name="Google Shape;1481;p35"/>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5"/>
          <p:cNvGrpSpPr/>
          <p:nvPr/>
        </p:nvGrpSpPr>
        <p:grpSpPr>
          <a:xfrm>
            <a:off x="3368563" y="4417175"/>
            <a:ext cx="1507993" cy="1515365"/>
            <a:chOff x="3368563" y="4417175"/>
            <a:chExt cx="1507993" cy="1515365"/>
          </a:xfrm>
        </p:grpSpPr>
        <p:sp>
          <p:nvSpPr>
            <p:cNvPr id="1484" name="Google Shape;1484;p35"/>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35"/>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0" name="Google Shape;1490;p3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91" name="Google Shape;1491;p35"/>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92" name="Google Shape;1492;p3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93" name="Google Shape;1493;p35"/>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40" y="0"/>
            <a:ext cx="9143957" cy="5143500"/>
            <a:chOff x="-19200" y="0"/>
            <a:chExt cx="9163200" cy="5143500"/>
          </a:xfrm>
        </p:grpSpPr>
        <p:cxnSp>
          <p:nvCxnSpPr>
            <p:cNvPr id="173" name="Google Shape;173;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5"/>
          <p:cNvGrpSpPr/>
          <p:nvPr/>
        </p:nvGrpSpPr>
        <p:grpSpPr>
          <a:xfrm>
            <a:off x="1147437" y="2502500"/>
            <a:ext cx="3219094" cy="2109202"/>
            <a:chOff x="1194144" y="890088"/>
            <a:chExt cx="6755706" cy="3501912"/>
          </a:xfrm>
        </p:grpSpPr>
        <p:sp>
          <p:nvSpPr>
            <p:cNvPr id="204" name="Google Shape;204;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4777462" y="2502500"/>
            <a:ext cx="3219094" cy="2109202"/>
            <a:chOff x="1194144" y="890088"/>
            <a:chExt cx="6755706" cy="3501912"/>
          </a:xfrm>
        </p:grpSpPr>
        <p:sp>
          <p:nvSpPr>
            <p:cNvPr id="209" name="Google Shape;209;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14" name="Google Shape;214;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5" name="Google Shape;215;p5"/>
          <p:cNvGrpSpPr/>
          <p:nvPr/>
        </p:nvGrpSpPr>
        <p:grpSpPr>
          <a:xfrm>
            <a:off x="-573830" y="3562045"/>
            <a:ext cx="1208986" cy="1214947"/>
            <a:chOff x="5788095" y="1364345"/>
            <a:chExt cx="1208986" cy="1214947"/>
          </a:xfrm>
        </p:grpSpPr>
        <p:sp>
          <p:nvSpPr>
            <p:cNvPr id="216" name="Google Shape;216;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a:off x="8532720" y="590045"/>
            <a:ext cx="1208986" cy="1214947"/>
            <a:chOff x="5788095" y="1364345"/>
            <a:chExt cx="1208986" cy="1214947"/>
          </a:xfrm>
        </p:grpSpPr>
        <p:sp>
          <p:nvSpPr>
            <p:cNvPr id="219" name="Google Shape;219;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4" name="Google Shape;224;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5" name="Google Shape;225;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26" name="Google Shape;226;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grpSp>
        <p:nvGrpSpPr>
          <p:cNvPr id="228" name="Google Shape;228;p6"/>
          <p:cNvGrpSpPr/>
          <p:nvPr/>
        </p:nvGrpSpPr>
        <p:grpSpPr>
          <a:xfrm>
            <a:off x="-40" y="0"/>
            <a:ext cx="9143957" cy="5143500"/>
            <a:chOff x="-19200" y="0"/>
            <a:chExt cx="9163200" cy="5143500"/>
          </a:xfrm>
        </p:grpSpPr>
        <p:cxnSp>
          <p:nvCxnSpPr>
            <p:cNvPr id="229" name="Google Shape;229;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7" name="Google Shape;257;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8" name="Google Shape;258;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grpSp>
        <p:nvGrpSpPr>
          <p:cNvPr id="262" name="Google Shape;262;p7"/>
          <p:cNvGrpSpPr/>
          <p:nvPr/>
        </p:nvGrpSpPr>
        <p:grpSpPr>
          <a:xfrm>
            <a:off x="-40" y="0"/>
            <a:ext cx="9143957" cy="5143500"/>
            <a:chOff x="-19200" y="0"/>
            <a:chExt cx="9163200" cy="5143500"/>
          </a:xfrm>
        </p:grpSpPr>
        <p:cxnSp>
          <p:nvCxnSpPr>
            <p:cNvPr id="263" name="Google Shape;263;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2" name="Google Shape;292;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7"/>
          <p:cNvGrpSpPr/>
          <p:nvPr/>
        </p:nvGrpSpPr>
        <p:grpSpPr>
          <a:xfrm>
            <a:off x="592266" y="715927"/>
            <a:ext cx="2982762" cy="1323878"/>
            <a:chOff x="713400" y="701325"/>
            <a:chExt cx="3853200" cy="1323878"/>
          </a:xfrm>
        </p:grpSpPr>
        <p:sp>
          <p:nvSpPr>
            <p:cNvPr id="294" name="Google Shape;294;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100"/>
              <a:buNone/>
              <a:defRPr sz="2100">
                <a:solidFill>
                  <a:schemeClr val="lt1"/>
                </a:solidFill>
              </a:defRPr>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297" name="Google Shape;297;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grpSp>
        <p:nvGrpSpPr>
          <p:cNvPr id="299" name="Google Shape;299;p8"/>
          <p:cNvGrpSpPr/>
          <p:nvPr/>
        </p:nvGrpSpPr>
        <p:grpSpPr>
          <a:xfrm>
            <a:off x="-40" y="0"/>
            <a:ext cx="9143957" cy="5143500"/>
            <a:chOff x="-19200" y="0"/>
            <a:chExt cx="9163200" cy="5143500"/>
          </a:xfrm>
        </p:grpSpPr>
        <p:cxnSp>
          <p:nvCxnSpPr>
            <p:cNvPr id="300" name="Google Shape;300;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28" name="Google Shape;328;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8"/>
          <p:cNvGrpSpPr/>
          <p:nvPr/>
        </p:nvGrpSpPr>
        <p:grpSpPr>
          <a:xfrm>
            <a:off x="2208443" y="3109125"/>
            <a:ext cx="2276243" cy="1808300"/>
            <a:chOff x="2208443" y="3109125"/>
            <a:chExt cx="2276243" cy="1808300"/>
          </a:xfrm>
        </p:grpSpPr>
        <p:sp>
          <p:nvSpPr>
            <p:cNvPr id="330" name="Google Shape;330;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893010" y="-46010"/>
            <a:ext cx="706947" cy="710403"/>
            <a:chOff x="-546937" y="-581525"/>
            <a:chExt cx="1507993" cy="1515365"/>
          </a:xfrm>
        </p:grpSpPr>
        <p:sp>
          <p:nvSpPr>
            <p:cNvPr id="334" name="Google Shape;334;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8"/>
          <p:cNvGrpSpPr/>
          <p:nvPr/>
        </p:nvGrpSpPr>
        <p:grpSpPr>
          <a:xfrm>
            <a:off x="157019" y="375283"/>
            <a:ext cx="706947" cy="710403"/>
            <a:chOff x="-546937" y="-581525"/>
            <a:chExt cx="1507993" cy="1515365"/>
          </a:xfrm>
        </p:grpSpPr>
        <p:sp>
          <p:nvSpPr>
            <p:cNvPr id="337" name="Google Shape;33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8"/>
          <p:cNvGrpSpPr/>
          <p:nvPr/>
        </p:nvGrpSpPr>
        <p:grpSpPr>
          <a:xfrm>
            <a:off x="1025979" y="807917"/>
            <a:ext cx="7092042" cy="3527667"/>
            <a:chOff x="2113600" y="893100"/>
            <a:chExt cx="3526800" cy="1732901"/>
          </a:xfrm>
        </p:grpSpPr>
        <p:sp>
          <p:nvSpPr>
            <p:cNvPr id="340" name="Google Shape;340;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8"/>
          <p:cNvGrpSpPr/>
          <p:nvPr/>
        </p:nvGrpSpPr>
        <p:grpSpPr>
          <a:xfrm>
            <a:off x="115726" y="4438849"/>
            <a:ext cx="611190" cy="614177"/>
            <a:chOff x="-546937" y="-581525"/>
            <a:chExt cx="1507993" cy="1515365"/>
          </a:xfrm>
        </p:grpSpPr>
        <p:sp>
          <p:nvSpPr>
            <p:cNvPr id="343" name="Google Shape;343;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700"/>
              <a:buNone/>
              <a:defRPr sz="6000">
                <a:solidFill>
                  <a:schemeClr val="lt1"/>
                </a:solidFill>
              </a:defRPr>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6" name="Shape 346"/>
        <p:cNvGrpSpPr/>
        <p:nvPr/>
      </p:nvGrpSpPr>
      <p:grpSpPr>
        <a:xfrm>
          <a:off x="0" y="0"/>
          <a:ext cx="0" cy="0"/>
          <a:chOff x="0" y="0"/>
          <a:chExt cx="0" cy="0"/>
        </a:xfrm>
      </p:grpSpPr>
      <p:grpSp>
        <p:nvGrpSpPr>
          <p:cNvPr id="347" name="Google Shape;347;p9"/>
          <p:cNvGrpSpPr/>
          <p:nvPr/>
        </p:nvGrpSpPr>
        <p:grpSpPr>
          <a:xfrm>
            <a:off x="-40" y="0"/>
            <a:ext cx="9143957" cy="5143500"/>
            <a:chOff x="-19200" y="0"/>
            <a:chExt cx="9163200" cy="5143500"/>
          </a:xfrm>
        </p:grpSpPr>
        <p:cxnSp>
          <p:nvCxnSpPr>
            <p:cNvPr id="348" name="Google Shape;348;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76" name="Google Shape;376;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9"/>
          <p:cNvGrpSpPr/>
          <p:nvPr/>
        </p:nvGrpSpPr>
        <p:grpSpPr>
          <a:xfrm>
            <a:off x="5097000" y="2801775"/>
            <a:ext cx="3333600" cy="1584400"/>
            <a:chOff x="5097000" y="2801775"/>
            <a:chExt cx="3333600" cy="1584400"/>
          </a:xfrm>
        </p:grpSpPr>
        <p:sp>
          <p:nvSpPr>
            <p:cNvPr id="378" name="Google Shape;378;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9"/>
          <p:cNvGrpSpPr/>
          <p:nvPr/>
        </p:nvGrpSpPr>
        <p:grpSpPr>
          <a:xfrm>
            <a:off x="5097000" y="819150"/>
            <a:ext cx="3333600" cy="1584400"/>
            <a:chOff x="5097000" y="819150"/>
            <a:chExt cx="3333600" cy="1584400"/>
          </a:xfrm>
        </p:grpSpPr>
        <p:sp>
          <p:nvSpPr>
            <p:cNvPr id="381" name="Google Shape;381;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2507660">
            <a:off x="-541747" y="3781011"/>
            <a:ext cx="1731346" cy="2262289"/>
            <a:chOff x="554456" y="2624159"/>
            <a:chExt cx="2397903" cy="3132932"/>
          </a:xfrm>
        </p:grpSpPr>
        <p:sp>
          <p:nvSpPr>
            <p:cNvPr id="386" name="Google Shape;386;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403" name="Google Shape;403;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4" name="Google Shape;404;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grpSp>
        <p:nvGrpSpPr>
          <p:cNvPr id="406" name="Google Shape;406;p10"/>
          <p:cNvGrpSpPr/>
          <p:nvPr/>
        </p:nvGrpSpPr>
        <p:grpSpPr>
          <a:xfrm>
            <a:off x="5665230" y="2373379"/>
            <a:ext cx="3270295" cy="2854496"/>
            <a:chOff x="5665230" y="2373379"/>
            <a:chExt cx="3270295" cy="2854496"/>
          </a:xfrm>
        </p:grpSpPr>
        <p:sp>
          <p:nvSpPr>
            <p:cNvPr id="407" name="Google Shape;407;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ddL3y1saEJs" TargetMode="External"/><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36"/>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1499" name="Google Shape;1499;p36"/>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2 - Functions</a:t>
            </a:r>
            <a:endParaRPr/>
          </a:p>
        </p:txBody>
      </p:sp>
      <p:sp>
        <p:nvSpPr>
          <p:cNvPr id="1500" name="Google Shape;1500;p36"/>
          <p:cNvSpPr txBox="1"/>
          <p:nvPr>
            <p:ph idx="2" type="subTitle"/>
          </p:nvPr>
        </p:nvSpPr>
        <p:spPr>
          <a:xfrm>
            <a:off x="5766425" y="254185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501" name="Google Shape;1501;p36"/>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2" name="Shape 1562"/>
        <p:cNvGrpSpPr/>
        <p:nvPr/>
      </p:nvGrpSpPr>
      <p:grpSpPr>
        <a:xfrm>
          <a:off x="0" y="0"/>
          <a:ext cx="0" cy="0"/>
          <a:chOff x="0" y="0"/>
          <a:chExt cx="0" cy="0"/>
        </a:xfrm>
      </p:grpSpPr>
      <p:sp>
        <p:nvSpPr>
          <p:cNvPr id="1563" name="Google Shape;1563;p4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Terminology</a:t>
            </a:r>
            <a:endParaRPr/>
          </a:p>
        </p:txBody>
      </p:sp>
      <p:sp>
        <p:nvSpPr>
          <p:cNvPr id="1564" name="Google Shape;1564;p45"/>
          <p:cNvSpPr txBox="1"/>
          <p:nvPr>
            <p:ph idx="1" type="body"/>
          </p:nvPr>
        </p:nvSpPr>
        <p:spPr>
          <a:xfrm>
            <a:off x="2208900" y="1256075"/>
            <a:ext cx="4726200" cy="28143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450">
                <a:solidFill>
                  <a:srgbClr val="0000FF"/>
                </a:solidFill>
                <a:highlight>
                  <a:srgbClr val="FFFFFF"/>
                </a:highlight>
                <a:latin typeface="Consolas"/>
                <a:ea typeface="Consolas"/>
                <a:cs typeface="Consolas"/>
                <a:sym typeface="Consolas"/>
              </a:rPr>
              <a:t>from</a:t>
            </a:r>
            <a:r>
              <a:rPr lang="en" sz="1450">
                <a:highlight>
                  <a:srgbClr val="FFFFFF"/>
                </a:highlight>
                <a:latin typeface="Consolas"/>
                <a:ea typeface="Consolas"/>
                <a:cs typeface="Consolas"/>
                <a:sym typeface="Consolas"/>
              </a:rPr>
              <a:t> bakery </a:t>
            </a:r>
            <a:r>
              <a:rPr lang="en" sz="1450">
                <a:solidFill>
                  <a:srgbClr val="0000FF"/>
                </a:solidFill>
                <a:highlight>
                  <a:srgbClr val="FFFFFF"/>
                </a:highlight>
                <a:latin typeface="Consolas"/>
                <a:ea typeface="Consolas"/>
                <a:cs typeface="Consolas"/>
                <a:sym typeface="Consolas"/>
              </a:rPr>
              <a:t>import</a:t>
            </a:r>
            <a:r>
              <a:rPr lang="en" sz="1450">
                <a:highlight>
                  <a:srgbClr val="FFFFFF"/>
                </a:highlight>
                <a:latin typeface="Consolas"/>
                <a:ea typeface="Consolas"/>
                <a:cs typeface="Consolas"/>
                <a:sym typeface="Consolas"/>
              </a:rPr>
              <a:t> assert_equal</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solidFill>
                  <a:srgbClr val="0000FF"/>
                </a:solidFill>
                <a:highlight>
                  <a:srgbClr val="FFFFFF"/>
                </a:highlight>
                <a:latin typeface="Consolas"/>
                <a:ea typeface="Consolas"/>
                <a:cs typeface="Consolas"/>
                <a:sym typeface="Consolas"/>
              </a:rPr>
              <a:t>def</a:t>
            </a:r>
            <a:r>
              <a:rPr lang="en" sz="1450">
                <a:highlight>
                  <a:srgbClr val="FFFFFF"/>
                </a:highlight>
                <a:latin typeface="Consolas"/>
                <a:ea typeface="Consolas"/>
                <a:cs typeface="Consolas"/>
                <a:sym typeface="Consolas"/>
              </a:rPr>
              <a:t> middle(text: str, length: int) -&gt; str:</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F"/>
                </a:highlight>
                <a:latin typeface="Consolas"/>
                <a:ea typeface="Consolas"/>
                <a:cs typeface="Consolas"/>
                <a:sym typeface="Consolas"/>
              </a:rPr>
              <a:t>    index = length // </a:t>
            </a:r>
            <a:r>
              <a:rPr lang="en" sz="1450">
                <a:solidFill>
                  <a:srgbClr val="098658"/>
                </a:solidFill>
                <a:highlight>
                  <a:srgbClr val="FFFFFF"/>
                </a:highlight>
                <a:latin typeface="Consolas"/>
                <a:ea typeface="Consolas"/>
                <a:cs typeface="Consolas"/>
                <a:sym typeface="Consolas"/>
              </a:rPr>
              <a:t>2</a:t>
            </a:r>
            <a:endParaRPr sz="14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F"/>
                </a:highlight>
                <a:latin typeface="Consolas"/>
                <a:ea typeface="Consolas"/>
                <a:cs typeface="Consolas"/>
                <a:sym typeface="Consolas"/>
              </a:rPr>
              <a:t>    letter = text[index]</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F"/>
                </a:highlight>
                <a:latin typeface="Consolas"/>
                <a:ea typeface="Consolas"/>
                <a:cs typeface="Consolas"/>
                <a:sym typeface="Consolas"/>
              </a:rPr>
              <a:t>    </a:t>
            </a:r>
            <a:r>
              <a:rPr lang="en" sz="1450">
                <a:solidFill>
                  <a:srgbClr val="0000FF"/>
                </a:solidFill>
                <a:highlight>
                  <a:srgbClr val="FFFFFF"/>
                </a:highlight>
                <a:latin typeface="Consolas"/>
                <a:ea typeface="Consolas"/>
                <a:cs typeface="Consolas"/>
                <a:sym typeface="Consolas"/>
              </a:rPr>
              <a:t>return</a:t>
            </a:r>
            <a:r>
              <a:rPr lang="en" sz="1450">
                <a:highlight>
                  <a:srgbClr val="FFFFFF"/>
                </a:highlight>
                <a:latin typeface="Consolas"/>
                <a:ea typeface="Consolas"/>
                <a:cs typeface="Consolas"/>
                <a:sym typeface="Consolas"/>
              </a:rPr>
              <a:t> letter</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F"/>
                </a:highlight>
                <a:latin typeface="Consolas"/>
                <a:ea typeface="Consolas"/>
                <a:cs typeface="Consolas"/>
                <a:sym typeface="Consolas"/>
              </a:rPr>
              <a:t>assert_equal(middle(</a:t>
            </a:r>
            <a:r>
              <a:rPr lang="en" sz="1450">
                <a:solidFill>
                  <a:srgbClr val="A31515"/>
                </a:solidFill>
                <a:highlight>
                  <a:srgbClr val="FFFFFF"/>
                </a:highlight>
                <a:latin typeface="Consolas"/>
                <a:ea typeface="Consolas"/>
                <a:cs typeface="Consolas"/>
                <a:sym typeface="Consolas"/>
              </a:rPr>
              <a:t>"Hello"</a:t>
            </a:r>
            <a:r>
              <a:rPr lang="en" sz="1450">
                <a:highlight>
                  <a:srgbClr val="FFFFFF"/>
                </a:highlight>
                <a:latin typeface="Consolas"/>
                <a:ea typeface="Consolas"/>
                <a:cs typeface="Consolas"/>
                <a:sym typeface="Consolas"/>
              </a:rPr>
              <a:t>, </a:t>
            </a:r>
            <a:r>
              <a:rPr lang="en" sz="1450">
                <a:solidFill>
                  <a:srgbClr val="098658"/>
                </a:solidFill>
                <a:highlight>
                  <a:srgbClr val="FFFFFF"/>
                </a:highlight>
                <a:latin typeface="Consolas"/>
                <a:ea typeface="Consolas"/>
                <a:cs typeface="Consolas"/>
                <a:sym typeface="Consolas"/>
              </a:rPr>
              <a:t>5</a:t>
            </a:r>
            <a:r>
              <a:rPr lang="en" sz="1450">
                <a:highlight>
                  <a:srgbClr val="FFFFFF"/>
                </a:highlight>
                <a:latin typeface="Consolas"/>
                <a:ea typeface="Consolas"/>
                <a:cs typeface="Consolas"/>
                <a:sym typeface="Consolas"/>
              </a:rPr>
              <a:t>), </a:t>
            </a:r>
            <a:r>
              <a:rPr lang="en" sz="1450">
                <a:solidFill>
                  <a:srgbClr val="A31515"/>
                </a:solidFill>
                <a:highlight>
                  <a:srgbClr val="FFFFFF"/>
                </a:highlight>
                <a:latin typeface="Consolas"/>
                <a:ea typeface="Consolas"/>
                <a:cs typeface="Consolas"/>
                <a:sym typeface="Consolas"/>
              </a:rPr>
              <a:t>"l"</a:t>
            </a:r>
            <a:r>
              <a:rPr lang="en" sz="1450">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450">
                <a:highlight>
                  <a:srgbClr val="FFFFFF"/>
                </a:highlight>
                <a:latin typeface="Consolas"/>
                <a:ea typeface="Consolas"/>
                <a:cs typeface="Consolas"/>
                <a:sym typeface="Consolas"/>
              </a:rPr>
              <a:t>assert_equal(middle(</a:t>
            </a:r>
            <a:r>
              <a:rPr lang="en" sz="1450">
                <a:solidFill>
                  <a:srgbClr val="A31515"/>
                </a:solidFill>
                <a:highlight>
                  <a:srgbClr val="FFFFFF"/>
                </a:highlight>
                <a:latin typeface="Consolas"/>
                <a:ea typeface="Consolas"/>
                <a:cs typeface="Consolas"/>
                <a:sym typeface="Consolas"/>
              </a:rPr>
              <a:t>"Frog"</a:t>
            </a:r>
            <a:r>
              <a:rPr lang="en" sz="1450">
                <a:highlight>
                  <a:srgbClr val="FFFFFF"/>
                </a:highlight>
                <a:latin typeface="Consolas"/>
                <a:ea typeface="Consolas"/>
                <a:cs typeface="Consolas"/>
                <a:sym typeface="Consolas"/>
              </a:rPr>
              <a:t>, </a:t>
            </a:r>
            <a:r>
              <a:rPr lang="en" sz="1450">
                <a:solidFill>
                  <a:srgbClr val="098658"/>
                </a:solidFill>
                <a:highlight>
                  <a:srgbClr val="FFFFFF"/>
                </a:highlight>
                <a:latin typeface="Consolas"/>
                <a:ea typeface="Consolas"/>
                <a:cs typeface="Consolas"/>
                <a:sym typeface="Consolas"/>
              </a:rPr>
              <a:t>4</a:t>
            </a:r>
            <a:r>
              <a:rPr lang="en" sz="1450">
                <a:highlight>
                  <a:srgbClr val="FFFFFF"/>
                </a:highlight>
                <a:latin typeface="Consolas"/>
                <a:ea typeface="Consolas"/>
                <a:cs typeface="Consolas"/>
                <a:sym typeface="Consolas"/>
              </a:rPr>
              <a:t>), </a:t>
            </a:r>
            <a:r>
              <a:rPr lang="en" sz="1450">
                <a:solidFill>
                  <a:srgbClr val="A31515"/>
                </a:solidFill>
                <a:highlight>
                  <a:srgbClr val="FFFFFF"/>
                </a:highlight>
                <a:latin typeface="Consolas"/>
                <a:ea typeface="Consolas"/>
                <a:cs typeface="Consolas"/>
                <a:sym typeface="Consolas"/>
              </a:rPr>
              <a:t>"o"</a:t>
            </a:r>
            <a:r>
              <a:rPr lang="en" sz="1450">
                <a:highlight>
                  <a:srgbClr val="FFFFFF"/>
                </a:highlight>
                <a:latin typeface="Consolas"/>
                <a:ea typeface="Consolas"/>
                <a:cs typeface="Consolas"/>
                <a:sym typeface="Consolas"/>
              </a:rPr>
              <a:t>)</a:t>
            </a:r>
            <a:endParaRPr sz="1450">
              <a:highlight>
                <a:srgbClr val="FFFFFF"/>
              </a:highlight>
              <a:latin typeface="Consolas"/>
              <a:ea typeface="Consolas"/>
              <a:cs typeface="Consolas"/>
              <a:sym typeface="Consolas"/>
            </a:endParaRPr>
          </a:p>
          <a:p>
            <a:pPr indent="0" lvl="0" marL="0" rtl="0" algn="l">
              <a:spcBef>
                <a:spcPts val="0"/>
              </a:spcBef>
              <a:spcAft>
                <a:spcPts val="1200"/>
              </a:spcAft>
              <a:buNone/>
            </a:pPr>
            <a:r>
              <a:t/>
            </a:r>
            <a:endParaRPr/>
          </a:p>
        </p:txBody>
      </p:sp>
      <p:sp>
        <p:nvSpPr>
          <p:cNvPr id="1565" name="Google Shape;1565;p45"/>
          <p:cNvSpPr/>
          <p:nvPr/>
        </p:nvSpPr>
        <p:spPr>
          <a:xfrm>
            <a:off x="1124900" y="1887200"/>
            <a:ext cx="917700" cy="31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Header</a:t>
            </a:r>
            <a:endParaRPr/>
          </a:p>
        </p:txBody>
      </p:sp>
      <p:sp>
        <p:nvSpPr>
          <p:cNvPr id="1566" name="Google Shape;1566;p45"/>
          <p:cNvSpPr/>
          <p:nvPr/>
        </p:nvSpPr>
        <p:spPr>
          <a:xfrm>
            <a:off x="1647325" y="2446625"/>
            <a:ext cx="917700" cy="318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Body</a:t>
            </a:r>
            <a:endParaRPr/>
          </a:p>
        </p:txBody>
      </p:sp>
      <p:sp>
        <p:nvSpPr>
          <p:cNvPr id="1567" name="Google Shape;1567;p45"/>
          <p:cNvSpPr/>
          <p:nvPr/>
        </p:nvSpPr>
        <p:spPr>
          <a:xfrm>
            <a:off x="910275" y="3507925"/>
            <a:ext cx="1244700" cy="46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Unit tests</a:t>
            </a:r>
            <a:endParaRPr/>
          </a:p>
        </p:txBody>
      </p:sp>
      <p:sp>
        <p:nvSpPr>
          <p:cNvPr id="1568" name="Google Shape;1568;p45"/>
          <p:cNvSpPr/>
          <p:nvPr/>
        </p:nvSpPr>
        <p:spPr>
          <a:xfrm>
            <a:off x="7008475" y="2057400"/>
            <a:ext cx="1369200" cy="10362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Definition</a:t>
            </a:r>
            <a:endParaRPr/>
          </a:p>
        </p:txBody>
      </p:sp>
      <p:sp>
        <p:nvSpPr>
          <p:cNvPr id="1569" name="Google Shape;1569;p45"/>
          <p:cNvSpPr/>
          <p:nvPr/>
        </p:nvSpPr>
        <p:spPr>
          <a:xfrm>
            <a:off x="3500550" y="4070400"/>
            <a:ext cx="976800" cy="467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call</a:t>
            </a:r>
            <a:endParaRPr/>
          </a:p>
        </p:txBody>
      </p:sp>
      <p:sp>
        <p:nvSpPr>
          <p:cNvPr id="1570" name="Google Shape;1570;p45"/>
          <p:cNvSpPr/>
          <p:nvPr/>
        </p:nvSpPr>
        <p:spPr>
          <a:xfrm flipH="1" rot="-5400000">
            <a:off x="4892550" y="1043450"/>
            <a:ext cx="377400" cy="1575000"/>
          </a:xfrm>
          <a:prstGeom prst="bentArrow">
            <a:avLst>
              <a:gd fmla="val 39408" name="adj1"/>
              <a:gd fmla="val 35122" name="adj2"/>
              <a:gd fmla="val 25000" name="adj3"/>
              <a:gd fmla="val 49212"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txBox="1"/>
          <p:nvPr/>
        </p:nvSpPr>
        <p:spPr>
          <a:xfrm>
            <a:off x="4603250" y="1517125"/>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Parameters</a:t>
            </a:r>
            <a:endParaRPr/>
          </a:p>
        </p:txBody>
      </p:sp>
      <p:sp>
        <p:nvSpPr>
          <p:cNvPr id="1572" name="Google Shape;1572;p45"/>
          <p:cNvSpPr/>
          <p:nvPr/>
        </p:nvSpPr>
        <p:spPr>
          <a:xfrm rot="-5400000">
            <a:off x="6132875" y="3413875"/>
            <a:ext cx="377400" cy="1575000"/>
          </a:xfrm>
          <a:prstGeom prst="bentArrow">
            <a:avLst>
              <a:gd fmla="val 39408" name="adj1"/>
              <a:gd fmla="val 35122" name="adj2"/>
              <a:gd fmla="val 25000" name="adj3"/>
              <a:gd fmla="val 49212" name="adj4"/>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5"/>
          <p:cNvSpPr txBox="1"/>
          <p:nvPr/>
        </p:nvSpPr>
        <p:spPr>
          <a:xfrm>
            <a:off x="5831750" y="4100900"/>
            <a:ext cx="117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Arguments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7" name="Shape 1577"/>
        <p:cNvGrpSpPr/>
        <p:nvPr/>
      </p:nvGrpSpPr>
      <p:grpSpPr>
        <a:xfrm>
          <a:off x="0" y="0"/>
          <a:ext cx="0" cy="0"/>
          <a:chOff x="0" y="0"/>
          <a:chExt cx="0" cy="0"/>
        </a:xfrm>
      </p:grpSpPr>
      <p:sp>
        <p:nvSpPr>
          <p:cNvPr id="1578" name="Google Shape;1578;p46"/>
          <p:cNvSpPr txBox="1"/>
          <p:nvPr>
            <p:ph idx="2" type="subTitle"/>
          </p:nvPr>
        </p:nvSpPr>
        <p:spPr>
          <a:xfrm>
            <a:off x="2378550" y="1187800"/>
            <a:ext cx="4386900" cy="89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500"/>
              <a:t>Functions are</a:t>
            </a:r>
            <a:endParaRPr sz="3500"/>
          </a:p>
          <a:p>
            <a:pPr indent="0" lvl="0" marL="0" rtl="0" algn="ctr">
              <a:spcBef>
                <a:spcPts val="1200"/>
              </a:spcBef>
              <a:spcAft>
                <a:spcPts val="1200"/>
              </a:spcAft>
              <a:buNone/>
            </a:pPr>
            <a:r>
              <a:rPr lang="en" sz="3500"/>
              <a:t>KEY!</a:t>
            </a:r>
            <a:endParaRPr sz="3500"/>
          </a:p>
        </p:txBody>
      </p:sp>
      <p:sp>
        <p:nvSpPr>
          <p:cNvPr id="1579" name="Google Shape;1579;p46"/>
          <p:cNvSpPr txBox="1"/>
          <p:nvPr>
            <p:ph idx="1" type="subTitle"/>
          </p:nvPr>
        </p:nvSpPr>
        <p:spPr>
          <a:xfrm>
            <a:off x="1820400" y="2153602"/>
            <a:ext cx="5503200" cy="127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We will use functions </a:t>
            </a:r>
            <a:r>
              <a:rPr lang="en" sz="1800"/>
              <a:t>throughout</a:t>
            </a:r>
            <a:r>
              <a:rPr lang="en" sz="1800"/>
              <a:t> the rest of the semester and your career.</a:t>
            </a:r>
            <a:endParaRPr sz="1800"/>
          </a:p>
          <a:p>
            <a:pPr indent="0" lvl="0" marL="0" rtl="0" algn="ctr">
              <a:spcBef>
                <a:spcPts val="0"/>
              </a:spcBef>
              <a:spcAft>
                <a:spcPts val="0"/>
              </a:spcAft>
              <a:buNone/>
            </a:pPr>
            <a:r>
              <a:rPr lang="en" sz="1800"/>
              <a:t>Basic building block of programs.</a:t>
            </a:r>
            <a:endParaRPr sz="1800"/>
          </a:p>
          <a:p>
            <a:pPr indent="0" lvl="0" marL="0" rtl="0" algn="ctr">
              <a:spcBef>
                <a:spcPts val="0"/>
              </a:spcBef>
              <a:spcAft>
                <a:spcPts val="0"/>
              </a:spcAft>
              <a:buNone/>
            </a:pPr>
            <a:r>
              <a:rPr lang="en" sz="1800"/>
              <a:t>There’s a lot of nuance to them!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Lab Assignment</a:t>
            </a:r>
            <a:endParaRPr/>
          </a:p>
        </p:txBody>
      </p:sp>
      <p:sp>
        <p:nvSpPr>
          <p:cNvPr id="1585" name="Google Shape;1585;p47"/>
          <p:cNvSpPr txBox="1"/>
          <p:nvPr>
            <p:ph idx="1" type="body"/>
          </p:nvPr>
        </p:nvSpPr>
        <p:spPr>
          <a:xfrm>
            <a:off x="713400" y="1152475"/>
            <a:ext cx="5999100" cy="37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in groups of 3 to complete today’s Canvas assignment:</a:t>
            </a:r>
            <a:endParaRPr/>
          </a:p>
          <a:p>
            <a:pPr indent="457200" lvl="0" marL="0" rtl="0" algn="l">
              <a:spcBef>
                <a:spcPts val="1200"/>
              </a:spcBef>
              <a:spcAft>
                <a:spcPts val="0"/>
              </a:spcAft>
              <a:buNone/>
            </a:pPr>
            <a:r>
              <a:rPr lang="en"/>
              <a:t>Practicum </a:t>
            </a:r>
            <a:r>
              <a:rPr lang="en"/>
              <a:t>2 - Functions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Spending roughly 25 minutes on this.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I’ll be walking around, Speaker should raise their hand to ask questions.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will have discussion afterwards!</a:t>
            </a:r>
            <a:endParaRPr/>
          </a:p>
        </p:txBody>
      </p:sp>
      <p:pic>
        <p:nvPicPr>
          <p:cNvPr descr="This timer silently counts down to 0:00, then alerts you that time is up with a gentle beep sound." id="1586" name="Google Shape;1586;p47" title="25 Minute Timer">
            <a:hlinkClick r:id="rId3"/>
          </p:cNvPr>
          <p:cNvPicPr preferRelativeResize="0"/>
          <p:nvPr/>
        </p:nvPicPr>
        <p:blipFill>
          <a:blip r:embed="rId4">
            <a:alphaModFix/>
          </a:blip>
          <a:stretch>
            <a:fillRect/>
          </a:stretch>
        </p:blipFill>
        <p:spPr>
          <a:xfrm>
            <a:off x="6712500" y="2260500"/>
            <a:ext cx="1837325" cy="137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4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Reviewing Answers</a:t>
            </a:r>
            <a:endParaRPr/>
          </a:p>
        </p:txBody>
      </p:sp>
      <p:sp>
        <p:nvSpPr>
          <p:cNvPr id="1592" name="Google Shape;1592;p48"/>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make a reference solution for the lab section!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Each group’s speaker will answer one question at a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49"/>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50"/>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Open lab time</a:t>
            </a:r>
            <a:endParaRPr/>
          </a:p>
        </p:txBody>
      </p:sp>
      <p:sp>
        <p:nvSpPr>
          <p:cNvPr id="1603" name="Google Shape;1603;p50"/>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With the time remaining in lab, please work on open assignments and ask me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7" name="Shape 1607"/>
        <p:cNvGrpSpPr/>
        <p:nvPr/>
      </p:nvGrpSpPr>
      <p:grpSpPr>
        <a:xfrm>
          <a:off x="0" y="0"/>
          <a:ext cx="0" cy="0"/>
          <a:chOff x="0" y="0"/>
          <a:chExt cx="0" cy="0"/>
        </a:xfrm>
      </p:grpSpPr>
      <p:sp>
        <p:nvSpPr>
          <p:cNvPr id="1608" name="Google Shape;1608;p51"/>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609" name="Google Shape;1609;p51"/>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610" name="Google Shape;1610;p51"/>
          <p:cNvSpPr txBox="1"/>
          <p:nvPr>
            <p:ph idx="2" type="subTitle"/>
          </p:nvPr>
        </p:nvSpPr>
        <p:spPr>
          <a:xfrm>
            <a:off x="5362375" y="1248675"/>
            <a:ext cx="31896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a:p>
            <a:pPr indent="-342900" lvl="0" marL="457200" rtl="0" algn="l">
              <a:spcBef>
                <a:spcPts val="0"/>
              </a:spcBef>
              <a:spcAft>
                <a:spcPts val="0"/>
              </a:spcAft>
              <a:buSzPts val="1800"/>
              <a:buChar char="●"/>
            </a:pPr>
            <a:r>
              <a:rPr lang="en"/>
              <a:t>Need to finish module 2 this week!</a:t>
            </a:r>
            <a:endParaRPr/>
          </a:p>
          <a:p>
            <a:pPr indent="-342900" lvl="0" marL="457200" rtl="0" algn="l">
              <a:spcBef>
                <a:spcPts val="0"/>
              </a:spcBef>
              <a:spcAft>
                <a:spcPts val="0"/>
              </a:spcAft>
              <a:buSzPts val="1800"/>
              <a:buChar char="●"/>
            </a:pPr>
            <a:r>
              <a:rPr lang="en"/>
              <a:t>Need to read Primer 3 before next lab!</a:t>
            </a:r>
            <a:endParaRPr/>
          </a:p>
        </p:txBody>
      </p:sp>
      <p:sp>
        <p:nvSpPr>
          <p:cNvPr id="1611" name="Google Shape;1611;p51"/>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5" name="Shape 1505"/>
        <p:cNvGrpSpPr/>
        <p:nvPr/>
      </p:nvGrpSpPr>
      <p:grpSpPr>
        <a:xfrm>
          <a:off x="0" y="0"/>
          <a:ext cx="0" cy="0"/>
          <a:chOff x="0" y="0"/>
          <a:chExt cx="0" cy="0"/>
        </a:xfrm>
      </p:grpSpPr>
      <p:sp>
        <p:nvSpPr>
          <p:cNvPr id="1506" name="Google Shape;1506;p37"/>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7" name="Google Shape;1507;p37"/>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08" name="Google Shape;1508;p37"/>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[TA Name]</a:t>
            </a:r>
            <a:endParaRPr/>
          </a:p>
        </p:txBody>
      </p:sp>
      <p:sp>
        <p:nvSpPr>
          <p:cNvPr id="1509" name="Google Shape;1509;p37"/>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3" name="Shape 1513"/>
        <p:cNvGrpSpPr/>
        <p:nvPr/>
      </p:nvGrpSpPr>
      <p:grpSpPr>
        <a:xfrm>
          <a:off x="0" y="0"/>
          <a:ext cx="0" cy="0"/>
          <a:chOff x="0" y="0"/>
          <a:chExt cx="0" cy="0"/>
        </a:xfrm>
      </p:grpSpPr>
      <p:sp>
        <p:nvSpPr>
          <p:cNvPr id="1514" name="Google Shape;1514;p38"/>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Warm-up Introductions</a:t>
            </a:r>
            <a:endParaRPr/>
          </a:p>
        </p:txBody>
      </p:sp>
      <p:sp>
        <p:nvSpPr>
          <p:cNvPr id="1515" name="Google Shape;1515;p38"/>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prepared to say:</a:t>
            </a:r>
            <a:endParaRPr/>
          </a:p>
          <a:p>
            <a:pPr indent="-330200" lvl="0" marL="457200" rtl="0" algn="l">
              <a:spcBef>
                <a:spcPts val="1200"/>
              </a:spcBef>
              <a:spcAft>
                <a:spcPts val="0"/>
              </a:spcAft>
              <a:buSzPts val="1600"/>
              <a:buChar char="●"/>
            </a:pPr>
            <a:r>
              <a:rPr lang="en"/>
              <a:t>Name</a:t>
            </a:r>
            <a:endParaRPr/>
          </a:p>
          <a:p>
            <a:pPr indent="-330200" lvl="0" marL="457200" rtl="0" algn="l">
              <a:spcBef>
                <a:spcPts val="0"/>
              </a:spcBef>
              <a:spcAft>
                <a:spcPts val="0"/>
              </a:spcAft>
              <a:buSzPts val="1600"/>
              <a:buChar char="●"/>
            </a:pPr>
            <a:r>
              <a:rPr lang="en"/>
              <a:t>Year</a:t>
            </a:r>
            <a:endParaRPr/>
          </a:p>
          <a:p>
            <a:pPr indent="-330200" lvl="0" marL="457200" rtl="0" algn="l">
              <a:spcBef>
                <a:spcPts val="0"/>
              </a:spcBef>
              <a:spcAft>
                <a:spcPts val="0"/>
              </a:spcAft>
              <a:buSzPts val="1600"/>
              <a:buChar char="●"/>
            </a:pPr>
            <a:r>
              <a:rPr lang="en"/>
              <a:t>Major</a:t>
            </a:r>
            <a:endParaRPr/>
          </a:p>
          <a:p>
            <a:pPr indent="-330200" lvl="0" marL="457200" rtl="0" algn="l">
              <a:spcBef>
                <a:spcPts val="0"/>
              </a:spcBef>
              <a:spcAft>
                <a:spcPts val="0"/>
              </a:spcAft>
              <a:buSzPts val="1600"/>
              <a:buChar char="●"/>
            </a:pPr>
            <a:r>
              <a:rPr lang="en"/>
              <a:t>What acquired skill, besides programming, have you always wanted to learn?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Example:</a:t>
            </a:r>
            <a:endParaRPr/>
          </a:p>
          <a:p>
            <a:pPr indent="-330200" lvl="0" marL="457200" rtl="0" algn="l">
              <a:spcBef>
                <a:spcPts val="1200"/>
              </a:spcBef>
              <a:spcAft>
                <a:spcPts val="0"/>
              </a:spcAft>
              <a:buSzPts val="1600"/>
              <a:buChar char="●"/>
            </a:pPr>
            <a:r>
              <a:rPr lang="en"/>
              <a:t>“I am Ada Lovelace, I am a freshman Computer Science major, and I have </a:t>
            </a:r>
            <a:r>
              <a:rPr lang="en"/>
              <a:t>always</a:t>
            </a:r>
            <a:r>
              <a:rPr lang="en"/>
              <a:t> wanted to learn karate.”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3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Sometimes, a chance to get help from the TA on open assignments</a:t>
            </a:r>
            <a:endParaRPr/>
          </a:p>
        </p:txBody>
      </p:sp>
      <p:sp>
        <p:nvSpPr>
          <p:cNvPr id="1521" name="Google Shape;1521;p3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Lab for?</a:t>
            </a:r>
            <a:endParaRPr/>
          </a:p>
        </p:txBody>
      </p:sp>
      <p:sp>
        <p:nvSpPr>
          <p:cNvPr id="1522" name="Google Shape;1522;p3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 “Practicum” assignment to reinforce that week’s material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40"/>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latin typeface="Open Sans"/>
                <a:ea typeface="Open Sans"/>
                <a:cs typeface="Open Sans"/>
                <a:sym typeface="Open Sans"/>
              </a:rPr>
              <a:t>Reminder:</a:t>
            </a:r>
            <a:endParaRPr sz="1400">
              <a:latin typeface="Open Sans"/>
              <a:ea typeface="Open Sans"/>
              <a:cs typeface="Open Sans"/>
              <a:sym typeface="Open Sans"/>
            </a:endParaRPr>
          </a:p>
          <a:p>
            <a:pPr indent="0" lvl="0" marL="0" rtl="0" algn="l">
              <a:spcBef>
                <a:spcPts val="0"/>
              </a:spcBef>
              <a:spcAft>
                <a:spcPts val="0"/>
              </a:spcAft>
              <a:buNone/>
            </a:pPr>
            <a:r>
              <a:rPr lang="en"/>
              <a:t>Read the Primer!!</a:t>
            </a:r>
            <a:endParaRPr/>
          </a:p>
        </p:txBody>
      </p:sp>
      <p:sp>
        <p:nvSpPr>
          <p:cNvPr id="1528" name="Google Shape;1528;p40"/>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Each week, you are responsible </a:t>
            </a:r>
            <a:r>
              <a:rPr lang="en"/>
              <a:t>for </a:t>
            </a:r>
            <a:r>
              <a:rPr i="1" lang="en"/>
              <a:t>at least</a:t>
            </a:r>
            <a:r>
              <a:rPr lang="en"/>
              <a:t> reading the Primer BEFORE lecture or lab.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4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Week 1 Basics</a:t>
            </a:r>
            <a:endParaRPr/>
          </a:p>
        </p:txBody>
      </p:sp>
      <p:sp>
        <p:nvSpPr>
          <p:cNvPr id="1534" name="Google Shape;1534;p4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You should now be able to:</a:t>
            </a:r>
            <a:endParaRPr/>
          </a:p>
          <a:p>
            <a:pPr indent="-330200" lvl="0" marL="457200" rtl="0" algn="l">
              <a:lnSpc>
                <a:spcPct val="115000"/>
              </a:lnSpc>
              <a:spcBef>
                <a:spcPts val="1200"/>
              </a:spcBef>
              <a:spcAft>
                <a:spcPts val="0"/>
              </a:spcAft>
              <a:buSzPts val="1600"/>
              <a:buAutoNum type="arabicPeriod"/>
            </a:pPr>
            <a:r>
              <a:rPr lang="en"/>
              <a:t>Write and run basic programs</a:t>
            </a:r>
            <a:endParaRPr/>
          </a:p>
          <a:p>
            <a:pPr indent="-330200" lvl="0" marL="457200" rtl="0" algn="l">
              <a:lnSpc>
                <a:spcPct val="115000"/>
              </a:lnSpc>
              <a:spcBef>
                <a:spcPts val="0"/>
              </a:spcBef>
              <a:spcAft>
                <a:spcPts val="0"/>
              </a:spcAft>
              <a:buSzPts val="1600"/>
              <a:buAutoNum type="arabicPeriod"/>
            </a:pPr>
            <a:r>
              <a:rPr lang="en"/>
              <a:t>Write </a:t>
            </a:r>
            <a:r>
              <a:rPr lang="en"/>
              <a:t>expressions</a:t>
            </a:r>
            <a:r>
              <a:rPr lang="en"/>
              <a:t> involving math and logic</a:t>
            </a:r>
            <a:endParaRPr/>
          </a:p>
          <a:p>
            <a:pPr indent="-330200" lvl="0" marL="457200" rtl="0" algn="l">
              <a:lnSpc>
                <a:spcPct val="115000"/>
              </a:lnSpc>
              <a:spcBef>
                <a:spcPts val="0"/>
              </a:spcBef>
              <a:spcAft>
                <a:spcPts val="0"/>
              </a:spcAft>
              <a:buSzPts val="1600"/>
              <a:buAutoNum type="arabicPeriod"/>
            </a:pPr>
            <a:r>
              <a:rPr lang="en"/>
              <a:t>Use variables to store values for later</a:t>
            </a:r>
            <a:endParaRPr/>
          </a:p>
          <a:p>
            <a:pPr indent="-330200" lvl="0" marL="457200" rtl="0" algn="l">
              <a:lnSpc>
                <a:spcPct val="115000"/>
              </a:lnSpc>
              <a:spcBef>
                <a:spcPts val="0"/>
              </a:spcBef>
              <a:spcAft>
                <a:spcPts val="0"/>
              </a:spcAft>
              <a:buSzPts val="1600"/>
              <a:buAutoNum type="arabicPeriod"/>
            </a:pPr>
            <a:r>
              <a:rPr lang="en"/>
              <a:t>Print data to the console</a:t>
            </a:r>
            <a:endParaRPr/>
          </a:p>
          <a:p>
            <a:pPr indent="-330200" lvl="0" marL="457200" rtl="0" algn="l">
              <a:lnSpc>
                <a:spcPct val="115000"/>
              </a:lnSpc>
              <a:spcBef>
                <a:spcPts val="0"/>
              </a:spcBef>
              <a:spcAft>
                <a:spcPts val="0"/>
              </a:spcAft>
              <a:buSzPts val="1600"/>
              <a:buAutoNum type="arabicPeriod"/>
            </a:pPr>
            <a:r>
              <a:rPr lang="en"/>
              <a:t>Use string operations to manipulate text data</a:t>
            </a:r>
            <a:endParaRPr/>
          </a:p>
          <a:p>
            <a:pPr indent="-330200" lvl="0" marL="457200" rtl="0" algn="l">
              <a:lnSpc>
                <a:spcPct val="115000"/>
              </a:lnSpc>
              <a:spcBef>
                <a:spcPts val="0"/>
              </a:spcBef>
              <a:spcAft>
                <a:spcPts val="0"/>
              </a:spcAft>
              <a:buSzPts val="1600"/>
              <a:buAutoNum type="arabicPeriod"/>
            </a:pPr>
            <a:r>
              <a:rPr lang="en"/>
              <a:t>Organize code into importable modules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42"/>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a basic program</a:t>
            </a:r>
            <a:endParaRPr/>
          </a:p>
        </p:txBody>
      </p:sp>
      <p:sp>
        <p:nvSpPr>
          <p:cNvPr id="1540" name="Google Shape;1540;p42"/>
          <p:cNvSpPr txBox="1"/>
          <p:nvPr>
            <p:ph idx="1" type="body"/>
          </p:nvPr>
        </p:nvSpPr>
        <p:spPr>
          <a:xfrm>
            <a:off x="713400" y="1152475"/>
            <a:ext cx="3858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message = </a:t>
            </a:r>
            <a:r>
              <a:rPr lang="en" sz="1550">
                <a:solidFill>
                  <a:srgbClr val="A31515"/>
                </a:solidFill>
                <a:highlight>
                  <a:srgbClr val="FFFFFF"/>
                </a:highlight>
                <a:latin typeface="Consolas"/>
                <a:ea typeface="Consolas"/>
                <a:cs typeface="Consolas"/>
                <a:sym typeface="Consolas"/>
              </a:rPr>
              <a:t>"Hello World"</a:t>
            </a:r>
            <a:endParaRPr sz="15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solidFill>
                  <a:srgbClr val="008000"/>
                </a:solidFill>
                <a:highlight>
                  <a:srgbClr val="FFFFFF"/>
                </a:highlight>
                <a:latin typeface="Consolas"/>
                <a:ea typeface="Consolas"/>
                <a:cs typeface="Consolas"/>
                <a:sym typeface="Consolas"/>
              </a:rPr>
              <a:t># Some example math operations</a:t>
            </a:r>
            <a:endParaRPr sz="15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length = </a:t>
            </a:r>
            <a:r>
              <a:rPr lang="en" sz="1550">
                <a:solidFill>
                  <a:srgbClr val="098658"/>
                </a:solidFill>
                <a:highlight>
                  <a:srgbClr val="FFFFFF"/>
                </a:highlight>
                <a:latin typeface="Consolas"/>
                <a:ea typeface="Consolas"/>
                <a:cs typeface="Consolas"/>
                <a:sym typeface="Consolas"/>
              </a:rPr>
              <a:t>11</a:t>
            </a:r>
            <a:endParaRPr sz="15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position = length // </a:t>
            </a:r>
            <a:r>
              <a:rPr lang="en" sz="1550">
                <a:solidFill>
                  <a:srgbClr val="098658"/>
                </a:solidFill>
                <a:highlight>
                  <a:srgbClr val="FFFFFF"/>
                </a:highlight>
                <a:latin typeface="Consolas"/>
                <a:ea typeface="Consolas"/>
                <a:cs typeface="Consolas"/>
                <a:sym typeface="Consolas"/>
              </a:rPr>
              <a:t>2</a:t>
            </a:r>
            <a:endParaRPr sz="15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next = position + </a:t>
            </a:r>
            <a:r>
              <a:rPr lang="en" sz="1550">
                <a:solidFill>
                  <a:srgbClr val="098658"/>
                </a:solidFill>
                <a:highlight>
                  <a:srgbClr val="FFFFFF"/>
                </a:highlight>
                <a:latin typeface="Consolas"/>
                <a:ea typeface="Consolas"/>
                <a:cs typeface="Consolas"/>
                <a:sym typeface="Consolas"/>
              </a:rPr>
              <a:t>1</a:t>
            </a:r>
            <a:endParaRPr sz="15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position -= </a:t>
            </a:r>
            <a:r>
              <a:rPr lang="en" sz="1550">
                <a:solidFill>
                  <a:srgbClr val="098658"/>
                </a:solidFill>
                <a:highlight>
                  <a:srgbClr val="FFFFFF"/>
                </a:highlight>
                <a:latin typeface="Consolas"/>
                <a:ea typeface="Consolas"/>
                <a:cs typeface="Consolas"/>
                <a:sym typeface="Consolas"/>
              </a:rPr>
              <a:t>1</a:t>
            </a:r>
            <a:endParaRPr sz="15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solidFill>
                  <a:srgbClr val="008000"/>
                </a:solidFill>
                <a:highlight>
                  <a:srgbClr val="FFFFFF"/>
                </a:highlight>
                <a:latin typeface="Consolas"/>
                <a:ea typeface="Consolas"/>
                <a:cs typeface="Consolas"/>
                <a:sym typeface="Consolas"/>
              </a:rPr>
              <a:t># Index a character</a:t>
            </a:r>
            <a:endParaRPr sz="15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highlight>
                  <a:srgbClr val="FFFFFF"/>
                </a:highlight>
                <a:latin typeface="Consolas"/>
                <a:ea typeface="Consolas"/>
                <a:cs typeface="Consolas"/>
                <a:sym typeface="Consolas"/>
              </a:rPr>
              <a:t>letter = message[next]</a:t>
            </a:r>
            <a:endParaRPr sz="15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550">
                <a:solidFill>
                  <a:srgbClr val="008000"/>
                </a:solidFill>
                <a:highlight>
                  <a:srgbClr val="FFFFFF"/>
                </a:highlight>
                <a:latin typeface="Consolas"/>
                <a:ea typeface="Consolas"/>
                <a:cs typeface="Consolas"/>
                <a:sym typeface="Consolas"/>
              </a:rPr>
              <a:t># Print the result</a:t>
            </a:r>
            <a:endParaRPr sz="1550">
              <a:solidFill>
                <a:srgbClr val="008000"/>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550">
                <a:highlight>
                  <a:srgbClr val="FFFFFF"/>
                </a:highlight>
                <a:latin typeface="Consolas"/>
                <a:ea typeface="Consolas"/>
                <a:cs typeface="Consolas"/>
                <a:sym typeface="Consolas"/>
              </a:rPr>
              <a:t>print(letter)</a:t>
            </a:r>
            <a:endParaRPr sz="2250">
              <a:highlight>
                <a:srgbClr val="FFFFFF"/>
              </a:highlight>
              <a:latin typeface="Consolas"/>
              <a:ea typeface="Consolas"/>
              <a:cs typeface="Consolas"/>
              <a:sym typeface="Consolas"/>
            </a:endParaRPr>
          </a:p>
        </p:txBody>
      </p:sp>
      <p:pic>
        <p:nvPicPr>
          <p:cNvPr id="1541" name="Google Shape;1541;p42"/>
          <p:cNvPicPr preferRelativeResize="0"/>
          <p:nvPr/>
        </p:nvPicPr>
        <p:blipFill>
          <a:blip r:embed="rId3">
            <a:alphaModFix/>
          </a:blip>
          <a:stretch>
            <a:fillRect/>
          </a:stretch>
        </p:blipFill>
        <p:spPr>
          <a:xfrm>
            <a:off x="4982675" y="2543349"/>
            <a:ext cx="2980750" cy="1001726"/>
          </a:xfrm>
          <a:prstGeom prst="rect">
            <a:avLst/>
          </a:prstGeom>
          <a:noFill/>
          <a:ln>
            <a:noFill/>
          </a:ln>
        </p:spPr>
      </p:pic>
      <p:pic>
        <p:nvPicPr>
          <p:cNvPr id="1542" name="Google Shape;1542;p42"/>
          <p:cNvPicPr preferRelativeResize="0"/>
          <p:nvPr/>
        </p:nvPicPr>
        <p:blipFill>
          <a:blip r:embed="rId4">
            <a:alphaModFix/>
          </a:blip>
          <a:stretch>
            <a:fillRect/>
          </a:stretch>
        </p:blipFill>
        <p:spPr>
          <a:xfrm>
            <a:off x="4982675" y="2381485"/>
            <a:ext cx="2980750" cy="1325455"/>
          </a:xfrm>
          <a:prstGeom prst="rect">
            <a:avLst/>
          </a:prstGeom>
          <a:noFill/>
          <a:ln>
            <a:noFill/>
          </a:ln>
        </p:spPr>
      </p:pic>
      <p:pic>
        <p:nvPicPr>
          <p:cNvPr id="1543" name="Google Shape;1543;p42"/>
          <p:cNvPicPr preferRelativeResize="0"/>
          <p:nvPr/>
        </p:nvPicPr>
        <p:blipFill>
          <a:blip r:embed="rId5">
            <a:alphaModFix/>
          </a:blip>
          <a:stretch>
            <a:fillRect/>
          </a:stretch>
        </p:blipFill>
        <p:spPr>
          <a:xfrm>
            <a:off x="4982675" y="2219621"/>
            <a:ext cx="2980750" cy="1649184"/>
          </a:xfrm>
          <a:prstGeom prst="rect">
            <a:avLst/>
          </a:prstGeom>
          <a:noFill/>
          <a:ln>
            <a:noFill/>
          </a:ln>
        </p:spPr>
      </p:pic>
      <p:pic>
        <p:nvPicPr>
          <p:cNvPr id="1544" name="Google Shape;1544;p42"/>
          <p:cNvPicPr preferRelativeResize="0"/>
          <p:nvPr/>
        </p:nvPicPr>
        <p:blipFill>
          <a:blip r:embed="rId6">
            <a:alphaModFix/>
          </a:blip>
          <a:stretch>
            <a:fillRect/>
          </a:stretch>
        </p:blipFill>
        <p:spPr>
          <a:xfrm>
            <a:off x="4982675" y="2057756"/>
            <a:ext cx="2980750" cy="1972912"/>
          </a:xfrm>
          <a:prstGeom prst="rect">
            <a:avLst/>
          </a:prstGeom>
          <a:noFill/>
          <a:ln>
            <a:noFill/>
          </a:ln>
        </p:spPr>
      </p:pic>
      <p:pic>
        <p:nvPicPr>
          <p:cNvPr id="1545" name="Google Shape;1545;p42"/>
          <p:cNvPicPr preferRelativeResize="0"/>
          <p:nvPr/>
        </p:nvPicPr>
        <p:blipFill>
          <a:blip r:embed="rId7">
            <a:alphaModFix/>
          </a:blip>
          <a:stretch>
            <a:fillRect/>
          </a:stretch>
        </p:blipFill>
        <p:spPr>
          <a:xfrm>
            <a:off x="4982675" y="2057756"/>
            <a:ext cx="2980750" cy="1972912"/>
          </a:xfrm>
          <a:prstGeom prst="rect">
            <a:avLst/>
          </a:prstGeom>
          <a:noFill/>
          <a:ln>
            <a:noFill/>
          </a:ln>
        </p:spPr>
      </p:pic>
      <p:pic>
        <p:nvPicPr>
          <p:cNvPr id="1546" name="Google Shape;1546;p42"/>
          <p:cNvPicPr preferRelativeResize="0"/>
          <p:nvPr/>
        </p:nvPicPr>
        <p:blipFill>
          <a:blip r:embed="rId8">
            <a:alphaModFix/>
          </a:blip>
          <a:stretch>
            <a:fillRect/>
          </a:stretch>
        </p:blipFill>
        <p:spPr>
          <a:xfrm>
            <a:off x="4982675" y="1902000"/>
            <a:ext cx="2980750" cy="228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43"/>
          <p:cNvSpPr txBox="1"/>
          <p:nvPr>
            <p:ph idx="1" type="subTitle"/>
          </p:nvPr>
        </p:nvSpPr>
        <p:spPr>
          <a:xfrm>
            <a:off x="1980875" y="2960300"/>
            <a:ext cx="5777400" cy="11175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Reusable chunks of code that execute in isolation from the rest of the program, accepting their own inputs (“parameters”) and returning their own output (“return value”).</a:t>
            </a:r>
            <a:endParaRPr/>
          </a:p>
        </p:txBody>
      </p:sp>
      <p:sp>
        <p:nvSpPr>
          <p:cNvPr id="1552" name="Google Shape;1552;p43"/>
          <p:cNvSpPr txBox="1"/>
          <p:nvPr>
            <p:ph type="title"/>
          </p:nvPr>
        </p:nvSpPr>
        <p:spPr>
          <a:xfrm>
            <a:off x="1602288" y="1401819"/>
            <a:ext cx="5660100" cy="138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latin typeface="Open Sans"/>
                <a:ea typeface="Open Sans"/>
                <a:cs typeface="Open Sans"/>
                <a:sym typeface="Open Sans"/>
              </a:rPr>
              <a:t>This week:</a:t>
            </a:r>
            <a:r>
              <a:rPr lang="en" sz="4900"/>
              <a:t> Functions!</a:t>
            </a:r>
            <a:endParaRPr sz="4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4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quick example: middle function</a:t>
            </a:r>
            <a:endParaRPr/>
          </a:p>
        </p:txBody>
      </p:sp>
      <p:sp>
        <p:nvSpPr>
          <p:cNvPr id="1558" name="Google Shape;1558;p44"/>
          <p:cNvSpPr txBox="1"/>
          <p:nvPr>
            <p:ph idx="1" type="body"/>
          </p:nvPr>
        </p:nvSpPr>
        <p:spPr>
          <a:xfrm>
            <a:off x="1280325" y="1411025"/>
            <a:ext cx="5979900" cy="318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350">
                <a:solidFill>
                  <a:srgbClr val="0000FF"/>
                </a:solidFill>
                <a:highlight>
                  <a:srgbClr val="FFFFFF"/>
                </a:highlight>
                <a:latin typeface="Consolas"/>
                <a:ea typeface="Consolas"/>
                <a:cs typeface="Consolas"/>
                <a:sym typeface="Consolas"/>
              </a:rPr>
              <a:t>from</a:t>
            </a:r>
            <a:r>
              <a:rPr lang="en" sz="1350">
                <a:highlight>
                  <a:srgbClr val="FFFFFF"/>
                </a:highlight>
                <a:latin typeface="Consolas"/>
                <a:ea typeface="Consolas"/>
                <a:cs typeface="Consolas"/>
                <a:sym typeface="Consolas"/>
              </a:rPr>
              <a:t> bakery </a:t>
            </a:r>
            <a:r>
              <a:rPr lang="en" sz="1350">
                <a:solidFill>
                  <a:srgbClr val="0000FF"/>
                </a:solidFill>
                <a:highlight>
                  <a:srgbClr val="FFFFFF"/>
                </a:highlight>
                <a:latin typeface="Consolas"/>
                <a:ea typeface="Consolas"/>
                <a:cs typeface="Consolas"/>
                <a:sym typeface="Consolas"/>
              </a:rPr>
              <a:t>import</a:t>
            </a:r>
            <a:r>
              <a:rPr lang="en" sz="1350">
                <a:highlight>
                  <a:srgbClr val="FFFFFF"/>
                </a:highlight>
                <a:latin typeface="Consolas"/>
                <a:ea typeface="Consolas"/>
                <a:cs typeface="Consolas"/>
                <a:sym typeface="Consolas"/>
              </a:rPr>
              <a:t> assert_equal</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solidFill>
                  <a:srgbClr val="0000FF"/>
                </a:solidFill>
                <a:highlight>
                  <a:srgbClr val="FFFFFF"/>
                </a:highlight>
                <a:latin typeface="Consolas"/>
                <a:ea typeface="Consolas"/>
                <a:cs typeface="Consolas"/>
                <a:sym typeface="Consolas"/>
              </a:rPr>
              <a:t>def</a:t>
            </a:r>
            <a:r>
              <a:rPr lang="en" sz="1350">
                <a:highlight>
                  <a:srgbClr val="FFFFFF"/>
                </a:highlight>
                <a:latin typeface="Consolas"/>
                <a:ea typeface="Consolas"/>
                <a:cs typeface="Consolas"/>
                <a:sym typeface="Consolas"/>
              </a:rPr>
              <a:t> middle(text: str, length: int) -&gt; str:</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 Determine the middle character of a string """</a:t>
            </a:r>
            <a:endParaRPr sz="1350">
              <a:solidFill>
                <a:srgbClr val="A31515"/>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nsolas"/>
                <a:ea typeface="Consolas"/>
                <a:cs typeface="Consolas"/>
                <a:sym typeface="Consolas"/>
              </a:rPr>
              <a:t>    index = length // </a:t>
            </a:r>
            <a:r>
              <a:rPr lang="en" sz="1350">
                <a:solidFill>
                  <a:srgbClr val="098658"/>
                </a:solidFill>
                <a:highlight>
                  <a:srgbClr val="FFFFFF"/>
                </a:highlight>
                <a:latin typeface="Consolas"/>
                <a:ea typeface="Consolas"/>
                <a:cs typeface="Consolas"/>
                <a:sym typeface="Consolas"/>
              </a:rPr>
              <a:t>2</a:t>
            </a:r>
            <a:endParaRPr sz="1350">
              <a:solidFill>
                <a:srgbClr val="098658"/>
              </a:solidFill>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nsolas"/>
                <a:ea typeface="Consolas"/>
                <a:cs typeface="Consolas"/>
                <a:sym typeface="Consolas"/>
              </a:rPr>
              <a:t>    letter = text[index]</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nsolas"/>
                <a:ea typeface="Consolas"/>
                <a:cs typeface="Consolas"/>
                <a:sym typeface="Consolas"/>
              </a:rPr>
              <a:t>    </a:t>
            </a:r>
            <a:r>
              <a:rPr lang="en" sz="1350">
                <a:solidFill>
                  <a:srgbClr val="0000FF"/>
                </a:solidFill>
                <a:highlight>
                  <a:srgbClr val="FFFFFF"/>
                </a:highlight>
                <a:latin typeface="Consolas"/>
                <a:ea typeface="Consolas"/>
                <a:cs typeface="Consolas"/>
                <a:sym typeface="Consolas"/>
              </a:rPr>
              <a:t>return</a:t>
            </a:r>
            <a:r>
              <a:rPr lang="en" sz="1350">
                <a:highlight>
                  <a:srgbClr val="FFFFFF"/>
                </a:highlight>
                <a:latin typeface="Consolas"/>
                <a:ea typeface="Consolas"/>
                <a:cs typeface="Consolas"/>
                <a:sym typeface="Consolas"/>
              </a:rPr>
              <a:t> letter</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n" sz="1350">
                <a:highlight>
                  <a:srgbClr val="FFFFFF"/>
                </a:highlight>
                <a:latin typeface="Consolas"/>
                <a:ea typeface="Consolas"/>
                <a:cs typeface="Consolas"/>
                <a:sym typeface="Consolas"/>
              </a:rPr>
              <a:t>assert_equal(middle(</a:t>
            </a:r>
            <a:r>
              <a:rPr lang="en" sz="1350">
                <a:solidFill>
                  <a:srgbClr val="A31515"/>
                </a:solidFill>
                <a:highlight>
                  <a:srgbClr val="FFFFFF"/>
                </a:highlight>
                <a:latin typeface="Consolas"/>
                <a:ea typeface="Consolas"/>
                <a:cs typeface="Consolas"/>
                <a:sym typeface="Consolas"/>
              </a:rPr>
              <a:t>"Hello"</a:t>
            </a:r>
            <a:r>
              <a:rPr lang="en" sz="1350">
                <a:highlight>
                  <a:srgbClr val="FFFFFF"/>
                </a:highlight>
                <a:latin typeface="Consolas"/>
                <a:ea typeface="Consolas"/>
                <a:cs typeface="Consolas"/>
                <a:sym typeface="Consolas"/>
              </a:rPr>
              <a:t>, </a:t>
            </a:r>
            <a:r>
              <a:rPr lang="en" sz="1350">
                <a:solidFill>
                  <a:srgbClr val="098658"/>
                </a:solidFill>
                <a:highlight>
                  <a:srgbClr val="FFFFFF"/>
                </a:highlight>
                <a:latin typeface="Consolas"/>
                <a:ea typeface="Consolas"/>
                <a:cs typeface="Consolas"/>
                <a:sym typeface="Consolas"/>
              </a:rPr>
              <a:t>5</a:t>
            </a:r>
            <a:r>
              <a:rPr lang="en" sz="1350">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"l"</a:t>
            </a:r>
            <a:r>
              <a:rPr lang="en" sz="1350">
                <a:highlight>
                  <a:srgbClr val="FFFFFF"/>
                </a:highlight>
                <a:latin typeface="Consolas"/>
                <a:ea typeface="Consolas"/>
                <a:cs typeface="Consolas"/>
                <a:sym typeface="Consolas"/>
              </a:rPr>
              <a:t>)</a:t>
            </a:r>
            <a:endParaRPr sz="1350">
              <a:highlight>
                <a:srgbClr val="FFFFFF"/>
              </a:highlight>
              <a:latin typeface="Consolas"/>
              <a:ea typeface="Consolas"/>
              <a:cs typeface="Consolas"/>
              <a:sym typeface="Consolas"/>
            </a:endParaRPr>
          </a:p>
          <a:p>
            <a:pPr indent="0" lvl="0" marL="0" rtl="0" algn="l">
              <a:lnSpc>
                <a:spcPct val="135714"/>
              </a:lnSpc>
              <a:spcBef>
                <a:spcPts val="0"/>
              </a:spcBef>
              <a:spcAft>
                <a:spcPts val="0"/>
              </a:spcAft>
              <a:buNone/>
            </a:pPr>
            <a:r>
              <a:rPr lang="en" sz="1350">
                <a:highlight>
                  <a:srgbClr val="FFFFFF"/>
                </a:highlight>
                <a:latin typeface="Consolas"/>
                <a:ea typeface="Consolas"/>
                <a:cs typeface="Consolas"/>
                <a:sym typeface="Consolas"/>
              </a:rPr>
              <a:t>assert_equal(middle(</a:t>
            </a:r>
            <a:r>
              <a:rPr lang="en" sz="1350">
                <a:solidFill>
                  <a:srgbClr val="A31515"/>
                </a:solidFill>
                <a:highlight>
                  <a:srgbClr val="FFFFFF"/>
                </a:highlight>
                <a:latin typeface="Consolas"/>
                <a:ea typeface="Consolas"/>
                <a:cs typeface="Consolas"/>
                <a:sym typeface="Consolas"/>
              </a:rPr>
              <a:t>"Frog"</a:t>
            </a:r>
            <a:r>
              <a:rPr lang="en" sz="1350">
                <a:highlight>
                  <a:srgbClr val="FFFFFF"/>
                </a:highlight>
                <a:latin typeface="Consolas"/>
                <a:ea typeface="Consolas"/>
                <a:cs typeface="Consolas"/>
                <a:sym typeface="Consolas"/>
              </a:rPr>
              <a:t>, </a:t>
            </a:r>
            <a:r>
              <a:rPr lang="en" sz="1350">
                <a:solidFill>
                  <a:srgbClr val="098658"/>
                </a:solidFill>
                <a:highlight>
                  <a:srgbClr val="FFFFFF"/>
                </a:highlight>
                <a:latin typeface="Consolas"/>
                <a:ea typeface="Consolas"/>
                <a:cs typeface="Consolas"/>
                <a:sym typeface="Consolas"/>
              </a:rPr>
              <a:t>4</a:t>
            </a:r>
            <a:r>
              <a:rPr lang="en" sz="1350">
                <a:highlight>
                  <a:srgbClr val="FFFFFF"/>
                </a:highlight>
                <a:latin typeface="Consolas"/>
                <a:ea typeface="Consolas"/>
                <a:cs typeface="Consolas"/>
                <a:sym typeface="Consolas"/>
              </a:rPr>
              <a:t>), </a:t>
            </a:r>
            <a:r>
              <a:rPr lang="en" sz="1350">
                <a:solidFill>
                  <a:srgbClr val="A31515"/>
                </a:solidFill>
                <a:highlight>
                  <a:srgbClr val="FFFFFF"/>
                </a:highlight>
                <a:latin typeface="Consolas"/>
                <a:ea typeface="Consolas"/>
                <a:cs typeface="Consolas"/>
                <a:sym typeface="Consolas"/>
              </a:rPr>
              <a:t>"o"</a:t>
            </a:r>
            <a:r>
              <a:rPr lang="en" sz="1350">
                <a:highlight>
                  <a:srgbClr val="FFFFFF"/>
                </a:highlight>
                <a:latin typeface="Consolas"/>
                <a:ea typeface="Consolas"/>
                <a:cs typeface="Consolas"/>
                <a:sym typeface="Consolas"/>
              </a:rPr>
              <a: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