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Black"/>
      <p:bold r:id="rId18"/>
      <p:boldItalic r:id="rId19"/>
    </p:embeddedFont>
    <p:embeddedFont>
      <p:font typeface="Libre Baskerville"/>
      <p:regular r:id="rId20"/>
      <p:bold r:id="rId21"/>
      <p:italic r:id="rId22"/>
    </p:embeddedFont>
    <p:embeddedFont>
      <p:font typeface="Open Sans ExtraBold"/>
      <p:bold r:id="rId23"/>
      <p:boldItalic r:id="rId24"/>
    </p:embeddedFont>
    <p:embeddedFont>
      <p:font typeface="Roboto Mon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22" Type="http://schemas.openxmlformats.org/officeDocument/2006/relationships/font" Target="fonts/LibreBaskerville-italic.fntdata"/><Relationship Id="rId21" Type="http://schemas.openxmlformats.org/officeDocument/2006/relationships/font" Target="fonts/LibreBaskerville-bold.fntdata"/><Relationship Id="rId24" Type="http://schemas.openxmlformats.org/officeDocument/2006/relationships/font" Target="fonts/OpenSansExtraBold-boldItalic.fntdata"/><Relationship Id="rId23" Type="http://schemas.openxmlformats.org/officeDocument/2006/relationships/font" Target="fonts/OpenSans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1444ffb72d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1444ffb72d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444ffb72d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1444ffb72d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13dc4580f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13dc4580f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136d4f17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136d4f17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13dc4580f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13dc4580f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444ffb72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444ffb72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1444ffb72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1444ffb72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1444ffb72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1444ffb72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1444ffb72d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1444ffb72d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run through this slide a little quickly - remember, they </a:t>
            </a:r>
            <a:r>
              <a:rPr lang="en"/>
              <a:t>should</a:t>
            </a:r>
            <a:r>
              <a:rPr lang="en"/>
              <a:t> have read the Primer! You are there to show them AGAIN what lists look like. We have a few examples of creating lists of different types. Then also an example of adding an element with the append method.</a:t>
            </a:r>
            <a:endParaRPr/>
          </a:p>
          <a:p>
            <a:pPr indent="0" lvl="0" marL="0" rtl="0" algn="l">
              <a:spcBef>
                <a:spcPts val="0"/>
              </a:spcBef>
              <a:spcAft>
                <a:spcPts val="0"/>
              </a:spcAft>
              <a:buNone/>
            </a:pPr>
            <a:r>
              <a:rPr lang="en"/>
              <a:t>On the right, we have a function that consumes a list of integers. Have them pay </a:t>
            </a:r>
            <a:r>
              <a:rPr lang="en"/>
              <a:t>close</a:t>
            </a:r>
            <a:r>
              <a:rPr lang="en"/>
              <a:t> attention to the parameter type, which you read as a “list of integers”, noting the square brackets. Inside of the function, you should be sure to </a:t>
            </a:r>
            <a:r>
              <a:rPr lang="en"/>
              <a:t>demonstrate that the list inside of numbers can be accessed with square brackets, the same way we could with strings. Down at the bottom, we pass in a list literal, but mention that we could have passed in one of our variables from before instead.</a:t>
            </a:r>
            <a:endParaRPr/>
          </a:p>
          <a:p>
            <a:pPr indent="0" lvl="0" marL="0" rtl="0" algn="l">
              <a:spcBef>
                <a:spcPts val="0"/>
              </a:spcBef>
              <a:spcAft>
                <a:spcPts val="0"/>
              </a:spcAft>
              <a:buNone/>
            </a:pPr>
            <a:r>
              <a:rPr lang="en"/>
              <a:t>Square brackets are used heavily with lists, point out that it’s easy to get confused with them and they need to be keeping the different usages distinct in their mind - creation, specifying the type, and indexing.</a:t>
            </a:r>
            <a:endParaRPr/>
          </a:p>
          <a:p>
            <a:pPr indent="0" lvl="0" marL="0" rtl="0" algn="l">
              <a:spcBef>
                <a:spcPts val="0"/>
              </a:spcBef>
              <a:spcAft>
                <a:spcPts val="0"/>
              </a:spcAft>
              <a:buNone/>
            </a:pPr>
            <a:r>
              <a:rPr lang="en"/>
              <a:t>Ultimately, point out that lists are a single new type. You can have lists of strings, lists of integers, and lists of any kinds of things, but ultimately it’s still just the list type. It’s great because it lets us bundle up a bunch of values and refer to them all at once. Everything in the list is the same kind fo thing - each element of a list of weights is individually a weight.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1444ffb72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1444ffb72d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Dataclasses on the other hand, are much more complicated because they let us make new types. There is no single dataclass out there, we use them to make new instances whenever we want.</a:t>
            </a:r>
            <a:endParaRPr/>
          </a:p>
          <a:p>
            <a:pPr indent="0" lvl="0" marL="0" rtl="0" algn="l">
              <a:spcBef>
                <a:spcPts val="0"/>
              </a:spcBef>
              <a:spcAft>
                <a:spcPts val="0"/>
              </a:spcAft>
              <a:buNone/>
            </a:pPr>
            <a:r>
              <a:rPr lang="en"/>
              <a:t>Fundamentally, dataclasses help us bundle together related data into a single place so it’s easier to pass them around.</a:t>
            </a:r>
            <a:endParaRPr/>
          </a:p>
          <a:p>
            <a:pPr indent="0" lvl="0" marL="0" rtl="0" algn="l">
              <a:spcBef>
                <a:spcPts val="0"/>
              </a:spcBef>
              <a:spcAft>
                <a:spcPts val="0"/>
              </a:spcAft>
              <a:buNone/>
            </a:pPr>
            <a:r>
              <a:rPr lang="en"/>
              <a:t>In this slide, say that we are defining two different dataclasses, Dog and Box. In order to do so, we must import the dataclass decorator and put it above the class keyword - make a big deal that this syntax is weird and strange.</a:t>
            </a:r>
            <a:endParaRPr/>
          </a:p>
          <a:p>
            <a:pPr indent="0" lvl="0" marL="0" rtl="0" algn="l">
              <a:spcBef>
                <a:spcPts val="0"/>
              </a:spcBef>
              <a:spcAft>
                <a:spcPts val="0"/>
              </a:spcAft>
              <a:buNone/>
            </a:pPr>
            <a:r>
              <a:rPr lang="en"/>
              <a:t>They are going to forget to do so and get weird errors, so really point it out that they need to have those lines. If you get questions about why they are needed, you can wave your hands and say “This just makes it all much easier than if we didn’t have them. Python has a bunch of ways to bundle data together, but dataclasses are one of the most popular, and this is how they work, so this is what we have to do.”</a:t>
            </a:r>
            <a:endParaRPr/>
          </a:p>
          <a:p>
            <a:pPr indent="0" lvl="0" marL="0" rtl="0" algn="l">
              <a:spcBef>
                <a:spcPts val="0"/>
              </a:spcBef>
              <a:spcAft>
                <a:spcPts val="0"/>
              </a:spcAft>
              <a:buNone/>
            </a:pPr>
            <a:r>
              <a:rPr lang="en"/>
              <a:t>Next, you can point out how we then use the *constructor* function to make three instances (ada, babbage, and red_box). Point to the constructor function’s usage and relate it back to the name of the class itself.</a:t>
            </a:r>
            <a:endParaRPr/>
          </a:p>
          <a:p>
            <a:pPr indent="0" lvl="0" marL="0" rtl="0" algn="l">
              <a:spcBef>
                <a:spcPts val="0"/>
              </a:spcBef>
              <a:spcAft>
                <a:spcPts val="0"/>
              </a:spcAft>
              <a:buNone/>
            </a:pPr>
            <a:r>
              <a:rPr lang="en"/>
              <a:t>You can also point out that the </a:t>
            </a:r>
            <a:r>
              <a:rPr lang="en"/>
              <a:t>arguments</a:t>
            </a:r>
            <a:r>
              <a:rPr lang="en"/>
              <a:t> of the constructor are one-to-one with the fields of the dataclass, in order and matching their types.</a:t>
            </a:r>
            <a:endParaRPr/>
          </a:p>
          <a:p>
            <a:pPr indent="0" lvl="0" marL="0" rtl="0" algn="l">
              <a:spcBef>
                <a:spcPts val="0"/>
              </a:spcBef>
              <a:spcAft>
                <a:spcPts val="0"/>
              </a:spcAft>
              <a:buNone/>
            </a:pPr>
            <a:r>
              <a:rPr lang="en"/>
              <a:t>Down at the bottom on the left, once we’ve created the instance, we are able to access a field to get its value.</a:t>
            </a:r>
            <a:endParaRPr/>
          </a:p>
          <a:p>
            <a:pPr indent="0" lvl="0" marL="0" rtl="0" algn="l">
              <a:spcBef>
                <a:spcPts val="0"/>
              </a:spcBef>
              <a:spcAft>
                <a:spcPts val="0"/>
              </a:spcAft>
              <a:buNone/>
            </a:pPr>
            <a:r>
              <a:rPr lang="en"/>
              <a:t>On the right hand side, we have a function area that consumes a Box type and returns an integer. This is the strength of dataclasses, instead of having to pass in the length and width individually, we can just pass in a single dataclass instance.</a:t>
            </a:r>
            <a:endParaRPr/>
          </a:p>
          <a:p>
            <a:pPr indent="0" lvl="0" marL="0" rtl="0" algn="l">
              <a:spcBef>
                <a:spcPts val="0"/>
              </a:spcBef>
              <a:spcAft>
                <a:spcPts val="0"/>
              </a:spcAft>
              <a:buNone/>
            </a:pPr>
            <a:r>
              <a:rPr lang="en"/>
              <a:t>The type of the parameter is very confusing for folks, but it’s the same rule as with integers and strings. You are specifying the IDEA of a value (its type), not a specific type, when you define the </a:t>
            </a:r>
            <a:r>
              <a:rPr lang="en"/>
              <a:t>function</a:t>
            </a:r>
            <a:r>
              <a:rPr lang="en"/>
              <a:t>.</a:t>
            </a:r>
            <a:endParaRPr/>
          </a:p>
          <a:p>
            <a:pPr indent="0" lvl="0" marL="0" rtl="0" algn="l">
              <a:spcBef>
                <a:spcPts val="0"/>
              </a:spcBef>
              <a:spcAft>
                <a:spcPts val="0"/>
              </a:spcAft>
              <a:buNone/>
            </a:pPr>
            <a:r>
              <a:rPr lang="en"/>
              <a:t>When they actually call the area function, you pass in an instance of a Box made with the </a:t>
            </a:r>
            <a:r>
              <a:rPr lang="en"/>
              <a:t>constructor</a:t>
            </a:r>
            <a:r>
              <a:rPr lang="en"/>
              <a:t>.</a:t>
            </a:r>
            <a:endParaRPr/>
          </a:p>
          <a:p>
            <a:pPr indent="0" lvl="0" marL="0" rtl="0" algn="l">
              <a:spcBef>
                <a:spcPts val="0"/>
              </a:spcBef>
              <a:spcAft>
                <a:spcPts val="0"/>
              </a:spcAft>
              <a:buNone/>
            </a:pPr>
            <a:r>
              <a:rPr lang="en"/>
              <a:t>Remind them, dataclasses are not a type themselves, they’re a way of making new types. Both Dog and Box are new data types, just like int, str, and list. They only exist in this program, and only because we defined them with the appropriate syntax. But they are types! And we can use them to bundle up more complex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1444ffb72d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1444ffb72d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you’ve reached the “new” part of things, which is mutability. Technically, they’ll have seen this in the Primer, but they won’t really understand it then (or now after seeing this slide). Your goal is to introduce the term and say how lists and dataclasses have mutability, unlike integers and strings. Today’s activity is all about mutability.</a:t>
            </a:r>
            <a:endParaRPr/>
          </a:p>
          <a:p>
            <a:pPr indent="0" lvl="0" marL="0" rtl="0" algn="l">
              <a:spcBef>
                <a:spcPts val="0"/>
              </a:spcBef>
              <a:spcAft>
                <a:spcPts val="0"/>
              </a:spcAft>
              <a:buNone/>
            </a:pPr>
            <a:r>
              <a:rPr lang="en"/>
              <a:t>Over in the bottom right, you have a little code to show off the different syntax for updating a dataclass and appending to a list. Don’t spend too much time here. You’re just showing them the idea, we need to get to the assignment.</a:t>
            </a:r>
            <a:endParaRPr/>
          </a:p>
          <a:p>
            <a:pPr indent="0" lvl="0" marL="0" rtl="0" algn="l">
              <a:spcBef>
                <a:spcPts val="0"/>
              </a:spcBef>
              <a:spcAft>
                <a:spcPts val="0"/>
              </a:spcAft>
              <a:buNone/>
            </a:pPr>
            <a:r>
              <a:rPr lang="en"/>
              <a:t>Tell them that in today’s activity, you’re </a:t>
            </a:r>
            <a:r>
              <a:rPr lang="en"/>
              <a:t>going</a:t>
            </a:r>
            <a:r>
              <a:rPr lang="en"/>
              <a:t> to find out more about how this idea of mutability works in practice.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 y="0"/>
            <a:ext cx="9143957" cy="5143500"/>
            <a:chOff x="-19200" y="0"/>
            <a:chExt cx="9163200" cy="5143500"/>
          </a:xfrm>
        </p:grpSpPr>
        <p:cxnSp>
          <p:nvCxnSpPr>
            <p:cNvPr id="10" name="Google Shape;10;p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 name="Google Shape;11;p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 name="Google Shape;12;p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 name="Google Shape;21;p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 name="Google Shape;38;p2"/>
          <p:cNvSpPr/>
          <p:nvPr/>
        </p:nvSpPr>
        <p:spPr>
          <a:xfrm>
            <a:off x="346652" y="3035855"/>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6AA8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46827" y="2844323"/>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3325" y="10724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2"/>
          <p:cNvGrpSpPr/>
          <p:nvPr/>
        </p:nvGrpSpPr>
        <p:grpSpPr>
          <a:xfrm>
            <a:off x="1776300" y="4713000"/>
            <a:ext cx="1014400" cy="430500"/>
            <a:chOff x="2559150" y="3516550"/>
            <a:chExt cx="1014400" cy="430500"/>
          </a:xfrm>
        </p:grpSpPr>
        <p:cxnSp>
          <p:nvCxnSpPr>
            <p:cNvPr id="44" name="Google Shape;44;p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5" name="Google Shape;45;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6" name="Google Shape;46;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7" name="Google Shape;47;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48" name="Google Shape;48;p2"/>
          <p:cNvGrpSpPr/>
          <p:nvPr/>
        </p:nvGrpSpPr>
        <p:grpSpPr>
          <a:xfrm>
            <a:off x="-42" y="4744350"/>
            <a:ext cx="751667" cy="430500"/>
            <a:chOff x="2821883" y="3516550"/>
            <a:chExt cx="751667" cy="430500"/>
          </a:xfrm>
        </p:grpSpPr>
        <p:cxnSp>
          <p:nvCxnSpPr>
            <p:cNvPr id="49" name="Google Shape;49;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0" name="Google Shape;50;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1" name="Google Shape;51;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52" name="Google Shape;52;p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 name="Google Shape;60;p2"/>
          <p:cNvSpPr txBox="1"/>
          <p:nvPr>
            <p:ph idx="2" type="subTitle"/>
          </p:nvPr>
        </p:nvSpPr>
        <p:spPr>
          <a:xfrm>
            <a:off x="5766425" y="2541850"/>
            <a:ext cx="2096400" cy="72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1pPr>
            <a:lvl2pPr lvl="1"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2pPr>
            <a:lvl3pPr lvl="2"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3pPr>
            <a:lvl4pPr lvl="3"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4pPr>
            <a:lvl5pPr lvl="4"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5pPr>
            <a:lvl6pPr lvl="5"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6pPr>
            <a:lvl7pPr lvl="6"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7pPr>
            <a:lvl8pPr lvl="7"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8pPr>
            <a:lvl9pPr lvl="8"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9pPr>
          </a:lstStyle>
          <a:p/>
        </p:txBody>
      </p:sp>
      <p:grpSp>
        <p:nvGrpSpPr>
          <p:cNvPr id="61" name="Google Shape;61;p2"/>
          <p:cNvGrpSpPr/>
          <p:nvPr/>
        </p:nvGrpSpPr>
        <p:grpSpPr>
          <a:xfrm>
            <a:off x="571428" y="1346552"/>
            <a:ext cx="3270596" cy="1323878"/>
            <a:chOff x="713400" y="701325"/>
            <a:chExt cx="3853200" cy="1323878"/>
          </a:xfrm>
        </p:grpSpPr>
        <p:sp>
          <p:nvSpPr>
            <p:cNvPr id="62" name="Google Shape;62;p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
          <p:cNvGrpSpPr/>
          <p:nvPr/>
        </p:nvGrpSpPr>
        <p:grpSpPr>
          <a:xfrm>
            <a:off x="2083803" y="2396352"/>
            <a:ext cx="3270596" cy="1323878"/>
            <a:chOff x="713400" y="701325"/>
            <a:chExt cx="3853200" cy="1323878"/>
          </a:xfrm>
        </p:grpSpPr>
        <p:sp>
          <p:nvSpPr>
            <p:cNvPr id="65" name="Google Shape;65;p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
          <p:cNvSpPr txBox="1"/>
          <p:nvPr>
            <p:ph type="ctrTitle"/>
          </p:nvPr>
        </p:nvSpPr>
        <p:spPr>
          <a:xfrm>
            <a:off x="728175" y="1378249"/>
            <a:ext cx="2957100" cy="977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2400"/>
              <a:buNone/>
              <a:defRPr>
                <a:solidFill>
                  <a:schemeClr val="lt1"/>
                </a:solidFill>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
        <p:nvSpPr>
          <p:cNvPr id="68" name="Google Shape;68;p2"/>
          <p:cNvSpPr txBox="1"/>
          <p:nvPr>
            <p:ph idx="3" type="subTitle"/>
          </p:nvPr>
        </p:nvSpPr>
        <p:spPr>
          <a:xfrm>
            <a:off x="2128825" y="2454925"/>
            <a:ext cx="3225600" cy="10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pic>
        <p:nvPicPr>
          <p:cNvPr id="69" name="Google Shape;69;p2"/>
          <p:cNvPicPr preferRelativeResize="0"/>
          <p:nvPr/>
        </p:nvPicPr>
        <p:blipFill>
          <a:blip r:embed="rId2">
            <a:alphaModFix/>
          </a:blip>
          <a:stretch>
            <a:fillRect/>
          </a:stretch>
        </p:blipFill>
        <p:spPr>
          <a:xfrm>
            <a:off x="497730" y="2938417"/>
            <a:ext cx="1326568" cy="1291750"/>
          </a:xfrm>
          <a:prstGeom prst="rect">
            <a:avLst/>
          </a:prstGeom>
          <a:noFill/>
          <a:ln>
            <a:noFill/>
          </a:ln>
          <a:effectLst>
            <a:outerShdw blurRad="57150" rotWithShape="0" algn="bl" dir="5400000" dist="19050">
              <a:srgbClr val="000000">
                <a:alpha val="50000"/>
              </a:srgbClr>
            </a:outerShdw>
          </a:effectLst>
        </p:spPr>
      </p:pic>
      <p:sp>
        <p:nvSpPr>
          <p:cNvPr id="70" name="Google Shape;70;p2"/>
          <p:cNvSpPr txBox="1"/>
          <p:nvPr/>
        </p:nvSpPr>
        <p:spPr>
          <a:xfrm>
            <a:off x="497713" y="4204400"/>
            <a:ext cx="13266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Roboto Mono"/>
                <a:ea typeface="Roboto Mono"/>
                <a:cs typeface="Roboto Mono"/>
                <a:sym typeface="Roboto Mono"/>
              </a:rPr>
              <a:t>Python Bakery Curriculum 2022</a:t>
            </a:r>
            <a:endParaRPr sz="500">
              <a:latin typeface="Roboto Mono"/>
              <a:ea typeface="Roboto Mono"/>
              <a:cs typeface="Roboto Mono"/>
              <a:sym typeface="Roboto Mon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3" name="Shape 413"/>
        <p:cNvGrpSpPr/>
        <p:nvPr/>
      </p:nvGrpSpPr>
      <p:grpSpPr>
        <a:xfrm>
          <a:off x="0" y="0"/>
          <a:ext cx="0" cy="0"/>
          <a:chOff x="0" y="0"/>
          <a:chExt cx="0" cy="0"/>
        </a:xfrm>
      </p:grpSpPr>
      <p:grpSp>
        <p:nvGrpSpPr>
          <p:cNvPr id="414" name="Google Shape;414;p11"/>
          <p:cNvGrpSpPr/>
          <p:nvPr/>
        </p:nvGrpSpPr>
        <p:grpSpPr>
          <a:xfrm>
            <a:off x="-40" y="0"/>
            <a:ext cx="9143957" cy="5143500"/>
            <a:chOff x="-19200" y="0"/>
            <a:chExt cx="9163200" cy="5143500"/>
          </a:xfrm>
        </p:grpSpPr>
        <p:cxnSp>
          <p:nvCxnSpPr>
            <p:cNvPr id="415" name="Google Shape;415;p1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1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1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1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1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43" name="Google Shape;443;p11"/>
          <p:cNvSpPr/>
          <p:nvPr/>
        </p:nvSpPr>
        <p:spPr>
          <a:xfrm flipH="1">
            <a:off x="5757735" y="3880072"/>
            <a:ext cx="2672862" cy="95982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1"/>
          <p:cNvGrpSpPr/>
          <p:nvPr/>
        </p:nvGrpSpPr>
        <p:grpSpPr>
          <a:xfrm>
            <a:off x="2626239" y="3550"/>
            <a:ext cx="3131561" cy="1338875"/>
            <a:chOff x="2626239" y="3550"/>
            <a:chExt cx="3131561" cy="1338875"/>
          </a:xfrm>
        </p:grpSpPr>
        <p:sp>
          <p:nvSpPr>
            <p:cNvPr id="445" name="Google Shape;445;p11"/>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11"/>
          <p:cNvSpPr/>
          <p:nvPr/>
        </p:nvSpPr>
        <p:spPr>
          <a:xfrm>
            <a:off x="-36475" y="890100"/>
            <a:ext cx="9221700" cy="336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1136000" y="814042"/>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6418125" y="4162792"/>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28451" y="4743325"/>
            <a:ext cx="204298" cy="204298"/>
          </a:xfrm>
          <a:custGeom>
            <a:rect b="b" l="l" r="r" t="t"/>
            <a:pathLst>
              <a:path extrusionOk="0" h="2978" w="2978">
                <a:moveTo>
                  <a:pt x="1" y="1"/>
                </a:moveTo>
                <a:lnTo>
                  <a:pt x="1" y="2977"/>
                </a:lnTo>
                <a:lnTo>
                  <a:pt x="2977" y="2977"/>
                </a:lnTo>
                <a:lnTo>
                  <a:pt x="2977" y="1"/>
                </a:ln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txBox="1"/>
          <p:nvPr>
            <p:ph hasCustomPrompt="1" type="title"/>
          </p:nvPr>
        </p:nvSpPr>
        <p:spPr>
          <a:xfrm>
            <a:off x="1602288" y="1401819"/>
            <a:ext cx="5660100" cy="138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a:r>
              <a:t>xx%</a:t>
            </a:r>
          </a:p>
        </p:txBody>
      </p:sp>
      <p:sp>
        <p:nvSpPr>
          <p:cNvPr id="452" name="Google Shape;452;p11"/>
          <p:cNvSpPr txBox="1"/>
          <p:nvPr>
            <p:ph idx="1" type="subTitle"/>
          </p:nvPr>
        </p:nvSpPr>
        <p:spPr>
          <a:xfrm>
            <a:off x="1980863" y="3245825"/>
            <a:ext cx="57774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200"/>
              </a:spcBef>
              <a:spcAft>
                <a:spcPts val="0"/>
              </a:spcAft>
              <a:buNone/>
              <a:defRPr b="1" sz="1600"/>
            </a:lvl2pPr>
            <a:lvl3pPr lvl="2" rtl="0" algn="ctr">
              <a:spcBef>
                <a:spcPts val="1200"/>
              </a:spcBef>
              <a:spcAft>
                <a:spcPts val="0"/>
              </a:spcAft>
              <a:buNone/>
              <a:defRPr b="1" sz="1600"/>
            </a:lvl3pPr>
            <a:lvl4pPr lvl="3" rtl="0" algn="ctr">
              <a:spcBef>
                <a:spcPts val="1200"/>
              </a:spcBef>
              <a:spcAft>
                <a:spcPts val="0"/>
              </a:spcAft>
              <a:buNone/>
              <a:defRPr b="1" sz="1600"/>
            </a:lvl4pPr>
            <a:lvl5pPr lvl="4" rtl="0" algn="ctr">
              <a:spcBef>
                <a:spcPts val="1200"/>
              </a:spcBef>
              <a:spcAft>
                <a:spcPts val="0"/>
              </a:spcAft>
              <a:buNone/>
              <a:defRPr b="1" sz="1600"/>
            </a:lvl5pPr>
            <a:lvl6pPr lvl="5" rtl="0" algn="ctr">
              <a:spcBef>
                <a:spcPts val="1200"/>
              </a:spcBef>
              <a:spcAft>
                <a:spcPts val="0"/>
              </a:spcAft>
              <a:buNone/>
              <a:defRPr b="1" sz="1600"/>
            </a:lvl6pPr>
            <a:lvl7pPr lvl="6" rtl="0" algn="ctr">
              <a:spcBef>
                <a:spcPts val="1200"/>
              </a:spcBef>
              <a:spcAft>
                <a:spcPts val="0"/>
              </a:spcAft>
              <a:buNone/>
              <a:defRPr b="1" sz="1600"/>
            </a:lvl7pPr>
            <a:lvl8pPr lvl="7" rtl="0" algn="ctr">
              <a:spcBef>
                <a:spcPts val="1200"/>
              </a:spcBef>
              <a:spcAft>
                <a:spcPts val="0"/>
              </a:spcAft>
              <a:buNone/>
              <a:defRPr b="1" sz="1600"/>
            </a:lvl8pPr>
            <a:lvl9pPr lvl="8" rtl="0" algn="ctr">
              <a:spcBef>
                <a:spcPts val="1200"/>
              </a:spcBef>
              <a:spcAft>
                <a:spcPts val="1200"/>
              </a:spcAft>
              <a:buNone/>
              <a:defRPr b="1" sz="1600"/>
            </a:lvl9pPr>
          </a:lstStyle>
          <a:p/>
        </p:txBody>
      </p:sp>
      <p:grpSp>
        <p:nvGrpSpPr>
          <p:cNvPr id="453" name="Google Shape;453;p11"/>
          <p:cNvGrpSpPr/>
          <p:nvPr/>
        </p:nvGrpSpPr>
        <p:grpSpPr>
          <a:xfrm>
            <a:off x="4290470" y="380163"/>
            <a:ext cx="563060" cy="651372"/>
            <a:chOff x="163270" y="-38612"/>
            <a:chExt cx="563060" cy="651372"/>
          </a:xfrm>
        </p:grpSpPr>
        <p:sp>
          <p:nvSpPr>
            <p:cNvPr id="454" name="Google Shape;454;p11"/>
            <p:cNvSpPr/>
            <p:nvPr/>
          </p:nvSpPr>
          <p:spPr>
            <a:xfrm>
              <a:off x="16327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16327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287556" y="86051"/>
              <a:ext cx="314488" cy="314504"/>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11"/>
          <p:cNvGrpSpPr/>
          <p:nvPr/>
        </p:nvGrpSpPr>
        <p:grpSpPr>
          <a:xfrm>
            <a:off x="467186" y="3892357"/>
            <a:ext cx="690510" cy="693886"/>
            <a:chOff x="-546937" y="-581525"/>
            <a:chExt cx="1507993" cy="1515365"/>
          </a:xfrm>
        </p:grpSpPr>
        <p:sp>
          <p:nvSpPr>
            <p:cNvPr id="458" name="Google Shape;458;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1"/>
          <p:cNvGrpSpPr/>
          <p:nvPr/>
        </p:nvGrpSpPr>
        <p:grpSpPr>
          <a:xfrm>
            <a:off x="7986311" y="543607"/>
            <a:ext cx="690510" cy="693886"/>
            <a:chOff x="-546937" y="-581525"/>
            <a:chExt cx="1507993" cy="1515365"/>
          </a:xfrm>
        </p:grpSpPr>
        <p:sp>
          <p:nvSpPr>
            <p:cNvPr id="461" name="Google Shape;461;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3" name="Shape 463"/>
        <p:cNvGrpSpPr/>
        <p:nvPr/>
      </p:nvGrpSpPr>
      <p:grpSpPr>
        <a:xfrm>
          <a:off x="0" y="0"/>
          <a:ext cx="0" cy="0"/>
          <a:chOff x="0" y="0"/>
          <a:chExt cx="0" cy="0"/>
        </a:xfrm>
      </p:grpSpPr>
      <p:sp>
        <p:nvSpPr>
          <p:cNvPr id="464" name="Google Shape;46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5" name="Google Shape;465;p1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lt2"/>
        </a:solidFill>
      </p:bgPr>
    </p:bg>
    <p:spTree>
      <p:nvGrpSpPr>
        <p:cNvPr id="466" name="Shape 466"/>
        <p:cNvGrpSpPr/>
        <p:nvPr/>
      </p:nvGrpSpPr>
      <p:grpSpPr>
        <a:xfrm>
          <a:off x="0" y="0"/>
          <a:ext cx="0" cy="0"/>
          <a:chOff x="0" y="0"/>
          <a:chExt cx="0" cy="0"/>
        </a:xfrm>
      </p:grpSpPr>
      <p:grpSp>
        <p:nvGrpSpPr>
          <p:cNvPr id="467" name="Google Shape;467;p13"/>
          <p:cNvGrpSpPr/>
          <p:nvPr/>
        </p:nvGrpSpPr>
        <p:grpSpPr>
          <a:xfrm>
            <a:off x="-40" y="0"/>
            <a:ext cx="9143957" cy="5143500"/>
            <a:chOff x="-19200" y="0"/>
            <a:chExt cx="9163200" cy="5143500"/>
          </a:xfrm>
        </p:grpSpPr>
        <p:cxnSp>
          <p:nvCxnSpPr>
            <p:cNvPr id="468" name="Google Shape;468;p1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1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1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1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1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96" name="Google Shape;496;p13"/>
          <p:cNvSpPr/>
          <p:nvPr/>
        </p:nvSpPr>
        <p:spPr>
          <a:xfrm>
            <a:off x="372732" y="1161875"/>
            <a:ext cx="8398535" cy="4346454"/>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713426"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713426"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4747494"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4747494"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713426"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713426"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747494"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4747494"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2013625" y="1079775"/>
            <a:ext cx="156300" cy="156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13"/>
          <p:cNvGrpSpPr/>
          <p:nvPr/>
        </p:nvGrpSpPr>
        <p:grpSpPr>
          <a:xfrm>
            <a:off x="7813972" y="605344"/>
            <a:ext cx="1031166" cy="1036207"/>
            <a:chOff x="-546937" y="-581525"/>
            <a:chExt cx="1507993" cy="1515365"/>
          </a:xfrm>
        </p:grpSpPr>
        <p:sp>
          <p:nvSpPr>
            <p:cNvPr id="507" name="Google Shape;507;p1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13"/>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0" name="Google Shape;510;p13"/>
          <p:cNvSpPr txBox="1"/>
          <p:nvPr>
            <p:ph hasCustomPrompt="1" type="title"/>
          </p:nvPr>
        </p:nvSpPr>
        <p:spPr>
          <a:xfrm>
            <a:off x="936663"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4"/>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1" name="Google Shape;511;p13"/>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2" name="Google Shape;512;p13"/>
          <p:cNvSpPr txBox="1"/>
          <p:nvPr>
            <p:ph hasCustomPrompt="1" idx="3" type="title"/>
          </p:nvPr>
        </p:nvSpPr>
        <p:spPr>
          <a:xfrm>
            <a:off x="4971982"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3" name="Google Shape;513;p13"/>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4" name="Google Shape;514;p13"/>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5" name="Google Shape;515;p13"/>
          <p:cNvSpPr txBox="1"/>
          <p:nvPr>
            <p:ph hasCustomPrompt="1" idx="6" type="title"/>
          </p:nvPr>
        </p:nvSpPr>
        <p:spPr>
          <a:xfrm>
            <a:off x="936663"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6" name="Google Shape;516;p13"/>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7" name="Google Shape;517;p13"/>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8" name="Google Shape;518;p13"/>
          <p:cNvSpPr txBox="1"/>
          <p:nvPr>
            <p:ph hasCustomPrompt="1" idx="9" type="title"/>
          </p:nvPr>
        </p:nvSpPr>
        <p:spPr>
          <a:xfrm>
            <a:off x="4971994"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9" name="Google Shape;519;p13"/>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0" name="Google Shape;520;p13"/>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1" name="Google Shape;521;p13"/>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22" name="Shape 522"/>
        <p:cNvGrpSpPr/>
        <p:nvPr/>
      </p:nvGrpSpPr>
      <p:grpSpPr>
        <a:xfrm>
          <a:off x="0" y="0"/>
          <a:ext cx="0" cy="0"/>
          <a:chOff x="0" y="0"/>
          <a:chExt cx="0" cy="0"/>
        </a:xfrm>
      </p:grpSpPr>
      <p:grpSp>
        <p:nvGrpSpPr>
          <p:cNvPr id="523" name="Google Shape;523;p14"/>
          <p:cNvGrpSpPr/>
          <p:nvPr/>
        </p:nvGrpSpPr>
        <p:grpSpPr>
          <a:xfrm>
            <a:off x="-40" y="0"/>
            <a:ext cx="9143957" cy="5143500"/>
            <a:chOff x="-19200" y="0"/>
            <a:chExt cx="9163200" cy="5143500"/>
          </a:xfrm>
        </p:grpSpPr>
        <p:cxnSp>
          <p:nvCxnSpPr>
            <p:cNvPr id="524" name="Google Shape;524;p1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1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1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1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1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1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1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1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552" name="Google Shape;552;p14"/>
          <p:cNvGrpSpPr/>
          <p:nvPr/>
        </p:nvGrpSpPr>
        <p:grpSpPr>
          <a:xfrm>
            <a:off x="954700" y="2093475"/>
            <a:ext cx="4517012" cy="2507700"/>
            <a:chOff x="954700" y="2093475"/>
            <a:chExt cx="4517012" cy="2507700"/>
          </a:xfrm>
        </p:grpSpPr>
        <p:sp>
          <p:nvSpPr>
            <p:cNvPr id="553" name="Google Shape;553;p14"/>
            <p:cNvSpPr/>
            <p:nvPr/>
          </p:nvSpPr>
          <p:spPr>
            <a:xfrm>
              <a:off x="954700" y="2093475"/>
              <a:ext cx="4517012" cy="2337668"/>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1192375" y="4280175"/>
              <a:ext cx="321000" cy="321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5" name="Google Shape;555;p14"/>
          <p:cNvCxnSpPr/>
          <p:nvPr/>
        </p:nvCxnSpPr>
        <p:spPr>
          <a:xfrm>
            <a:off x="6422700" y="2334650"/>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556" name="Google Shape;556;p14"/>
          <p:cNvGrpSpPr/>
          <p:nvPr/>
        </p:nvGrpSpPr>
        <p:grpSpPr>
          <a:xfrm>
            <a:off x="1592900" y="540075"/>
            <a:ext cx="6511475" cy="3058750"/>
            <a:chOff x="1592900" y="616275"/>
            <a:chExt cx="6511475" cy="3058750"/>
          </a:xfrm>
        </p:grpSpPr>
        <p:sp>
          <p:nvSpPr>
            <p:cNvPr id="557" name="Google Shape;557;p14"/>
            <p:cNvSpPr/>
            <p:nvPr/>
          </p:nvSpPr>
          <p:spPr>
            <a:xfrm>
              <a:off x="2146075" y="616275"/>
              <a:ext cx="5958300" cy="2531700"/>
            </a:xfrm>
            <a:prstGeom prst="roundRect">
              <a:avLst>
                <a:gd fmla="val 4228"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1592900" y="1143325"/>
              <a:ext cx="5958300" cy="2531700"/>
            </a:xfrm>
            <a:prstGeom prst="roundRect">
              <a:avLst>
                <a:gd fmla="val 4228"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14"/>
          <p:cNvSpPr/>
          <p:nvPr/>
        </p:nvSpPr>
        <p:spPr>
          <a:xfrm>
            <a:off x="8328449" y="223250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561" name="Google Shape;561;p14"/>
          <p:cNvSpPr txBox="1"/>
          <p:nvPr>
            <p:ph idx="2" type="subTitle"/>
          </p:nvPr>
        </p:nvSpPr>
        <p:spPr>
          <a:xfrm>
            <a:off x="3247200" y="3095808"/>
            <a:ext cx="26496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Open Sans ExtraBold"/>
                <a:ea typeface="Open Sans ExtraBold"/>
                <a:cs typeface="Open Sans ExtraBold"/>
                <a:sym typeface="Open Sans ExtraBold"/>
              </a:defRPr>
            </a:lvl1pPr>
            <a:lvl2pPr lvl="1" rtl="0" algn="ctr">
              <a:lnSpc>
                <a:spcPct val="100000"/>
              </a:lnSpc>
              <a:spcBef>
                <a:spcPts val="1200"/>
              </a:spcBef>
              <a:spcAft>
                <a:spcPts val="0"/>
              </a:spcAft>
              <a:buNone/>
              <a:defRPr sz="1800">
                <a:latin typeface="Open Sans ExtraBold"/>
                <a:ea typeface="Open Sans ExtraBold"/>
                <a:cs typeface="Open Sans ExtraBold"/>
                <a:sym typeface="Open Sans ExtraBold"/>
              </a:defRPr>
            </a:lvl2pPr>
            <a:lvl3pPr lvl="2" rtl="0" algn="ctr">
              <a:lnSpc>
                <a:spcPct val="100000"/>
              </a:lnSpc>
              <a:spcBef>
                <a:spcPts val="1200"/>
              </a:spcBef>
              <a:spcAft>
                <a:spcPts val="0"/>
              </a:spcAft>
              <a:buNone/>
              <a:defRPr sz="1800">
                <a:latin typeface="Open Sans ExtraBold"/>
                <a:ea typeface="Open Sans ExtraBold"/>
                <a:cs typeface="Open Sans ExtraBold"/>
                <a:sym typeface="Open Sans ExtraBold"/>
              </a:defRPr>
            </a:lvl3pPr>
            <a:lvl4pPr lvl="3" rtl="0" algn="ctr">
              <a:lnSpc>
                <a:spcPct val="100000"/>
              </a:lnSpc>
              <a:spcBef>
                <a:spcPts val="1200"/>
              </a:spcBef>
              <a:spcAft>
                <a:spcPts val="0"/>
              </a:spcAft>
              <a:buNone/>
              <a:defRPr sz="1800">
                <a:latin typeface="Open Sans ExtraBold"/>
                <a:ea typeface="Open Sans ExtraBold"/>
                <a:cs typeface="Open Sans ExtraBold"/>
                <a:sym typeface="Open Sans ExtraBold"/>
              </a:defRPr>
            </a:lvl4pPr>
            <a:lvl5pPr lvl="4" rtl="0" algn="ctr">
              <a:lnSpc>
                <a:spcPct val="100000"/>
              </a:lnSpc>
              <a:spcBef>
                <a:spcPts val="1200"/>
              </a:spcBef>
              <a:spcAft>
                <a:spcPts val="0"/>
              </a:spcAft>
              <a:buNone/>
              <a:defRPr sz="1800">
                <a:latin typeface="Open Sans ExtraBold"/>
                <a:ea typeface="Open Sans ExtraBold"/>
                <a:cs typeface="Open Sans ExtraBold"/>
                <a:sym typeface="Open Sans ExtraBold"/>
              </a:defRPr>
            </a:lvl5pPr>
            <a:lvl6pPr lvl="5" rtl="0" algn="ctr">
              <a:lnSpc>
                <a:spcPct val="100000"/>
              </a:lnSpc>
              <a:spcBef>
                <a:spcPts val="1200"/>
              </a:spcBef>
              <a:spcAft>
                <a:spcPts val="0"/>
              </a:spcAft>
              <a:buNone/>
              <a:defRPr sz="1800">
                <a:latin typeface="Open Sans ExtraBold"/>
                <a:ea typeface="Open Sans ExtraBold"/>
                <a:cs typeface="Open Sans ExtraBold"/>
                <a:sym typeface="Open Sans ExtraBold"/>
              </a:defRPr>
            </a:lvl6pPr>
            <a:lvl7pPr lvl="6" rtl="0" algn="ctr">
              <a:lnSpc>
                <a:spcPct val="100000"/>
              </a:lnSpc>
              <a:spcBef>
                <a:spcPts val="1200"/>
              </a:spcBef>
              <a:spcAft>
                <a:spcPts val="0"/>
              </a:spcAft>
              <a:buNone/>
              <a:defRPr sz="1800">
                <a:latin typeface="Open Sans ExtraBold"/>
                <a:ea typeface="Open Sans ExtraBold"/>
                <a:cs typeface="Open Sans ExtraBold"/>
                <a:sym typeface="Open Sans ExtraBold"/>
              </a:defRPr>
            </a:lvl7pPr>
            <a:lvl8pPr lvl="7" rtl="0" algn="ctr">
              <a:lnSpc>
                <a:spcPct val="100000"/>
              </a:lnSpc>
              <a:spcBef>
                <a:spcPts val="1200"/>
              </a:spcBef>
              <a:spcAft>
                <a:spcPts val="0"/>
              </a:spcAft>
              <a:buNone/>
              <a:defRPr sz="1800">
                <a:latin typeface="Open Sans ExtraBold"/>
                <a:ea typeface="Open Sans ExtraBold"/>
                <a:cs typeface="Open Sans ExtraBold"/>
                <a:sym typeface="Open Sans ExtraBold"/>
              </a:defRPr>
            </a:lvl8pPr>
            <a:lvl9pPr lvl="8" rtl="0" algn="ctr">
              <a:lnSpc>
                <a:spcPct val="100000"/>
              </a:lnSpc>
              <a:spcBef>
                <a:spcPts val="1200"/>
              </a:spcBef>
              <a:spcAft>
                <a:spcPts val="1200"/>
              </a:spcAft>
              <a:buNone/>
              <a:defRPr sz="1800">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5">
    <p:spTree>
      <p:nvGrpSpPr>
        <p:cNvPr id="562" name="Shape 562"/>
        <p:cNvGrpSpPr/>
        <p:nvPr/>
      </p:nvGrpSpPr>
      <p:grpSpPr>
        <a:xfrm>
          <a:off x="0" y="0"/>
          <a:ext cx="0" cy="0"/>
          <a:chOff x="0" y="0"/>
          <a:chExt cx="0" cy="0"/>
        </a:xfrm>
      </p:grpSpPr>
      <p:grpSp>
        <p:nvGrpSpPr>
          <p:cNvPr id="563" name="Google Shape;563;p15"/>
          <p:cNvGrpSpPr/>
          <p:nvPr/>
        </p:nvGrpSpPr>
        <p:grpSpPr>
          <a:xfrm>
            <a:off x="-40" y="0"/>
            <a:ext cx="9143957" cy="5143500"/>
            <a:chOff x="-19200" y="0"/>
            <a:chExt cx="9163200" cy="5143500"/>
          </a:xfrm>
        </p:grpSpPr>
        <p:cxnSp>
          <p:nvCxnSpPr>
            <p:cNvPr id="564" name="Google Shape;564;p1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592" name="Google Shape;592;p15"/>
          <p:cNvSpPr/>
          <p:nvPr/>
        </p:nvSpPr>
        <p:spPr>
          <a:xfrm rot="10800000">
            <a:off x="7230121" y="4453147"/>
            <a:ext cx="1913879" cy="69036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10800000">
            <a:off x="-42" y="-42"/>
            <a:ext cx="773388" cy="77338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190549" y="614838"/>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596" name="Shape 596"/>
        <p:cNvGrpSpPr/>
        <p:nvPr/>
      </p:nvGrpSpPr>
      <p:grpSpPr>
        <a:xfrm>
          <a:off x="0" y="0"/>
          <a:ext cx="0" cy="0"/>
          <a:chOff x="0" y="0"/>
          <a:chExt cx="0" cy="0"/>
        </a:xfrm>
      </p:grpSpPr>
      <p:grpSp>
        <p:nvGrpSpPr>
          <p:cNvPr id="597" name="Google Shape;597;p16"/>
          <p:cNvGrpSpPr/>
          <p:nvPr/>
        </p:nvGrpSpPr>
        <p:grpSpPr>
          <a:xfrm>
            <a:off x="-40" y="0"/>
            <a:ext cx="9143957" cy="5143500"/>
            <a:chOff x="-19200" y="0"/>
            <a:chExt cx="9163200" cy="5143500"/>
          </a:xfrm>
        </p:grpSpPr>
        <p:cxnSp>
          <p:nvCxnSpPr>
            <p:cNvPr id="598" name="Google Shape;598;p1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626" name="Google Shape;626;p16"/>
          <p:cNvGrpSpPr/>
          <p:nvPr/>
        </p:nvGrpSpPr>
        <p:grpSpPr>
          <a:xfrm>
            <a:off x="244916" y="1105600"/>
            <a:ext cx="838990" cy="530033"/>
            <a:chOff x="4384725" y="3932425"/>
            <a:chExt cx="1420813" cy="897600"/>
          </a:xfrm>
        </p:grpSpPr>
        <p:sp>
          <p:nvSpPr>
            <p:cNvPr id="627" name="Google Shape;627;p16"/>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16"/>
          <p:cNvSpPr/>
          <p:nvPr/>
        </p:nvSpPr>
        <p:spPr>
          <a:xfrm>
            <a:off x="954225" y="1583175"/>
            <a:ext cx="7717200" cy="32616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713475" y="1349725"/>
            <a:ext cx="7717200" cy="32616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37" name="Google Shape;637;p16"/>
          <p:cNvSpPr txBox="1"/>
          <p:nvPr>
            <p:ph idx="1" type="body"/>
          </p:nvPr>
        </p:nvSpPr>
        <p:spPr>
          <a:xfrm>
            <a:off x="1083900" y="1721875"/>
            <a:ext cx="6976200" cy="2517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638" name="Google Shape;638;p16"/>
          <p:cNvGrpSpPr/>
          <p:nvPr/>
        </p:nvGrpSpPr>
        <p:grpSpPr>
          <a:xfrm>
            <a:off x="8813127" y="1524690"/>
            <a:ext cx="758760" cy="762622"/>
            <a:chOff x="1286620" y="3669795"/>
            <a:chExt cx="1208986" cy="1214947"/>
          </a:xfrm>
        </p:grpSpPr>
        <p:sp>
          <p:nvSpPr>
            <p:cNvPr id="639" name="Google Shape;639;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16"/>
          <p:cNvGrpSpPr/>
          <p:nvPr/>
        </p:nvGrpSpPr>
        <p:grpSpPr>
          <a:xfrm>
            <a:off x="-201254" y="4239177"/>
            <a:ext cx="1285152" cy="1291731"/>
            <a:chOff x="1286620" y="3669795"/>
            <a:chExt cx="1208986" cy="1214947"/>
          </a:xfrm>
        </p:grpSpPr>
        <p:sp>
          <p:nvSpPr>
            <p:cNvPr id="642" name="Google Shape;642;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644" name="Shape 644"/>
        <p:cNvGrpSpPr/>
        <p:nvPr/>
      </p:nvGrpSpPr>
      <p:grpSpPr>
        <a:xfrm>
          <a:off x="0" y="0"/>
          <a:ext cx="0" cy="0"/>
          <a:chOff x="0" y="0"/>
          <a:chExt cx="0" cy="0"/>
        </a:xfrm>
      </p:grpSpPr>
      <p:grpSp>
        <p:nvGrpSpPr>
          <p:cNvPr id="645" name="Google Shape;645;p17"/>
          <p:cNvGrpSpPr/>
          <p:nvPr/>
        </p:nvGrpSpPr>
        <p:grpSpPr>
          <a:xfrm>
            <a:off x="-40" y="0"/>
            <a:ext cx="9143957" cy="5143500"/>
            <a:chOff x="-19200" y="0"/>
            <a:chExt cx="9163200" cy="5143500"/>
          </a:xfrm>
        </p:grpSpPr>
        <p:cxnSp>
          <p:nvCxnSpPr>
            <p:cNvPr id="646" name="Google Shape;646;p1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74" name="Google Shape;674;p17"/>
          <p:cNvSpPr/>
          <p:nvPr/>
        </p:nvSpPr>
        <p:spPr>
          <a:xfrm>
            <a:off x="7083975" y="-320150"/>
            <a:ext cx="2441100" cy="24411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a:off x="-94825" y="-320150"/>
            <a:ext cx="4638600" cy="4343400"/>
          </a:xfrm>
          <a:prstGeom prst="roundRect">
            <a:avLst>
              <a:gd fmla="val 8553"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323850" y="-533400"/>
            <a:ext cx="4638600" cy="4343400"/>
          </a:xfrm>
          <a:prstGeom prst="roundRect">
            <a:avLst>
              <a:gd fmla="val 85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17"/>
          <p:cNvGrpSpPr/>
          <p:nvPr/>
        </p:nvGrpSpPr>
        <p:grpSpPr>
          <a:xfrm>
            <a:off x="5433013" y="825522"/>
            <a:ext cx="761713" cy="323262"/>
            <a:chOff x="2559150" y="3516550"/>
            <a:chExt cx="1014400" cy="430500"/>
          </a:xfrm>
        </p:grpSpPr>
        <p:cxnSp>
          <p:nvCxnSpPr>
            <p:cNvPr id="678" name="Google Shape;678;p17"/>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79" name="Google Shape;679;p17"/>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0" name="Google Shape;680;p17"/>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1" name="Google Shape;681;p17"/>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82" name="Google Shape;682;p17"/>
          <p:cNvSpPr/>
          <p:nvPr/>
        </p:nvSpPr>
        <p:spPr>
          <a:xfrm>
            <a:off x="6989149" y="73146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7"/>
          <p:cNvGrpSpPr/>
          <p:nvPr/>
        </p:nvGrpSpPr>
        <p:grpSpPr>
          <a:xfrm>
            <a:off x="1479860" y="3644094"/>
            <a:ext cx="1031166" cy="1036207"/>
            <a:chOff x="-546937" y="-581525"/>
            <a:chExt cx="1507993" cy="1515365"/>
          </a:xfrm>
        </p:grpSpPr>
        <p:sp>
          <p:nvSpPr>
            <p:cNvPr id="684" name="Google Shape;684;p1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17"/>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7" name="Google Shape;687;p17"/>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688" name="Shape 688"/>
        <p:cNvGrpSpPr/>
        <p:nvPr/>
      </p:nvGrpSpPr>
      <p:grpSpPr>
        <a:xfrm>
          <a:off x="0" y="0"/>
          <a:ext cx="0" cy="0"/>
          <a:chOff x="0" y="0"/>
          <a:chExt cx="0" cy="0"/>
        </a:xfrm>
      </p:grpSpPr>
      <p:grpSp>
        <p:nvGrpSpPr>
          <p:cNvPr id="689" name="Google Shape;689;p18"/>
          <p:cNvGrpSpPr/>
          <p:nvPr/>
        </p:nvGrpSpPr>
        <p:grpSpPr>
          <a:xfrm>
            <a:off x="-40" y="0"/>
            <a:ext cx="9143957" cy="5143500"/>
            <a:chOff x="-19200" y="0"/>
            <a:chExt cx="9163200" cy="5143500"/>
          </a:xfrm>
        </p:grpSpPr>
        <p:cxnSp>
          <p:nvCxnSpPr>
            <p:cNvPr id="690" name="Google Shape;690;p1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1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1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1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1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1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718" name="Google Shape;718;p18"/>
          <p:cNvSpPr/>
          <p:nvPr/>
        </p:nvSpPr>
        <p:spPr>
          <a:xfrm flipH="1" rot="5400000">
            <a:off x="3314681" y="4092031"/>
            <a:ext cx="1546735" cy="55620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txBox="1"/>
          <p:nvPr>
            <p:ph type="title"/>
          </p:nvPr>
        </p:nvSpPr>
        <p:spPr>
          <a:xfrm>
            <a:off x="969389" y="955874"/>
            <a:ext cx="2524500" cy="1661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2" name="Google Shape;722;p18"/>
          <p:cNvSpPr txBox="1"/>
          <p:nvPr>
            <p:ph idx="1" type="subTitle"/>
          </p:nvPr>
        </p:nvSpPr>
        <p:spPr>
          <a:xfrm>
            <a:off x="969389" y="2616974"/>
            <a:ext cx="25245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723" name="Shape 723"/>
        <p:cNvGrpSpPr/>
        <p:nvPr/>
      </p:nvGrpSpPr>
      <p:grpSpPr>
        <a:xfrm>
          <a:off x="0" y="0"/>
          <a:ext cx="0" cy="0"/>
          <a:chOff x="0" y="0"/>
          <a:chExt cx="0" cy="0"/>
        </a:xfrm>
      </p:grpSpPr>
      <p:grpSp>
        <p:nvGrpSpPr>
          <p:cNvPr id="724" name="Google Shape;724;p19"/>
          <p:cNvGrpSpPr/>
          <p:nvPr/>
        </p:nvGrpSpPr>
        <p:grpSpPr>
          <a:xfrm>
            <a:off x="-40" y="0"/>
            <a:ext cx="9143957" cy="5143500"/>
            <a:chOff x="-19200" y="0"/>
            <a:chExt cx="9163200" cy="5143500"/>
          </a:xfrm>
        </p:grpSpPr>
        <p:cxnSp>
          <p:nvCxnSpPr>
            <p:cNvPr id="725" name="Google Shape;725;p1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753" name="Google Shape;753;p19"/>
          <p:cNvGrpSpPr/>
          <p:nvPr/>
        </p:nvGrpSpPr>
        <p:grpSpPr>
          <a:xfrm>
            <a:off x="6889770" y="92195"/>
            <a:ext cx="1208986" cy="1214947"/>
            <a:chOff x="6780320" y="132595"/>
            <a:chExt cx="1208986" cy="1214947"/>
          </a:xfrm>
        </p:grpSpPr>
        <p:sp>
          <p:nvSpPr>
            <p:cNvPr id="754" name="Google Shape;754;p19"/>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19"/>
          <p:cNvGrpSpPr/>
          <p:nvPr/>
        </p:nvGrpSpPr>
        <p:grpSpPr>
          <a:xfrm>
            <a:off x="7992250" y="842495"/>
            <a:ext cx="959209" cy="963939"/>
            <a:chOff x="7849815" y="1023153"/>
            <a:chExt cx="1208986" cy="1214947"/>
          </a:xfrm>
        </p:grpSpPr>
        <p:sp>
          <p:nvSpPr>
            <p:cNvPr id="757" name="Google Shape;757;p19"/>
            <p:cNvSpPr/>
            <p:nvPr/>
          </p:nvSpPr>
          <p:spPr>
            <a:xfrm>
              <a:off x="7931711" y="111090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7849815" y="102315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19"/>
          <p:cNvSpPr/>
          <p:nvPr/>
        </p:nvSpPr>
        <p:spPr>
          <a:xfrm>
            <a:off x="1021375" y="284550"/>
            <a:ext cx="27141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6259725" y="3304975"/>
            <a:ext cx="1299000" cy="12990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7455049" y="3931013"/>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1719663" y="206954"/>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9"/>
          <p:cNvGrpSpPr/>
          <p:nvPr/>
        </p:nvGrpSpPr>
        <p:grpSpPr>
          <a:xfrm>
            <a:off x="236677" y="2267190"/>
            <a:ext cx="2128654" cy="2781138"/>
            <a:chOff x="809902" y="2172440"/>
            <a:chExt cx="2128654" cy="2781138"/>
          </a:xfrm>
        </p:grpSpPr>
        <p:sp>
          <p:nvSpPr>
            <p:cNvPr id="764" name="Google Shape;764;p19"/>
            <p:cNvSpPr/>
            <p:nvPr/>
          </p:nvSpPr>
          <p:spPr>
            <a:xfrm rot="-1521146">
              <a:off x="1258015" y="2452634"/>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1521146">
              <a:off x="1302511" y="2313110"/>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rot="-1521146">
              <a:off x="1352693" y="2563379"/>
              <a:ext cx="203903" cy="16893"/>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rot="-1521146">
              <a:off x="1267713" y="2631629"/>
              <a:ext cx="40531" cy="40588"/>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rot="-1521146">
              <a:off x="1353551" y="2592427"/>
              <a:ext cx="1074558" cy="177781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rot="-1521146">
              <a:off x="2253099" y="4332448"/>
              <a:ext cx="172839" cy="172839"/>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19"/>
          <p:cNvGrpSpPr/>
          <p:nvPr/>
        </p:nvGrpSpPr>
        <p:grpSpPr>
          <a:xfrm rot="-1557361">
            <a:off x="1113401" y="2123116"/>
            <a:ext cx="804282" cy="897266"/>
            <a:chOff x="7849928" y="450523"/>
            <a:chExt cx="639337" cy="713251"/>
          </a:xfrm>
        </p:grpSpPr>
        <p:sp>
          <p:nvSpPr>
            <p:cNvPr id="771" name="Google Shape;771;p19"/>
            <p:cNvSpPr/>
            <p:nvPr/>
          </p:nvSpPr>
          <p:spPr>
            <a:xfrm>
              <a:off x="7849928" y="525282"/>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7849928" y="450523"/>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19"/>
            <p:cNvGrpSpPr/>
            <p:nvPr/>
          </p:nvGrpSpPr>
          <p:grpSpPr>
            <a:xfrm>
              <a:off x="7966556" y="557387"/>
              <a:ext cx="406083" cy="424765"/>
              <a:chOff x="7634875" y="4670950"/>
              <a:chExt cx="135750" cy="142000"/>
            </a:xfrm>
          </p:grpSpPr>
          <p:sp>
            <p:nvSpPr>
              <p:cNvPr id="774" name="Google Shape;774;p19"/>
              <p:cNvSpPr/>
              <p:nvPr/>
            </p:nvSpPr>
            <p:spPr>
              <a:xfrm>
                <a:off x="7676850" y="4670950"/>
                <a:ext cx="93775" cy="89325"/>
              </a:xfrm>
              <a:custGeom>
                <a:rect b="b" l="l" r="r" t="t"/>
                <a:pathLst>
                  <a:path extrusionOk="0" h="3573" w="3751">
                    <a:moveTo>
                      <a:pt x="1881" y="0"/>
                    </a:moveTo>
                    <a:lnTo>
                      <a:pt x="0" y="1369"/>
                    </a:lnTo>
                    <a:lnTo>
                      <a:pt x="738" y="3572"/>
                    </a:lnTo>
                    <a:lnTo>
                      <a:pt x="3036" y="3572"/>
                    </a:lnTo>
                    <a:lnTo>
                      <a:pt x="3751" y="1369"/>
                    </a:lnTo>
                    <a:lnTo>
                      <a:pt x="1881"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7634875" y="4727500"/>
                <a:ext cx="85750" cy="85450"/>
              </a:xfrm>
              <a:custGeom>
                <a:rect b="b" l="l" r="r" t="t"/>
                <a:pathLst>
                  <a:path extrusionOk="0" h="3418" w="3430">
                    <a:moveTo>
                      <a:pt x="1715" y="0"/>
                    </a:moveTo>
                    <a:cubicBezTo>
                      <a:pt x="762" y="0"/>
                      <a:pt x="0" y="762"/>
                      <a:pt x="0" y="1703"/>
                    </a:cubicBezTo>
                    <a:cubicBezTo>
                      <a:pt x="0" y="2655"/>
                      <a:pt x="762" y="3417"/>
                      <a:pt x="1715" y="3417"/>
                    </a:cubicBezTo>
                    <a:cubicBezTo>
                      <a:pt x="2655" y="3417"/>
                      <a:pt x="3429" y="2655"/>
                      <a:pt x="3429" y="1703"/>
                    </a:cubicBezTo>
                    <a:cubicBezTo>
                      <a:pt x="3429" y="762"/>
                      <a:pt x="2655"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6" name="Google Shape;776;p19"/>
          <p:cNvGrpSpPr/>
          <p:nvPr/>
        </p:nvGrpSpPr>
        <p:grpSpPr>
          <a:xfrm rot="-1560080">
            <a:off x="452845" y="3102717"/>
            <a:ext cx="639423" cy="713264"/>
            <a:chOff x="5982390" y="450523"/>
            <a:chExt cx="639412" cy="713251"/>
          </a:xfrm>
        </p:grpSpPr>
        <p:sp>
          <p:nvSpPr>
            <p:cNvPr id="777" name="Google Shape;777;p19"/>
            <p:cNvSpPr/>
            <p:nvPr/>
          </p:nvSpPr>
          <p:spPr>
            <a:xfrm>
              <a:off x="5982390" y="525282"/>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5982390" y="450523"/>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6161351" y="614372"/>
              <a:ext cx="280593" cy="267123"/>
            </a:xfrm>
            <a:custGeom>
              <a:rect b="b" l="l" r="r" t="t"/>
              <a:pathLst>
                <a:path extrusionOk="0" h="3572" w="3752">
                  <a:moveTo>
                    <a:pt x="1882" y="0"/>
                  </a:moveTo>
                  <a:lnTo>
                    <a:pt x="1" y="1369"/>
                  </a:lnTo>
                  <a:lnTo>
                    <a:pt x="739" y="3572"/>
                  </a:lnTo>
                  <a:lnTo>
                    <a:pt x="3037" y="3572"/>
                  </a:lnTo>
                  <a:lnTo>
                    <a:pt x="3751" y="1369"/>
                  </a:lnTo>
                  <a:lnTo>
                    <a:pt x="1882"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9"/>
          <p:cNvGrpSpPr/>
          <p:nvPr/>
        </p:nvGrpSpPr>
        <p:grpSpPr>
          <a:xfrm rot="-1560080">
            <a:off x="1386120" y="3303315"/>
            <a:ext cx="638526" cy="714162"/>
            <a:chOff x="6960509" y="450052"/>
            <a:chExt cx="638514" cy="714149"/>
          </a:xfrm>
        </p:grpSpPr>
        <p:sp>
          <p:nvSpPr>
            <p:cNvPr id="781" name="Google Shape;781;p19"/>
            <p:cNvSpPr/>
            <p:nvPr/>
          </p:nvSpPr>
          <p:spPr>
            <a:xfrm>
              <a:off x="6960509" y="524811"/>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6960509" y="450052"/>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19"/>
            <p:cNvGrpSpPr/>
            <p:nvPr/>
          </p:nvGrpSpPr>
          <p:grpSpPr>
            <a:xfrm>
              <a:off x="7081174" y="579613"/>
              <a:ext cx="397183" cy="380269"/>
              <a:chOff x="7218150" y="5020675"/>
              <a:chExt cx="132775" cy="127125"/>
            </a:xfrm>
          </p:grpSpPr>
          <p:sp>
            <p:nvSpPr>
              <p:cNvPr id="784" name="Google Shape;784;p19"/>
              <p:cNvSpPr/>
              <p:nvPr/>
            </p:nvSpPr>
            <p:spPr>
              <a:xfrm>
                <a:off x="7256250" y="5020675"/>
                <a:ext cx="94675" cy="82200"/>
              </a:xfrm>
              <a:custGeom>
                <a:rect b="b" l="l" r="r" t="t"/>
                <a:pathLst>
                  <a:path extrusionOk="0" h="3288" w="3787">
                    <a:moveTo>
                      <a:pt x="953" y="1"/>
                    </a:moveTo>
                    <a:lnTo>
                      <a:pt x="1" y="1632"/>
                    </a:lnTo>
                    <a:lnTo>
                      <a:pt x="953" y="3287"/>
                    </a:lnTo>
                    <a:lnTo>
                      <a:pt x="2834" y="3287"/>
                    </a:lnTo>
                    <a:lnTo>
                      <a:pt x="3787" y="1632"/>
                    </a:lnTo>
                    <a:lnTo>
                      <a:pt x="2834"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7218150" y="5073375"/>
                <a:ext cx="74450" cy="74425"/>
              </a:xfrm>
              <a:custGeom>
                <a:rect b="b" l="l" r="r" t="t"/>
                <a:pathLst>
                  <a:path extrusionOk="0" h="2977" w="2978">
                    <a:moveTo>
                      <a:pt x="1" y="0"/>
                    </a:moveTo>
                    <a:lnTo>
                      <a:pt x="1" y="2977"/>
                    </a:lnTo>
                    <a:lnTo>
                      <a:pt x="2977" y="2977"/>
                    </a:lnTo>
                    <a:lnTo>
                      <a:pt x="2977"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6" name="Google Shape;786;p19"/>
          <p:cNvSpPr/>
          <p:nvPr/>
        </p:nvSpPr>
        <p:spPr>
          <a:xfrm>
            <a:off x="3139900" y="1879475"/>
            <a:ext cx="3564900" cy="2100900"/>
          </a:xfrm>
          <a:prstGeom prst="roundRect">
            <a:avLst>
              <a:gd fmla="val 9649" name="adj"/>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139900" y="1748150"/>
            <a:ext cx="3564900" cy="2100900"/>
          </a:xfrm>
          <a:prstGeom prst="roundRect">
            <a:avLst>
              <a:gd fmla="val 9649"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2687474" y="1290518"/>
            <a:ext cx="2937600" cy="6837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2687474" y="1163125"/>
            <a:ext cx="2937600" cy="6837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19"/>
          <p:cNvGrpSpPr/>
          <p:nvPr/>
        </p:nvGrpSpPr>
        <p:grpSpPr>
          <a:xfrm>
            <a:off x="6310800" y="983383"/>
            <a:ext cx="959229" cy="1109677"/>
            <a:chOff x="4212420" y="-38612"/>
            <a:chExt cx="563060" cy="651372"/>
          </a:xfrm>
        </p:grpSpPr>
        <p:sp>
          <p:nvSpPr>
            <p:cNvPr id="791" name="Google Shape;791;p19"/>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19"/>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1700">
                <a:solidFill>
                  <a:schemeClr val="lt1"/>
                </a:solidFill>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795" name="Google Shape;795;p19"/>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
    <p:spTree>
      <p:nvGrpSpPr>
        <p:cNvPr id="796" name="Shape 796"/>
        <p:cNvGrpSpPr/>
        <p:nvPr/>
      </p:nvGrpSpPr>
      <p:grpSpPr>
        <a:xfrm>
          <a:off x="0" y="0"/>
          <a:ext cx="0" cy="0"/>
          <a:chOff x="0" y="0"/>
          <a:chExt cx="0" cy="0"/>
        </a:xfrm>
      </p:grpSpPr>
      <p:grpSp>
        <p:nvGrpSpPr>
          <p:cNvPr id="797" name="Google Shape;797;p20"/>
          <p:cNvGrpSpPr/>
          <p:nvPr/>
        </p:nvGrpSpPr>
        <p:grpSpPr>
          <a:xfrm>
            <a:off x="-40" y="0"/>
            <a:ext cx="9143957" cy="5143500"/>
            <a:chOff x="-19200" y="0"/>
            <a:chExt cx="9163200" cy="5143500"/>
          </a:xfrm>
        </p:grpSpPr>
        <p:cxnSp>
          <p:nvCxnSpPr>
            <p:cNvPr id="798" name="Google Shape;798;p2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2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2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2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2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2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2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2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2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2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2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2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2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2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2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2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2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2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2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2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2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2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2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2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2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2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2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2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826" name="Google Shape;826;p20"/>
          <p:cNvSpPr/>
          <p:nvPr/>
        </p:nvSpPr>
        <p:spPr>
          <a:xfrm>
            <a:off x="-262650" y="2276275"/>
            <a:ext cx="22326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4049125" y="255400"/>
            <a:ext cx="2436900" cy="2436900"/>
          </a:xfrm>
          <a:prstGeom prst="roundRect">
            <a:avLst>
              <a:gd fmla="val 2035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4777429" y="1628338"/>
            <a:ext cx="3809700" cy="29496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0"/>
          <p:cNvSpPr/>
          <p:nvPr/>
        </p:nvSpPr>
        <p:spPr>
          <a:xfrm>
            <a:off x="4777425" y="1572425"/>
            <a:ext cx="3809700" cy="29001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20"/>
          <p:cNvGrpSpPr/>
          <p:nvPr/>
        </p:nvGrpSpPr>
        <p:grpSpPr>
          <a:xfrm>
            <a:off x="7141336" y="648682"/>
            <a:ext cx="690510" cy="693886"/>
            <a:chOff x="-546937" y="-581525"/>
            <a:chExt cx="1507993" cy="1515365"/>
          </a:xfrm>
        </p:grpSpPr>
        <p:sp>
          <p:nvSpPr>
            <p:cNvPr id="831" name="Google Shape;831;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0"/>
          <p:cNvGrpSpPr/>
          <p:nvPr/>
        </p:nvGrpSpPr>
        <p:grpSpPr>
          <a:xfrm>
            <a:off x="7506514" y="1213789"/>
            <a:ext cx="829246" cy="833299"/>
            <a:chOff x="-546937" y="-581525"/>
            <a:chExt cx="1507993" cy="1515365"/>
          </a:xfrm>
        </p:grpSpPr>
        <p:sp>
          <p:nvSpPr>
            <p:cNvPr id="834" name="Google Shape;834;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20"/>
          <p:cNvSpPr/>
          <p:nvPr/>
        </p:nvSpPr>
        <p:spPr>
          <a:xfrm>
            <a:off x="5310500" y="43801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1870601" y="4268225"/>
            <a:ext cx="204298" cy="204298"/>
          </a:xfrm>
          <a:custGeom>
            <a:rect b="b" l="l" r="r" t="t"/>
            <a:pathLst>
              <a:path extrusionOk="0" h="2978" w="2978">
                <a:moveTo>
                  <a:pt x="1" y="1"/>
                </a:moveTo>
                <a:lnTo>
                  <a:pt x="1" y="2977"/>
                </a:lnTo>
                <a:lnTo>
                  <a:pt x="2977" y="2977"/>
                </a:lnTo>
                <a:lnTo>
                  <a:pt x="2977" y="1"/>
                </a:ln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
          <p:cNvSpPr/>
          <p:nvPr/>
        </p:nvSpPr>
        <p:spPr>
          <a:xfrm>
            <a:off x="6375299" y="6486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0" name="Google Shape;840;p20"/>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gn="ctr">
              <a:lnSpc>
                <a:spcPct val="100000"/>
              </a:lnSpc>
              <a:spcBef>
                <a:spcPts val="800"/>
              </a:spcBef>
              <a:spcAft>
                <a:spcPts val="0"/>
              </a:spcAft>
              <a:buNone/>
              <a:defRPr sz="1400"/>
            </a:lvl2pPr>
            <a:lvl3pPr lvl="2" rtl="0" algn="ctr">
              <a:lnSpc>
                <a:spcPct val="100000"/>
              </a:lnSpc>
              <a:spcBef>
                <a:spcPts val="800"/>
              </a:spcBef>
              <a:spcAft>
                <a:spcPts val="0"/>
              </a:spcAft>
              <a:buNone/>
              <a:defRPr sz="1400"/>
            </a:lvl3pPr>
            <a:lvl4pPr lvl="3" rtl="0" algn="ctr">
              <a:lnSpc>
                <a:spcPct val="100000"/>
              </a:lnSpc>
              <a:spcBef>
                <a:spcPts val="800"/>
              </a:spcBef>
              <a:spcAft>
                <a:spcPts val="0"/>
              </a:spcAft>
              <a:buNone/>
              <a:defRPr sz="1400"/>
            </a:lvl4pPr>
            <a:lvl5pPr lvl="4" rtl="0" algn="ctr">
              <a:lnSpc>
                <a:spcPct val="100000"/>
              </a:lnSpc>
              <a:spcBef>
                <a:spcPts val="800"/>
              </a:spcBef>
              <a:spcAft>
                <a:spcPts val="0"/>
              </a:spcAft>
              <a:buNone/>
              <a:defRPr sz="1400"/>
            </a:lvl5pPr>
            <a:lvl6pPr lvl="5" rtl="0" algn="ctr">
              <a:lnSpc>
                <a:spcPct val="100000"/>
              </a:lnSpc>
              <a:spcBef>
                <a:spcPts val="800"/>
              </a:spcBef>
              <a:spcAft>
                <a:spcPts val="0"/>
              </a:spcAft>
              <a:buNone/>
              <a:defRPr sz="1400"/>
            </a:lvl6pPr>
            <a:lvl7pPr lvl="6" rtl="0" algn="ctr">
              <a:lnSpc>
                <a:spcPct val="100000"/>
              </a:lnSpc>
              <a:spcBef>
                <a:spcPts val="800"/>
              </a:spcBef>
              <a:spcAft>
                <a:spcPts val="0"/>
              </a:spcAft>
              <a:buNone/>
              <a:defRPr sz="1400"/>
            </a:lvl7pPr>
            <a:lvl8pPr lvl="7" rtl="0" algn="ctr">
              <a:lnSpc>
                <a:spcPct val="100000"/>
              </a:lnSpc>
              <a:spcBef>
                <a:spcPts val="800"/>
              </a:spcBef>
              <a:spcAft>
                <a:spcPts val="0"/>
              </a:spcAft>
              <a:buNone/>
              <a:defRPr sz="1400"/>
            </a:lvl8pPr>
            <a:lvl9pPr lvl="8" rtl="0" algn="ctr">
              <a:lnSpc>
                <a:spcPct val="100000"/>
              </a:lnSpc>
              <a:spcBef>
                <a:spcPts val="800"/>
              </a:spcBef>
              <a:spcAft>
                <a:spcPts val="800"/>
              </a:spcAft>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grpSp>
        <p:nvGrpSpPr>
          <p:cNvPr id="72" name="Google Shape;72;p3"/>
          <p:cNvGrpSpPr/>
          <p:nvPr/>
        </p:nvGrpSpPr>
        <p:grpSpPr>
          <a:xfrm>
            <a:off x="-40" y="0"/>
            <a:ext cx="9143957" cy="5143500"/>
            <a:chOff x="-19200" y="0"/>
            <a:chExt cx="9163200" cy="5143500"/>
          </a:xfrm>
        </p:grpSpPr>
        <p:cxnSp>
          <p:nvCxnSpPr>
            <p:cNvPr id="73" name="Google Shape;73;p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01" name="Google Shape;101;p3"/>
          <p:cNvGrpSpPr/>
          <p:nvPr/>
        </p:nvGrpSpPr>
        <p:grpSpPr>
          <a:xfrm>
            <a:off x="7470825" y="4034575"/>
            <a:ext cx="1420813" cy="897600"/>
            <a:chOff x="4384725" y="3932425"/>
            <a:chExt cx="1420813" cy="897600"/>
          </a:xfrm>
        </p:grpSpPr>
        <p:sp>
          <p:nvSpPr>
            <p:cNvPr id="102" name="Google Shape;102;p3"/>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3"/>
          <p:cNvGrpSpPr/>
          <p:nvPr/>
        </p:nvGrpSpPr>
        <p:grpSpPr>
          <a:xfrm>
            <a:off x="460152" y="139302"/>
            <a:ext cx="2128619" cy="2781103"/>
            <a:chOff x="554456" y="2624159"/>
            <a:chExt cx="2397903" cy="3132932"/>
          </a:xfrm>
        </p:grpSpPr>
        <p:sp>
          <p:nvSpPr>
            <p:cNvPr id="108" name="Google Shape;108;p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a:off x="1194150" y="890075"/>
            <a:ext cx="6755700" cy="3501925"/>
            <a:chOff x="1194150" y="890075"/>
            <a:chExt cx="6755700" cy="3501925"/>
          </a:xfrm>
        </p:grpSpPr>
        <p:sp>
          <p:nvSpPr>
            <p:cNvPr id="122" name="Google Shape;122;p3"/>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94150" y="890075"/>
              <a:ext cx="6755700" cy="33633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a:off x="6451623" y="566282"/>
            <a:ext cx="840609" cy="84179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a:off x="6451623" y="467507"/>
            <a:ext cx="840609" cy="841790"/>
            <a:chOff x="7166950" y="4240225"/>
            <a:chExt cx="213450" cy="213750"/>
          </a:xfrm>
        </p:grpSpPr>
        <p:sp>
          <p:nvSpPr>
            <p:cNvPr id="126" name="Google Shape;126;p3"/>
            <p:cNvSpPr/>
            <p:nvPr/>
          </p:nvSpPr>
          <p:spPr>
            <a:xfrm>
              <a:off x="7166950" y="4240225"/>
              <a:ext cx="213450" cy="21375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48525" y="4286375"/>
              <a:ext cx="85725" cy="85750"/>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213400" y="4322675"/>
              <a:ext cx="85450" cy="8545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3"/>
          <p:cNvGrpSpPr/>
          <p:nvPr/>
        </p:nvGrpSpPr>
        <p:grpSpPr>
          <a:xfrm>
            <a:off x="199570" y="3669795"/>
            <a:ext cx="1208986" cy="1214947"/>
            <a:chOff x="1286620" y="3669795"/>
            <a:chExt cx="1208986" cy="1214947"/>
          </a:xfrm>
        </p:grpSpPr>
        <p:sp>
          <p:nvSpPr>
            <p:cNvPr id="130" name="Google Shape;130;p3"/>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3"/>
          <p:cNvSpPr txBox="1"/>
          <p:nvPr>
            <p:ph idx="1" type="subTitle"/>
          </p:nvPr>
        </p:nvSpPr>
        <p:spPr>
          <a:xfrm>
            <a:off x="2532750" y="3402825"/>
            <a:ext cx="4078500" cy="66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3"/>
          <p:cNvSpPr txBox="1"/>
          <p:nvPr>
            <p:ph hasCustomPrompt="1" type="title"/>
          </p:nvPr>
        </p:nvSpPr>
        <p:spPr>
          <a:xfrm>
            <a:off x="4056463" y="88246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2pPr>
            <a:lvl3pPr lvl="2"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3pPr>
            <a:lvl4pPr lvl="3"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4pPr>
            <a:lvl5pPr lvl="4"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5pPr>
            <a:lvl6pPr lvl="5"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6pPr>
            <a:lvl7pPr lvl="6"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7pPr>
            <a:lvl8pPr lvl="7"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8pPr>
            <a:lvl9pPr lvl="8"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9pPr>
          </a:lstStyle>
          <a:p>
            <a:r>
              <a:t>xx%</a:t>
            </a:r>
          </a:p>
        </p:txBody>
      </p:sp>
      <p:sp>
        <p:nvSpPr>
          <p:cNvPr id="134" name="Google Shape;134;p3"/>
          <p:cNvSpPr txBox="1"/>
          <p:nvPr>
            <p:ph idx="2" type="title"/>
          </p:nvPr>
        </p:nvSpPr>
        <p:spPr>
          <a:xfrm>
            <a:off x="2161975" y="2078600"/>
            <a:ext cx="4820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_1_1_1">
    <p:spTree>
      <p:nvGrpSpPr>
        <p:cNvPr id="841" name="Shape 841"/>
        <p:cNvGrpSpPr/>
        <p:nvPr/>
      </p:nvGrpSpPr>
      <p:grpSpPr>
        <a:xfrm>
          <a:off x="0" y="0"/>
          <a:ext cx="0" cy="0"/>
          <a:chOff x="0" y="0"/>
          <a:chExt cx="0" cy="0"/>
        </a:xfrm>
      </p:grpSpPr>
      <p:grpSp>
        <p:nvGrpSpPr>
          <p:cNvPr id="842" name="Google Shape;842;p21"/>
          <p:cNvGrpSpPr/>
          <p:nvPr/>
        </p:nvGrpSpPr>
        <p:grpSpPr>
          <a:xfrm>
            <a:off x="-40" y="0"/>
            <a:ext cx="9143957" cy="5143500"/>
            <a:chOff x="-19200" y="0"/>
            <a:chExt cx="9163200" cy="5143500"/>
          </a:xfrm>
        </p:grpSpPr>
        <p:cxnSp>
          <p:nvCxnSpPr>
            <p:cNvPr id="843" name="Google Shape;843;p2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2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2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2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2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2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2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2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2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2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2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2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2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2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2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2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2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2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871" name="Google Shape;871;p21"/>
          <p:cNvGrpSpPr/>
          <p:nvPr/>
        </p:nvGrpSpPr>
        <p:grpSpPr>
          <a:xfrm>
            <a:off x="8642181" y="-366333"/>
            <a:ext cx="901299" cy="905743"/>
            <a:chOff x="6780320" y="132595"/>
            <a:chExt cx="1208986" cy="1214947"/>
          </a:xfrm>
        </p:grpSpPr>
        <p:sp>
          <p:nvSpPr>
            <p:cNvPr id="872" name="Google Shape;872;p21"/>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21"/>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79" name="Google Shape;879;p2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4">
    <p:spTree>
      <p:nvGrpSpPr>
        <p:cNvPr id="880" name="Shape 880"/>
        <p:cNvGrpSpPr/>
        <p:nvPr/>
      </p:nvGrpSpPr>
      <p:grpSpPr>
        <a:xfrm>
          <a:off x="0" y="0"/>
          <a:ext cx="0" cy="0"/>
          <a:chOff x="0" y="0"/>
          <a:chExt cx="0" cy="0"/>
        </a:xfrm>
      </p:grpSpPr>
      <p:grpSp>
        <p:nvGrpSpPr>
          <p:cNvPr id="881" name="Google Shape;881;p22"/>
          <p:cNvGrpSpPr/>
          <p:nvPr/>
        </p:nvGrpSpPr>
        <p:grpSpPr>
          <a:xfrm>
            <a:off x="-40" y="0"/>
            <a:ext cx="9143957" cy="5143500"/>
            <a:chOff x="-19200" y="0"/>
            <a:chExt cx="9163200" cy="5143500"/>
          </a:xfrm>
        </p:grpSpPr>
        <p:cxnSp>
          <p:nvCxnSpPr>
            <p:cNvPr id="882" name="Google Shape;882;p2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2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2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2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2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2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2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2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2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2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2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2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2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2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2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2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2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2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2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2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2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2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2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2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2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2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2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910" name="Google Shape;910;p22"/>
          <p:cNvCxnSpPr/>
          <p:nvPr/>
        </p:nvCxnSpPr>
        <p:spPr>
          <a:xfrm>
            <a:off x="3501950" y="3138550"/>
            <a:ext cx="2721300" cy="0"/>
          </a:xfrm>
          <a:prstGeom prst="straightConnector1">
            <a:avLst/>
          </a:prstGeom>
          <a:noFill/>
          <a:ln cap="flat" cmpd="sng" w="19050">
            <a:solidFill>
              <a:schemeClr val="dk1"/>
            </a:solidFill>
            <a:prstDash val="dash"/>
            <a:round/>
            <a:headEnd len="med" w="med" type="none"/>
            <a:tailEnd len="med" w="med" type="none"/>
          </a:ln>
        </p:spPr>
      </p:cxnSp>
      <p:sp>
        <p:nvSpPr>
          <p:cNvPr id="911" name="Google Shape;911;p22"/>
          <p:cNvSpPr/>
          <p:nvPr/>
        </p:nvSpPr>
        <p:spPr>
          <a:xfrm flipH="1" rot="10800000">
            <a:off x="372085" y="3138544"/>
            <a:ext cx="2881938"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flipH="1">
            <a:off x="470124" y="3550"/>
            <a:ext cx="4448028" cy="159737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rot="10800000">
            <a:off x="5850035" y="160091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4" name="Google Shape;914;p22"/>
          <p:cNvGrpSpPr/>
          <p:nvPr/>
        </p:nvGrpSpPr>
        <p:grpSpPr>
          <a:xfrm>
            <a:off x="1065950" y="1440392"/>
            <a:ext cx="3300478" cy="2669777"/>
            <a:chOff x="1065950" y="1440392"/>
            <a:chExt cx="3300478" cy="2669777"/>
          </a:xfrm>
        </p:grpSpPr>
        <p:sp>
          <p:nvSpPr>
            <p:cNvPr id="915" name="Google Shape;915;p22"/>
            <p:cNvSpPr/>
            <p:nvPr/>
          </p:nvSpPr>
          <p:spPr>
            <a:xfrm>
              <a:off x="114742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114742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rot="-5400000">
              <a:off x="860900" y="2424454"/>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22"/>
          <p:cNvGrpSpPr/>
          <p:nvPr/>
        </p:nvGrpSpPr>
        <p:grpSpPr>
          <a:xfrm>
            <a:off x="4777455" y="1440392"/>
            <a:ext cx="3292195" cy="2669777"/>
            <a:chOff x="4777455" y="1440392"/>
            <a:chExt cx="3292195" cy="2669777"/>
          </a:xfrm>
        </p:grpSpPr>
        <p:sp>
          <p:nvSpPr>
            <p:cNvPr id="919" name="Google Shape;919;p22"/>
            <p:cNvSpPr/>
            <p:nvPr/>
          </p:nvSpPr>
          <p:spPr>
            <a:xfrm>
              <a:off x="477745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477745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rot="-5400000">
              <a:off x="7711600" y="34374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22"/>
          <p:cNvSpPr/>
          <p:nvPr/>
        </p:nvSpPr>
        <p:spPr>
          <a:xfrm>
            <a:off x="1651025" y="1144508"/>
            <a:ext cx="2211900" cy="6024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a:off x="1651025" y="1033325"/>
            <a:ext cx="2211900" cy="6024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5281050" y="1144508"/>
            <a:ext cx="2211900" cy="6024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a:off x="5281050" y="1033325"/>
            <a:ext cx="2211900" cy="6024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2"/>
          <p:cNvSpPr/>
          <p:nvPr/>
        </p:nvSpPr>
        <p:spPr>
          <a:xfrm>
            <a:off x="8636974" y="226758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a:off x="1797651" y="456822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929" name="Google Shape;929;p22"/>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0" name="Google Shape;930;p22"/>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1" name="Google Shape;931;p22"/>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grpSp>
        <p:nvGrpSpPr>
          <p:cNvPr id="932" name="Google Shape;932;p22"/>
          <p:cNvGrpSpPr/>
          <p:nvPr/>
        </p:nvGrpSpPr>
        <p:grpSpPr>
          <a:xfrm>
            <a:off x="2943847" y="-620331"/>
            <a:ext cx="1031166" cy="1036207"/>
            <a:chOff x="-546937" y="-581525"/>
            <a:chExt cx="1507993" cy="1515365"/>
          </a:xfrm>
        </p:grpSpPr>
        <p:sp>
          <p:nvSpPr>
            <p:cNvPr id="933" name="Google Shape;933;p2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22"/>
          <p:cNvGrpSpPr/>
          <p:nvPr/>
        </p:nvGrpSpPr>
        <p:grpSpPr>
          <a:xfrm>
            <a:off x="7562350" y="4467100"/>
            <a:ext cx="868250" cy="875741"/>
            <a:chOff x="7562350" y="4467100"/>
            <a:chExt cx="868250" cy="875741"/>
          </a:xfrm>
        </p:grpSpPr>
        <p:sp>
          <p:nvSpPr>
            <p:cNvPr id="936" name="Google Shape;936;p22"/>
            <p:cNvSpPr/>
            <p:nvPr/>
          </p:nvSpPr>
          <p:spPr>
            <a:xfrm>
              <a:off x="7657200" y="4569441"/>
              <a:ext cx="773400" cy="7734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7562350" y="4467100"/>
              <a:ext cx="773400" cy="773400"/>
              <a:chOff x="8430600" y="503400"/>
              <a:chExt cx="773400" cy="773400"/>
            </a:xfrm>
          </p:grpSpPr>
          <p:sp>
            <p:nvSpPr>
              <p:cNvPr id="938" name="Google Shape;938;p22"/>
              <p:cNvSpPr/>
              <p:nvPr/>
            </p:nvSpPr>
            <p:spPr>
              <a:xfrm>
                <a:off x="8430600" y="503400"/>
                <a:ext cx="773400" cy="773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22"/>
              <p:cNvGrpSpPr/>
              <p:nvPr/>
            </p:nvGrpSpPr>
            <p:grpSpPr>
              <a:xfrm>
                <a:off x="8572674" y="645476"/>
                <a:ext cx="489254" cy="489254"/>
                <a:chOff x="4457700" y="2655225"/>
                <a:chExt cx="113125" cy="113125"/>
              </a:xfrm>
            </p:grpSpPr>
            <p:sp>
              <p:nvSpPr>
                <p:cNvPr id="940" name="Google Shape;940;p22"/>
                <p:cNvSpPr/>
                <p:nvPr/>
              </p:nvSpPr>
              <p:spPr>
                <a:xfrm>
                  <a:off x="4457700" y="2655225"/>
                  <a:ext cx="113125" cy="113125"/>
                </a:xfrm>
                <a:custGeom>
                  <a:rect b="b" l="l" r="r" t="t"/>
                  <a:pathLst>
                    <a:path extrusionOk="0" h="4525" w="4525">
                      <a:moveTo>
                        <a:pt x="2262" y="1108"/>
                      </a:moveTo>
                      <a:cubicBezTo>
                        <a:pt x="2917" y="1108"/>
                        <a:pt x="3441" y="1631"/>
                        <a:pt x="3441" y="2286"/>
                      </a:cubicBezTo>
                      <a:cubicBezTo>
                        <a:pt x="3453" y="2917"/>
                        <a:pt x="2917" y="3453"/>
                        <a:pt x="2262" y="3453"/>
                      </a:cubicBezTo>
                      <a:cubicBezTo>
                        <a:pt x="1607" y="3453"/>
                        <a:pt x="1083" y="2941"/>
                        <a:pt x="1083" y="2286"/>
                      </a:cubicBezTo>
                      <a:cubicBezTo>
                        <a:pt x="1083" y="1631"/>
                        <a:pt x="1607" y="1108"/>
                        <a:pt x="2262" y="1108"/>
                      </a:cubicBezTo>
                      <a:close/>
                      <a:moveTo>
                        <a:pt x="2262" y="0"/>
                      </a:moveTo>
                      <a:cubicBezTo>
                        <a:pt x="1012" y="0"/>
                        <a:pt x="0" y="1012"/>
                        <a:pt x="0" y="2262"/>
                      </a:cubicBezTo>
                      <a:cubicBezTo>
                        <a:pt x="0" y="3513"/>
                        <a:pt x="1012" y="4525"/>
                        <a:pt x="2262" y="4525"/>
                      </a:cubicBezTo>
                      <a:cubicBezTo>
                        <a:pt x="3512" y="4525"/>
                        <a:pt x="4524" y="3513"/>
                        <a:pt x="4524" y="2262"/>
                      </a:cubicBezTo>
                      <a:cubicBezTo>
                        <a:pt x="4524" y="1012"/>
                        <a:pt x="3512" y="0"/>
                        <a:pt x="2262" y="0"/>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4459175" y="2655225"/>
                  <a:ext cx="111050" cy="51225"/>
                </a:xfrm>
                <a:custGeom>
                  <a:rect b="b" l="l" r="r" t="t"/>
                  <a:pathLst>
                    <a:path extrusionOk="0" h="2049" w="4442">
                      <a:moveTo>
                        <a:pt x="2215" y="0"/>
                      </a:moveTo>
                      <a:cubicBezTo>
                        <a:pt x="1322" y="0"/>
                        <a:pt x="548" y="524"/>
                        <a:pt x="179" y="1274"/>
                      </a:cubicBezTo>
                      <a:cubicBezTo>
                        <a:pt x="1" y="1643"/>
                        <a:pt x="274" y="2048"/>
                        <a:pt x="679" y="2048"/>
                      </a:cubicBezTo>
                      <a:cubicBezTo>
                        <a:pt x="882" y="2048"/>
                        <a:pt x="1072" y="1929"/>
                        <a:pt x="1167" y="1727"/>
                      </a:cubicBezTo>
                      <a:cubicBezTo>
                        <a:pt x="1358" y="1346"/>
                        <a:pt x="1763" y="1096"/>
                        <a:pt x="2215" y="1096"/>
                      </a:cubicBezTo>
                      <a:cubicBezTo>
                        <a:pt x="2679" y="1096"/>
                        <a:pt x="3072" y="1358"/>
                        <a:pt x="3275" y="1727"/>
                      </a:cubicBezTo>
                      <a:cubicBezTo>
                        <a:pt x="3370" y="1929"/>
                        <a:pt x="3561" y="2048"/>
                        <a:pt x="3763" y="2048"/>
                      </a:cubicBezTo>
                      <a:cubicBezTo>
                        <a:pt x="4168" y="2048"/>
                        <a:pt x="4442" y="1631"/>
                        <a:pt x="4263" y="1274"/>
                      </a:cubicBezTo>
                      <a:cubicBezTo>
                        <a:pt x="3882" y="512"/>
                        <a:pt x="3108" y="0"/>
                        <a:pt x="22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
    <p:spTree>
      <p:nvGrpSpPr>
        <p:cNvPr id="942" name="Shape 942"/>
        <p:cNvGrpSpPr/>
        <p:nvPr/>
      </p:nvGrpSpPr>
      <p:grpSpPr>
        <a:xfrm>
          <a:off x="0" y="0"/>
          <a:ext cx="0" cy="0"/>
          <a:chOff x="0" y="0"/>
          <a:chExt cx="0" cy="0"/>
        </a:xfrm>
      </p:grpSpPr>
      <p:grpSp>
        <p:nvGrpSpPr>
          <p:cNvPr id="943" name="Google Shape;943;p23"/>
          <p:cNvGrpSpPr/>
          <p:nvPr/>
        </p:nvGrpSpPr>
        <p:grpSpPr>
          <a:xfrm>
            <a:off x="-40" y="0"/>
            <a:ext cx="9143957" cy="5143500"/>
            <a:chOff x="-19200" y="0"/>
            <a:chExt cx="9163200" cy="5143500"/>
          </a:xfrm>
        </p:grpSpPr>
        <p:cxnSp>
          <p:nvCxnSpPr>
            <p:cNvPr id="944" name="Google Shape;944;p2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2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2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2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2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2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2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2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2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2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2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2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2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2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972" name="Google Shape;972;p23"/>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23"/>
          <p:cNvGrpSpPr/>
          <p:nvPr/>
        </p:nvGrpSpPr>
        <p:grpSpPr>
          <a:xfrm>
            <a:off x="7180203" y="304991"/>
            <a:ext cx="1176891" cy="1537643"/>
            <a:chOff x="554456" y="2624159"/>
            <a:chExt cx="2397903" cy="3132932"/>
          </a:xfrm>
        </p:grpSpPr>
        <p:sp>
          <p:nvSpPr>
            <p:cNvPr id="974" name="Google Shape;974;p2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23"/>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23"/>
          <p:cNvGrpSpPr/>
          <p:nvPr/>
        </p:nvGrpSpPr>
        <p:grpSpPr>
          <a:xfrm>
            <a:off x="8524914" y="863589"/>
            <a:ext cx="829246" cy="833299"/>
            <a:chOff x="-546937" y="-581525"/>
            <a:chExt cx="1507993" cy="1515365"/>
          </a:xfrm>
        </p:grpSpPr>
        <p:sp>
          <p:nvSpPr>
            <p:cNvPr id="982" name="Google Shape;982;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3"/>
          <p:cNvGrpSpPr/>
          <p:nvPr/>
        </p:nvGrpSpPr>
        <p:grpSpPr>
          <a:xfrm>
            <a:off x="157014" y="4187439"/>
            <a:ext cx="829246" cy="833299"/>
            <a:chOff x="-546937" y="-581525"/>
            <a:chExt cx="1507993" cy="1515365"/>
          </a:xfrm>
        </p:grpSpPr>
        <p:sp>
          <p:nvSpPr>
            <p:cNvPr id="985" name="Google Shape;985;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23"/>
          <p:cNvSpPr txBox="1"/>
          <p:nvPr>
            <p:ph idx="1" type="subTitle"/>
          </p:nvPr>
        </p:nvSpPr>
        <p:spPr>
          <a:xfrm>
            <a:off x="1244075" y="2086050"/>
            <a:ext cx="21897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988" name="Google Shape;988;p2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89" name="Google Shape;989;p23"/>
          <p:cNvSpPr txBox="1"/>
          <p:nvPr>
            <p:ph idx="2" type="subTitle"/>
          </p:nvPr>
        </p:nvSpPr>
        <p:spPr>
          <a:xfrm>
            <a:off x="4623123" y="2157600"/>
            <a:ext cx="31038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990" name="Shape 990"/>
        <p:cNvGrpSpPr/>
        <p:nvPr/>
      </p:nvGrpSpPr>
      <p:grpSpPr>
        <a:xfrm>
          <a:off x="0" y="0"/>
          <a:ext cx="0" cy="0"/>
          <a:chOff x="0" y="0"/>
          <a:chExt cx="0" cy="0"/>
        </a:xfrm>
      </p:grpSpPr>
      <p:grpSp>
        <p:nvGrpSpPr>
          <p:cNvPr id="991" name="Google Shape;991;p24"/>
          <p:cNvGrpSpPr/>
          <p:nvPr/>
        </p:nvGrpSpPr>
        <p:grpSpPr>
          <a:xfrm>
            <a:off x="-40" y="6728"/>
            <a:ext cx="9143957" cy="5143500"/>
            <a:chOff x="-19200" y="0"/>
            <a:chExt cx="9163200" cy="5143500"/>
          </a:xfrm>
        </p:grpSpPr>
        <p:cxnSp>
          <p:nvCxnSpPr>
            <p:cNvPr id="992" name="Google Shape;992;p2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2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2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2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2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2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2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2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2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2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2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2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2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2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2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2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2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2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2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2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2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2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20" name="Google Shape;1020;p24"/>
          <p:cNvSpPr/>
          <p:nvPr/>
        </p:nvSpPr>
        <p:spPr>
          <a:xfrm>
            <a:off x="-240750" y="1546653"/>
            <a:ext cx="1247700" cy="12477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8132975" y="4139204"/>
            <a:ext cx="1011003" cy="1011003"/>
          </a:xfrm>
          <a:custGeom>
            <a:rect b="b" l="l" r="r" t="t"/>
            <a:pathLst>
              <a:path extrusionOk="0" fill="none" h="26409" w="26409">
                <a:moveTo>
                  <a:pt x="0" y="26408"/>
                </a:moveTo>
                <a:cubicBezTo>
                  <a:pt x="0" y="11823"/>
                  <a:pt x="11823" y="0"/>
                  <a:pt x="26408" y="0"/>
                </a:cubicBez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8132974" y="454255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630000" y="2313755"/>
            <a:ext cx="8190600" cy="2287800"/>
          </a:xfrm>
          <a:prstGeom prst="roundRect">
            <a:avLst>
              <a:gd fmla="val 431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4"/>
          <p:cNvSpPr/>
          <p:nvPr/>
        </p:nvSpPr>
        <p:spPr>
          <a:xfrm>
            <a:off x="476800" y="1945525"/>
            <a:ext cx="8190600" cy="2492100"/>
          </a:xfrm>
          <a:prstGeom prst="roundRect">
            <a:avLst>
              <a:gd fmla="val 431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Font typeface="Roboto Black"/>
              <a:buNone/>
              <a:defRPr>
                <a:latin typeface="Roboto Black"/>
                <a:ea typeface="Roboto Black"/>
                <a:cs typeface="Roboto Black"/>
                <a:sym typeface="Roboto Black"/>
              </a:defRPr>
            </a:lvl2pPr>
            <a:lvl3pPr lvl="2">
              <a:spcBef>
                <a:spcPts val="0"/>
              </a:spcBef>
              <a:spcAft>
                <a:spcPts val="0"/>
              </a:spcAft>
              <a:buSzPts val="2400"/>
              <a:buFont typeface="Roboto Black"/>
              <a:buNone/>
              <a:defRPr>
                <a:latin typeface="Roboto Black"/>
                <a:ea typeface="Roboto Black"/>
                <a:cs typeface="Roboto Black"/>
                <a:sym typeface="Roboto Black"/>
              </a:defRPr>
            </a:lvl3pPr>
            <a:lvl4pPr lvl="3">
              <a:spcBef>
                <a:spcPts val="0"/>
              </a:spcBef>
              <a:spcAft>
                <a:spcPts val="0"/>
              </a:spcAft>
              <a:buSzPts val="2400"/>
              <a:buFont typeface="Roboto Black"/>
              <a:buNone/>
              <a:defRPr>
                <a:latin typeface="Roboto Black"/>
                <a:ea typeface="Roboto Black"/>
                <a:cs typeface="Roboto Black"/>
                <a:sym typeface="Roboto Black"/>
              </a:defRPr>
            </a:lvl4pPr>
            <a:lvl5pPr lvl="4">
              <a:spcBef>
                <a:spcPts val="0"/>
              </a:spcBef>
              <a:spcAft>
                <a:spcPts val="0"/>
              </a:spcAft>
              <a:buSzPts val="2400"/>
              <a:buFont typeface="Roboto Black"/>
              <a:buNone/>
              <a:defRPr>
                <a:latin typeface="Roboto Black"/>
                <a:ea typeface="Roboto Black"/>
                <a:cs typeface="Roboto Black"/>
                <a:sym typeface="Roboto Black"/>
              </a:defRPr>
            </a:lvl5pPr>
            <a:lvl6pPr lvl="5">
              <a:spcBef>
                <a:spcPts val="0"/>
              </a:spcBef>
              <a:spcAft>
                <a:spcPts val="0"/>
              </a:spcAft>
              <a:buSzPts val="2400"/>
              <a:buFont typeface="Roboto Black"/>
              <a:buNone/>
              <a:defRPr>
                <a:latin typeface="Roboto Black"/>
                <a:ea typeface="Roboto Black"/>
                <a:cs typeface="Roboto Black"/>
                <a:sym typeface="Roboto Black"/>
              </a:defRPr>
            </a:lvl6pPr>
            <a:lvl7pPr lvl="6">
              <a:spcBef>
                <a:spcPts val="0"/>
              </a:spcBef>
              <a:spcAft>
                <a:spcPts val="0"/>
              </a:spcAft>
              <a:buSzPts val="2400"/>
              <a:buFont typeface="Roboto Black"/>
              <a:buNone/>
              <a:defRPr>
                <a:latin typeface="Roboto Black"/>
                <a:ea typeface="Roboto Black"/>
                <a:cs typeface="Roboto Black"/>
                <a:sym typeface="Roboto Black"/>
              </a:defRPr>
            </a:lvl7pPr>
            <a:lvl8pPr lvl="7">
              <a:spcBef>
                <a:spcPts val="0"/>
              </a:spcBef>
              <a:spcAft>
                <a:spcPts val="0"/>
              </a:spcAft>
              <a:buSzPts val="2400"/>
              <a:buFont typeface="Roboto Black"/>
              <a:buNone/>
              <a:defRPr>
                <a:latin typeface="Roboto Black"/>
                <a:ea typeface="Roboto Black"/>
                <a:cs typeface="Roboto Black"/>
                <a:sym typeface="Roboto Black"/>
              </a:defRPr>
            </a:lvl8pPr>
            <a:lvl9pPr lvl="8">
              <a:spcBef>
                <a:spcPts val="0"/>
              </a:spcBef>
              <a:spcAft>
                <a:spcPts val="0"/>
              </a:spcAft>
              <a:buSzPts val="2400"/>
              <a:buFont typeface="Roboto Black"/>
              <a:buNone/>
              <a:defRPr>
                <a:latin typeface="Roboto Black"/>
                <a:ea typeface="Roboto Black"/>
                <a:cs typeface="Roboto Black"/>
                <a:sym typeface="Roboto Black"/>
              </a:defRPr>
            </a:lvl9pPr>
          </a:lstStyle>
          <a:p/>
        </p:txBody>
      </p:sp>
      <p:sp>
        <p:nvSpPr>
          <p:cNvPr id="1026" name="Google Shape;1026;p24"/>
          <p:cNvSpPr txBox="1"/>
          <p:nvPr>
            <p:ph idx="1" type="subTitle"/>
          </p:nvPr>
        </p:nvSpPr>
        <p:spPr>
          <a:xfrm>
            <a:off x="7133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7" name="Google Shape;1027;p24"/>
          <p:cNvSpPr txBox="1"/>
          <p:nvPr>
            <p:ph idx="2" type="subTitle"/>
          </p:nvPr>
        </p:nvSpPr>
        <p:spPr>
          <a:xfrm>
            <a:off x="7133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28" name="Google Shape;1028;p24"/>
          <p:cNvSpPr txBox="1"/>
          <p:nvPr>
            <p:ph idx="3" type="subTitle"/>
          </p:nvPr>
        </p:nvSpPr>
        <p:spPr>
          <a:xfrm>
            <a:off x="33585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9" name="Google Shape;1029;p24"/>
          <p:cNvSpPr txBox="1"/>
          <p:nvPr>
            <p:ph idx="4" type="subTitle"/>
          </p:nvPr>
        </p:nvSpPr>
        <p:spPr>
          <a:xfrm>
            <a:off x="33585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0" name="Google Shape;1030;p24"/>
          <p:cNvSpPr txBox="1"/>
          <p:nvPr>
            <p:ph idx="5" type="subTitle"/>
          </p:nvPr>
        </p:nvSpPr>
        <p:spPr>
          <a:xfrm>
            <a:off x="60037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1" name="Google Shape;1031;p24"/>
          <p:cNvSpPr txBox="1"/>
          <p:nvPr>
            <p:ph idx="6" type="subTitle"/>
          </p:nvPr>
        </p:nvSpPr>
        <p:spPr>
          <a:xfrm>
            <a:off x="60037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2" name="Google Shape;1032;p24"/>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34" name="Shape 1034"/>
        <p:cNvGrpSpPr/>
        <p:nvPr/>
      </p:nvGrpSpPr>
      <p:grpSpPr>
        <a:xfrm>
          <a:off x="0" y="0"/>
          <a:ext cx="0" cy="0"/>
          <a:chOff x="0" y="0"/>
          <a:chExt cx="0" cy="0"/>
        </a:xfrm>
      </p:grpSpPr>
      <p:grpSp>
        <p:nvGrpSpPr>
          <p:cNvPr id="1035" name="Google Shape;1035;p25"/>
          <p:cNvGrpSpPr/>
          <p:nvPr/>
        </p:nvGrpSpPr>
        <p:grpSpPr>
          <a:xfrm>
            <a:off x="-40" y="0"/>
            <a:ext cx="9143957" cy="5143500"/>
            <a:chOff x="-19200" y="0"/>
            <a:chExt cx="9163200" cy="5143500"/>
          </a:xfrm>
        </p:grpSpPr>
        <p:cxnSp>
          <p:nvCxnSpPr>
            <p:cNvPr id="1036" name="Google Shape;1036;p2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2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2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2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2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2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2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2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2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2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2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2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2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2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2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2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2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2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2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2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2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2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2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2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2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2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2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64" name="Google Shape;1064;p25"/>
          <p:cNvSpPr/>
          <p:nvPr/>
        </p:nvSpPr>
        <p:spPr>
          <a:xfrm rot="-5400000">
            <a:off x="8424440" y="2880980"/>
            <a:ext cx="959506" cy="479636"/>
          </a:xfrm>
          <a:custGeom>
            <a:rect b="b" l="l" r="r" t="t"/>
            <a:pathLst>
              <a:path extrusionOk="0" fill="none" h="22468" w="44947">
                <a:moveTo>
                  <a:pt x="1" y="22468"/>
                </a:moveTo>
                <a:cubicBezTo>
                  <a:pt x="1" y="10061"/>
                  <a:pt x="10062" y="1"/>
                  <a:pt x="22480" y="1"/>
                </a:cubicBezTo>
                <a:cubicBezTo>
                  <a:pt x="34886" y="1"/>
                  <a:pt x="44947" y="10061"/>
                  <a:pt x="44947" y="22468"/>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flipH="1" rot="10800000">
            <a:off x="-8" y="4289509"/>
            <a:ext cx="2982078" cy="108259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142229" y="4218195"/>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txBox="1"/>
          <p:nvPr>
            <p:ph idx="1" type="subTitle"/>
          </p:nvPr>
        </p:nvSpPr>
        <p:spPr>
          <a:xfrm>
            <a:off x="1745900" y="1016813"/>
            <a:ext cx="2442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68" name="Google Shape;1068;p25"/>
          <p:cNvSpPr txBox="1"/>
          <p:nvPr>
            <p:ph idx="2" type="subTitle"/>
          </p:nvPr>
        </p:nvSpPr>
        <p:spPr>
          <a:xfrm>
            <a:off x="1745900" y="1630000"/>
            <a:ext cx="2442000" cy="9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69" name="Google Shape;1069;p25"/>
          <p:cNvSpPr txBox="1"/>
          <p:nvPr>
            <p:ph idx="3" type="subTitle"/>
          </p:nvPr>
        </p:nvSpPr>
        <p:spPr>
          <a:xfrm>
            <a:off x="5778300" y="1016813"/>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0" name="Google Shape;1070;p25"/>
          <p:cNvSpPr txBox="1"/>
          <p:nvPr>
            <p:ph idx="4" type="subTitle"/>
          </p:nvPr>
        </p:nvSpPr>
        <p:spPr>
          <a:xfrm>
            <a:off x="5778300" y="1626100"/>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1" name="Google Shape;1071;p25"/>
          <p:cNvSpPr txBox="1"/>
          <p:nvPr>
            <p:ph idx="5" type="subTitle"/>
          </p:nvPr>
        </p:nvSpPr>
        <p:spPr>
          <a:xfrm>
            <a:off x="17459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2" name="Google Shape;1072;p25"/>
          <p:cNvSpPr txBox="1"/>
          <p:nvPr>
            <p:ph idx="6" type="subTitle"/>
          </p:nvPr>
        </p:nvSpPr>
        <p:spPr>
          <a:xfrm>
            <a:off x="17459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3" name="Google Shape;1073;p25"/>
          <p:cNvSpPr txBox="1"/>
          <p:nvPr>
            <p:ph idx="7" type="subTitle"/>
          </p:nvPr>
        </p:nvSpPr>
        <p:spPr>
          <a:xfrm>
            <a:off x="57783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4" name="Google Shape;1074;p25"/>
          <p:cNvSpPr txBox="1"/>
          <p:nvPr>
            <p:ph idx="8" type="subTitle"/>
          </p:nvPr>
        </p:nvSpPr>
        <p:spPr>
          <a:xfrm>
            <a:off x="57783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5" name="Google Shape;1075;p2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076" name="Shape 1076"/>
        <p:cNvGrpSpPr/>
        <p:nvPr/>
      </p:nvGrpSpPr>
      <p:grpSpPr>
        <a:xfrm>
          <a:off x="0" y="0"/>
          <a:ext cx="0" cy="0"/>
          <a:chOff x="0" y="0"/>
          <a:chExt cx="0" cy="0"/>
        </a:xfrm>
      </p:grpSpPr>
      <p:grpSp>
        <p:nvGrpSpPr>
          <p:cNvPr id="1077" name="Google Shape;1077;p26"/>
          <p:cNvGrpSpPr/>
          <p:nvPr/>
        </p:nvGrpSpPr>
        <p:grpSpPr>
          <a:xfrm>
            <a:off x="-40" y="0"/>
            <a:ext cx="9143957" cy="5143500"/>
            <a:chOff x="-19200" y="0"/>
            <a:chExt cx="9163200" cy="5143500"/>
          </a:xfrm>
        </p:grpSpPr>
        <p:cxnSp>
          <p:nvCxnSpPr>
            <p:cNvPr id="1078" name="Google Shape;1078;p2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2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2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2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2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2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2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2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2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2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2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2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2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2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2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2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2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2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2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2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2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2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2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2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2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2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06" name="Google Shape;1106;p26"/>
          <p:cNvSpPr/>
          <p:nvPr/>
        </p:nvSpPr>
        <p:spPr>
          <a:xfrm flipH="1">
            <a:off x="470177" y="3550"/>
            <a:ext cx="4281598" cy="153761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rot="10800000">
            <a:off x="5850035" y="154116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55950" y="3516550"/>
            <a:ext cx="9255900" cy="168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26"/>
          <p:cNvGrpSpPr/>
          <p:nvPr/>
        </p:nvGrpSpPr>
        <p:grpSpPr>
          <a:xfrm>
            <a:off x="1117012" y="2735875"/>
            <a:ext cx="3062438" cy="1546750"/>
            <a:chOff x="1117012" y="2735875"/>
            <a:chExt cx="3062438" cy="1546750"/>
          </a:xfrm>
        </p:grpSpPr>
        <p:sp>
          <p:nvSpPr>
            <p:cNvPr id="1110" name="Google Shape;1110;p26"/>
            <p:cNvSpPr/>
            <p:nvPr/>
          </p:nvSpPr>
          <p:spPr>
            <a:xfrm>
              <a:off x="1194450"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1194450"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rot="-5400000">
              <a:off x="911962" y="3210104"/>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26"/>
          <p:cNvGrpSpPr/>
          <p:nvPr/>
        </p:nvGrpSpPr>
        <p:grpSpPr>
          <a:xfrm>
            <a:off x="4888925" y="2735875"/>
            <a:ext cx="3349330" cy="1868235"/>
            <a:chOff x="4888925" y="2735875"/>
            <a:chExt cx="3349330" cy="1868235"/>
          </a:xfrm>
        </p:grpSpPr>
        <p:grpSp>
          <p:nvGrpSpPr>
            <p:cNvPr id="1114" name="Google Shape;1114;p26"/>
            <p:cNvGrpSpPr/>
            <p:nvPr/>
          </p:nvGrpSpPr>
          <p:grpSpPr>
            <a:xfrm>
              <a:off x="4888925" y="2735875"/>
              <a:ext cx="3058700" cy="1546750"/>
              <a:chOff x="4888925" y="2735875"/>
              <a:chExt cx="3058700" cy="1546750"/>
            </a:xfrm>
          </p:grpSpPr>
          <p:sp>
            <p:nvSpPr>
              <p:cNvPr id="1115" name="Google Shape;1115;p26"/>
              <p:cNvSpPr/>
              <p:nvPr/>
            </p:nvSpPr>
            <p:spPr>
              <a:xfrm>
                <a:off x="4962625"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4962625"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rot="-5400000">
                <a:off x="4683875" y="35786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26"/>
            <p:cNvGrpSpPr/>
            <p:nvPr/>
          </p:nvGrpSpPr>
          <p:grpSpPr>
            <a:xfrm>
              <a:off x="7675195" y="3952738"/>
              <a:ext cx="563060" cy="651372"/>
              <a:chOff x="4212420" y="-38612"/>
              <a:chExt cx="563060" cy="651372"/>
            </a:xfrm>
          </p:grpSpPr>
          <p:sp>
            <p:nvSpPr>
              <p:cNvPr id="1119" name="Google Shape;1119;p26"/>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2" name="Google Shape;1122;p26"/>
          <p:cNvGrpSpPr/>
          <p:nvPr/>
        </p:nvGrpSpPr>
        <p:grpSpPr>
          <a:xfrm>
            <a:off x="3077700" y="860875"/>
            <a:ext cx="2985000" cy="1546750"/>
            <a:chOff x="3077700" y="860875"/>
            <a:chExt cx="2985000" cy="1546750"/>
          </a:xfrm>
        </p:grpSpPr>
        <p:sp>
          <p:nvSpPr>
            <p:cNvPr id="1123" name="Google Shape;1123;p26"/>
            <p:cNvSpPr/>
            <p:nvPr/>
          </p:nvSpPr>
          <p:spPr>
            <a:xfrm>
              <a:off x="3077700" y="970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3077700" y="860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26"/>
          <p:cNvSpPr/>
          <p:nvPr/>
        </p:nvSpPr>
        <p:spPr>
          <a:xfrm rot="-5400000">
            <a:off x="5785525" y="12644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8636974" y="2207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txBox="1"/>
          <p:nvPr>
            <p:ph hasCustomPrompt="1" type="title"/>
          </p:nvPr>
        </p:nvSpPr>
        <p:spPr>
          <a:xfrm>
            <a:off x="5080063" y="2906538"/>
            <a:ext cx="27543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29" name="Google Shape;1129;p26"/>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0" name="Google Shape;1130;p26"/>
          <p:cNvSpPr txBox="1"/>
          <p:nvPr>
            <p:ph hasCustomPrompt="1" idx="2" type="title"/>
          </p:nvPr>
        </p:nvSpPr>
        <p:spPr>
          <a:xfrm>
            <a:off x="3190725" y="1031525"/>
            <a:ext cx="2762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1" name="Google Shape;1131;p26"/>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2" name="Google Shape;1132;p26"/>
          <p:cNvSpPr txBox="1"/>
          <p:nvPr>
            <p:ph hasCustomPrompt="1" idx="4" type="title"/>
          </p:nvPr>
        </p:nvSpPr>
        <p:spPr>
          <a:xfrm>
            <a:off x="1309788" y="2906538"/>
            <a:ext cx="27585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3" name="Google Shape;1133;p26"/>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34" name="Google Shape;1134;p26"/>
          <p:cNvGrpSpPr/>
          <p:nvPr/>
        </p:nvGrpSpPr>
        <p:grpSpPr>
          <a:xfrm>
            <a:off x="5745422" y="-613031"/>
            <a:ext cx="1031166" cy="1036207"/>
            <a:chOff x="-546937" y="-581525"/>
            <a:chExt cx="1507993" cy="1515365"/>
          </a:xfrm>
        </p:grpSpPr>
        <p:sp>
          <p:nvSpPr>
            <p:cNvPr id="1135" name="Google Shape;1135;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6"/>
          <p:cNvGrpSpPr/>
          <p:nvPr/>
        </p:nvGrpSpPr>
        <p:grpSpPr>
          <a:xfrm>
            <a:off x="6776597" y="152994"/>
            <a:ext cx="1031166" cy="1036207"/>
            <a:chOff x="-546937" y="-581525"/>
            <a:chExt cx="1507993" cy="1515365"/>
          </a:xfrm>
        </p:grpSpPr>
        <p:sp>
          <p:nvSpPr>
            <p:cNvPr id="1138" name="Google Shape;1138;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140" name="Shape 1140"/>
        <p:cNvGrpSpPr/>
        <p:nvPr/>
      </p:nvGrpSpPr>
      <p:grpSpPr>
        <a:xfrm>
          <a:off x="0" y="0"/>
          <a:ext cx="0" cy="0"/>
          <a:chOff x="0" y="0"/>
          <a:chExt cx="0" cy="0"/>
        </a:xfrm>
      </p:grpSpPr>
      <p:sp>
        <p:nvSpPr>
          <p:cNvPr id="1141" name="Google Shape;1141;p27"/>
          <p:cNvSpPr/>
          <p:nvPr/>
        </p:nvSpPr>
        <p:spPr>
          <a:xfrm>
            <a:off x="7924764" y="3924264"/>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a:off x="0" y="0"/>
            <a:ext cx="7441796" cy="2589980"/>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7"/>
          <p:cNvGrpSpPr/>
          <p:nvPr/>
        </p:nvGrpSpPr>
        <p:grpSpPr>
          <a:xfrm>
            <a:off x="-40" y="0"/>
            <a:ext cx="9143957" cy="5143500"/>
            <a:chOff x="-19200" y="0"/>
            <a:chExt cx="9163200" cy="5143500"/>
          </a:xfrm>
        </p:grpSpPr>
        <p:cxnSp>
          <p:nvCxnSpPr>
            <p:cNvPr id="1144" name="Google Shape;1144;p2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2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2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2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2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2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2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2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2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2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2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2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2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2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2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2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2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72" name="Google Shape;1172;p27"/>
          <p:cNvSpPr/>
          <p:nvPr/>
        </p:nvSpPr>
        <p:spPr>
          <a:xfrm>
            <a:off x="600675" y="1685850"/>
            <a:ext cx="8263800" cy="31590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440175" y="1525350"/>
            <a:ext cx="8263800" cy="31590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1092225" y="1441467"/>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5774400" y="4603092"/>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27"/>
          <p:cNvGrpSpPr/>
          <p:nvPr/>
        </p:nvGrpSpPr>
        <p:grpSpPr>
          <a:xfrm>
            <a:off x="7157195" y="180838"/>
            <a:ext cx="563060" cy="651372"/>
            <a:chOff x="4212420" y="-38612"/>
            <a:chExt cx="563060" cy="651372"/>
          </a:xfrm>
        </p:grpSpPr>
        <p:sp>
          <p:nvSpPr>
            <p:cNvPr id="1177" name="Google Shape;1177;p27"/>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7"/>
          <p:cNvGrpSpPr/>
          <p:nvPr/>
        </p:nvGrpSpPr>
        <p:grpSpPr>
          <a:xfrm>
            <a:off x="8149070" y="584788"/>
            <a:ext cx="563060" cy="651372"/>
            <a:chOff x="1842832" y="4353913"/>
            <a:chExt cx="563060" cy="651372"/>
          </a:xfrm>
        </p:grpSpPr>
        <p:sp>
          <p:nvSpPr>
            <p:cNvPr id="1181" name="Google Shape;1181;p27"/>
            <p:cNvSpPr/>
            <p:nvPr/>
          </p:nvSpPr>
          <p:spPr>
            <a:xfrm>
              <a:off x="1842832" y="4441455"/>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1842832" y="4353913"/>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1947009" y="4498828"/>
              <a:ext cx="354694" cy="49202"/>
            </a:xfrm>
            <a:custGeom>
              <a:rect b="b" l="l" r="r" t="t"/>
              <a:pathLst>
                <a:path extrusionOk="0" h="608" w="4383">
                  <a:moveTo>
                    <a:pt x="1" y="1"/>
                  </a:moveTo>
                  <a:lnTo>
                    <a:pt x="1" y="608"/>
                  </a:lnTo>
                  <a:lnTo>
                    <a:pt x="4382" y="608"/>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1947009" y="4607673"/>
              <a:ext cx="354694" cy="50254"/>
            </a:xfrm>
            <a:custGeom>
              <a:rect b="b" l="l" r="r" t="t"/>
              <a:pathLst>
                <a:path extrusionOk="0" h="621" w="4383">
                  <a:moveTo>
                    <a:pt x="1" y="1"/>
                  </a:moveTo>
                  <a:lnTo>
                    <a:pt x="1" y="620"/>
                  </a:lnTo>
                  <a:lnTo>
                    <a:pt x="4382" y="620"/>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1947009" y="4717569"/>
              <a:ext cx="133041" cy="50174"/>
            </a:xfrm>
            <a:custGeom>
              <a:rect b="b" l="l" r="r" t="t"/>
              <a:pathLst>
                <a:path extrusionOk="0" h="620" w="1644">
                  <a:moveTo>
                    <a:pt x="1" y="0"/>
                  </a:moveTo>
                  <a:lnTo>
                    <a:pt x="1" y="619"/>
                  </a:lnTo>
                  <a:lnTo>
                    <a:pt x="1644" y="619"/>
                  </a:lnTo>
                  <a:lnTo>
                    <a:pt x="1644" y="0"/>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27"/>
          <p:cNvGrpSpPr/>
          <p:nvPr/>
        </p:nvGrpSpPr>
        <p:grpSpPr>
          <a:xfrm>
            <a:off x="2333417" y="4396677"/>
            <a:ext cx="563085" cy="565837"/>
            <a:chOff x="-546937" y="-581525"/>
            <a:chExt cx="1507993" cy="1515365"/>
          </a:xfrm>
        </p:grpSpPr>
        <p:sp>
          <p:nvSpPr>
            <p:cNvPr id="1187" name="Google Shape;1187;p2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27"/>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190" name="Google Shape;1190;p27"/>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1" name="Google Shape;1191;p27"/>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2" name="Google Shape;1192;p27"/>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3" name="Google Shape;1193;p27"/>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4" name="Google Shape;1194;p27"/>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5" name="Google Shape;1195;p27"/>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6" name="Google Shape;1196;p27"/>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7" name="Google Shape;1197;p27"/>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8" name="Google Shape;1198;p27"/>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9" name="Google Shape;1199;p27"/>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0" name="Google Shape;1200;p27"/>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1" name="Google Shape;1201;p27"/>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1202" name="Shape 1202"/>
        <p:cNvGrpSpPr/>
        <p:nvPr/>
      </p:nvGrpSpPr>
      <p:grpSpPr>
        <a:xfrm>
          <a:off x="0" y="0"/>
          <a:ext cx="0" cy="0"/>
          <a:chOff x="0" y="0"/>
          <a:chExt cx="0" cy="0"/>
        </a:xfrm>
      </p:grpSpPr>
      <p:grpSp>
        <p:nvGrpSpPr>
          <p:cNvPr id="1203" name="Google Shape;1203;p28"/>
          <p:cNvGrpSpPr/>
          <p:nvPr/>
        </p:nvGrpSpPr>
        <p:grpSpPr>
          <a:xfrm>
            <a:off x="-40" y="0"/>
            <a:ext cx="9143957" cy="5143500"/>
            <a:chOff x="-19200" y="0"/>
            <a:chExt cx="9163200" cy="5143500"/>
          </a:xfrm>
        </p:grpSpPr>
        <p:cxnSp>
          <p:nvCxnSpPr>
            <p:cNvPr id="1204" name="Google Shape;1204;p2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2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2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2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2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2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2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2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2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2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2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2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2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2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2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2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2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2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32" name="Google Shape;1232;p28"/>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28"/>
          <p:cNvGrpSpPr/>
          <p:nvPr/>
        </p:nvGrpSpPr>
        <p:grpSpPr>
          <a:xfrm>
            <a:off x="3537713" y="324150"/>
            <a:ext cx="1014400" cy="430500"/>
            <a:chOff x="2559150" y="3516550"/>
            <a:chExt cx="1014400" cy="430500"/>
          </a:xfrm>
        </p:grpSpPr>
        <p:cxnSp>
          <p:nvCxnSpPr>
            <p:cNvPr id="1234" name="Google Shape;1234;p28"/>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5" name="Google Shape;1235;p28"/>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6" name="Google Shape;1236;p28"/>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7" name="Google Shape;1237;p28"/>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238" name="Google Shape;1238;p28"/>
          <p:cNvGrpSpPr/>
          <p:nvPr/>
        </p:nvGrpSpPr>
        <p:grpSpPr>
          <a:xfrm>
            <a:off x="1867464" y="3578475"/>
            <a:ext cx="3131561" cy="1338875"/>
            <a:chOff x="2626239" y="3550"/>
            <a:chExt cx="3131561" cy="1338875"/>
          </a:xfrm>
        </p:grpSpPr>
        <p:sp>
          <p:nvSpPr>
            <p:cNvPr id="1239" name="Google Shape;1239;p28"/>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2" name="Google Shape;1242;p28"/>
          <p:cNvGrpSpPr/>
          <p:nvPr/>
        </p:nvGrpSpPr>
        <p:grpSpPr>
          <a:xfrm>
            <a:off x="713403" y="1399527"/>
            <a:ext cx="3270596" cy="1323878"/>
            <a:chOff x="713400" y="701325"/>
            <a:chExt cx="3853200" cy="1323878"/>
          </a:xfrm>
        </p:grpSpPr>
        <p:sp>
          <p:nvSpPr>
            <p:cNvPr id="1243" name="Google Shape;1243;p28"/>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28"/>
          <p:cNvGrpSpPr/>
          <p:nvPr/>
        </p:nvGrpSpPr>
        <p:grpSpPr>
          <a:xfrm>
            <a:off x="1362703" y="2460727"/>
            <a:ext cx="3270596" cy="1323878"/>
            <a:chOff x="713400" y="701325"/>
            <a:chExt cx="3853200" cy="1323878"/>
          </a:xfrm>
        </p:grpSpPr>
        <p:sp>
          <p:nvSpPr>
            <p:cNvPr id="1246" name="Google Shape;1246;p28"/>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28"/>
          <p:cNvGrpSpPr/>
          <p:nvPr/>
        </p:nvGrpSpPr>
        <p:grpSpPr>
          <a:xfrm>
            <a:off x="-459387" y="-266700"/>
            <a:ext cx="1507993" cy="1515365"/>
            <a:chOff x="-459387" y="-266700"/>
            <a:chExt cx="1507993" cy="1515365"/>
          </a:xfrm>
        </p:grpSpPr>
        <p:sp>
          <p:nvSpPr>
            <p:cNvPr id="1249" name="Google Shape;1249;p28"/>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28"/>
          <p:cNvGrpSpPr/>
          <p:nvPr/>
        </p:nvGrpSpPr>
        <p:grpSpPr>
          <a:xfrm>
            <a:off x="3368563" y="4417175"/>
            <a:ext cx="1507993" cy="1515365"/>
            <a:chOff x="3368563" y="4417175"/>
            <a:chExt cx="1507993" cy="1515365"/>
          </a:xfrm>
        </p:grpSpPr>
        <p:sp>
          <p:nvSpPr>
            <p:cNvPr id="1252" name="Google Shape;1252;p28"/>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4" name="Google Shape;1254;p28"/>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258" name="Google Shape;1258;p2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259" name="Google Shape;1259;p28"/>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260" name="Google Shape;1260;p2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_1">
    <p:spTree>
      <p:nvGrpSpPr>
        <p:cNvPr id="1261" name="Shape 1261"/>
        <p:cNvGrpSpPr/>
        <p:nvPr/>
      </p:nvGrpSpPr>
      <p:grpSpPr>
        <a:xfrm>
          <a:off x="0" y="0"/>
          <a:ext cx="0" cy="0"/>
          <a:chOff x="0" y="0"/>
          <a:chExt cx="0" cy="0"/>
        </a:xfrm>
      </p:grpSpPr>
      <p:grpSp>
        <p:nvGrpSpPr>
          <p:cNvPr id="1262" name="Google Shape;1262;p29"/>
          <p:cNvGrpSpPr/>
          <p:nvPr/>
        </p:nvGrpSpPr>
        <p:grpSpPr>
          <a:xfrm>
            <a:off x="-40" y="0"/>
            <a:ext cx="9143957" cy="5143500"/>
            <a:chOff x="-19200" y="0"/>
            <a:chExt cx="9163200" cy="5143500"/>
          </a:xfrm>
        </p:grpSpPr>
        <p:cxnSp>
          <p:nvCxnSpPr>
            <p:cNvPr id="1263" name="Google Shape;1263;p2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2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2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2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2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2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2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2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2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2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91" name="Google Shape;1291;p29"/>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7180203" y="304991"/>
            <a:ext cx="1176891" cy="1537643"/>
            <a:chOff x="554456" y="2624159"/>
            <a:chExt cx="2397903" cy="3132932"/>
          </a:xfrm>
        </p:grpSpPr>
        <p:sp>
          <p:nvSpPr>
            <p:cNvPr id="1293" name="Google Shape;1293;p2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29"/>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29"/>
          <p:cNvGrpSpPr/>
          <p:nvPr/>
        </p:nvGrpSpPr>
        <p:grpSpPr>
          <a:xfrm>
            <a:off x="8524914" y="863589"/>
            <a:ext cx="829246" cy="833299"/>
            <a:chOff x="-546937" y="-581525"/>
            <a:chExt cx="1507993" cy="1515365"/>
          </a:xfrm>
        </p:grpSpPr>
        <p:sp>
          <p:nvSpPr>
            <p:cNvPr id="1301" name="Google Shape;1301;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29"/>
          <p:cNvGrpSpPr/>
          <p:nvPr/>
        </p:nvGrpSpPr>
        <p:grpSpPr>
          <a:xfrm>
            <a:off x="157014" y="4187439"/>
            <a:ext cx="829246" cy="833299"/>
            <a:chOff x="-546937" y="-581525"/>
            <a:chExt cx="1507993" cy="1515365"/>
          </a:xfrm>
        </p:grpSpPr>
        <p:sp>
          <p:nvSpPr>
            <p:cNvPr id="1304" name="Google Shape;1304;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_1_1_1">
    <p:spTree>
      <p:nvGrpSpPr>
        <p:cNvPr id="1306" name="Shape 1306"/>
        <p:cNvGrpSpPr/>
        <p:nvPr/>
      </p:nvGrpSpPr>
      <p:grpSpPr>
        <a:xfrm>
          <a:off x="0" y="0"/>
          <a:ext cx="0" cy="0"/>
          <a:chOff x="0" y="0"/>
          <a:chExt cx="0" cy="0"/>
        </a:xfrm>
      </p:grpSpPr>
      <p:grpSp>
        <p:nvGrpSpPr>
          <p:cNvPr id="1307" name="Google Shape;1307;p30"/>
          <p:cNvGrpSpPr/>
          <p:nvPr/>
        </p:nvGrpSpPr>
        <p:grpSpPr>
          <a:xfrm>
            <a:off x="-40" y="0"/>
            <a:ext cx="9143957" cy="5143500"/>
            <a:chOff x="-19200" y="0"/>
            <a:chExt cx="9163200" cy="5143500"/>
          </a:xfrm>
        </p:grpSpPr>
        <p:cxnSp>
          <p:nvCxnSpPr>
            <p:cNvPr id="1308" name="Google Shape;1308;p3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3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3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3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3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3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3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3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3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3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3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3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3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3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3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3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3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3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3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3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3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3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3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3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3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3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3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3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336" name="Google Shape;1336;p30"/>
          <p:cNvGrpSpPr/>
          <p:nvPr/>
        </p:nvGrpSpPr>
        <p:grpSpPr>
          <a:xfrm>
            <a:off x="8642181" y="-366333"/>
            <a:ext cx="901299" cy="905743"/>
            <a:chOff x="6780320" y="132595"/>
            <a:chExt cx="1208986" cy="1214947"/>
          </a:xfrm>
        </p:grpSpPr>
        <p:sp>
          <p:nvSpPr>
            <p:cNvPr id="1337" name="Google Shape;1337;p30"/>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30"/>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grpSp>
        <p:nvGrpSpPr>
          <p:cNvPr id="136" name="Google Shape;136;p4"/>
          <p:cNvGrpSpPr/>
          <p:nvPr/>
        </p:nvGrpSpPr>
        <p:grpSpPr>
          <a:xfrm>
            <a:off x="-40" y="0"/>
            <a:ext cx="9143957" cy="5143500"/>
            <a:chOff x="-19200" y="0"/>
            <a:chExt cx="9163200" cy="5143500"/>
          </a:xfrm>
        </p:grpSpPr>
        <p:cxnSp>
          <p:nvCxnSpPr>
            <p:cNvPr id="137" name="Google Shape;137;p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65" name="Google Shape;165;p4"/>
          <p:cNvSpPr/>
          <p:nvPr/>
        </p:nvSpPr>
        <p:spPr>
          <a:xfrm rot="5400000">
            <a:off x="6" y="4071024"/>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rot="-5400000">
            <a:off x="7444101" y="17"/>
            <a:ext cx="1699881" cy="1699881"/>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440175" y="1036000"/>
            <a:ext cx="8263800" cy="38889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7375874" y="291325"/>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70" name="Google Shape;170;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43" name="Shape 1343"/>
        <p:cNvGrpSpPr/>
        <p:nvPr/>
      </p:nvGrpSpPr>
      <p:grpSpPr>
        <a:xfrm>
          <a:off x="0" y="0"/>
          <a:ext cx="0" cy="0"/>
          <a:chOff x="0" y="0"/>
          <a:chExt cx="0" cy="0"/>
        </a:xfrm>
      </p:grpSpPr>
      <p:sp>
        <p:nvSpPr>
          <p:cNvPr id="1344" name="Google Shape;1344;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5" name="Google Shape;1345;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6" name="Google Shape;134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347" name="Shape 1347"/>
        <p:cNvGrpSpPr/>
        <p:nvPr/>
      </p:nvGrpSpPr>
      <p:grpSpPr>
        <a:xfrm>
          <a:off x="0" y="0"/>
          <a:ext cx="0" cy="0"/>
          <a:chOff x="0" y="0"/>
          <a:chExt cx="0" cy="0"/>
        </a:xfrm>
      </p:grpSpPr>
      <p:grpSp>
        <p:nvGrpSpPr>
          <p:cNvPr id="1348" name="Google Shape;1348;p32"/>
          <p:cNvGrpSpPr/>
          <p:nvPr/>
        </p:nvGrpSpPr>
        <p:grpSpPr>
          <a:xfrm>
            <a:off x="-40" y="0"/>
            <a:ext cx="9143957" cy="5143500"/>
            <a:chOff x="-19200" y="0"/>
            <a:chExt cx="9163200" cy="5143500"/>
          </a:xfrm>
        </p:grpSpPr>
        <p:cxnSp>
          <p:nvCxnSpPr>
            <p:cNvPr id="1349" name="Google Shape;1349;p3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3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3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3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3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3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3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3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3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3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3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3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3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3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3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3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3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3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3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3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3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3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3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3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3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3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3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3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377" name="Google Shape;1377;p3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9" name="Google Shape;1379;p32"/>
          <p:cNvGrpSpPr/>
          <p:nvPr/>
        </p:nvGrpSpPr>
        <p:grpSpPr>
          <a:xfrm>
            <a:off x="598327" y="2799877"/>
            <a:ext cx="2128619" cy="2781103"/>
            <a:chOff x="554456" y="2624159"/>
            <a:chExt cx="2397903" cy="3132932"/>
          </a:xfrm>
        </p:grpSpPr>
        <p:sp>
          <p:nvSpPr>
            <p:cNvPr id="1380" name="Google Shape;1380;p32"/>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2"/>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2"/>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2"/>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2"/>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2"/>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2"/>
          <p:cNvGrpSpPr/>
          <p:nvPr/>
        </p:nvGrpSpPr>
        <p:grpSpPr>
          <a:xfrm>
            <a:off x="2559150" y="3817275"/>
            <a:ext cx="1014400" cy="430500"/>
            <a:chOff x="2559150" y="3516550"/>
            <a:chExt cx="1014400" cy="430500"/>
          </a:xfrm>
        </p:grpSpPr>
        <p:cxnSp>
          <p:nvCxnSpPr>
            <p:cNvPr id="1394" name="Google Shape;1394;p3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5" name="Google Shape;1395;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6" name="Google Shape;1396;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7" name="Google Shape;1397;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398" name="Google Shape;1398;p32"/>
          <p:cNvGrpSpPr/>
          <p:nvPr/>
        </p:nvGrpSpPr>
        <p:grpSpPr>
          <a:xfrm>
            <a:off x="-161467" y="3817275"/>
            <a:ext cx="751667" cy="430500"/>
            <a:chOff x="2821883" y="3516550"/>
            <a:chExt cx="751667" cy="430500"/>
          </a:xfrm>
        </p:grpSpPr>
        <p:cxnSp>
          <p:nvCxnSpPr>
            <p:cNvPr id="1399" name="Google Shape;1399;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0" name="Google Shape;1400;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1" name="Google Shape;1401;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1402" name="Google Shape;1402;p3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txBox="1"/>
          <p:nvPr>
            <p:ph idx="1" type="subTitle"/>
          </p:nvPr>
        </p:nvSpPr>
        <p:spPr>
          <a:xfrm>
            <a:off x="3842025" y="3671475"/>
            <a:ext cx="27897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0" name="Google Shape;1410;p32"/>
          <p:cNvSpPr txBox="1"/>
          <p:nvPr>
            <p:ph idx="2" type="subTitle"/>
          </p:nvPr>
        </p:nvSpPr>
        <p:spPr>
          <a:xfrm>
            <a:off x="6383376" y="2820175"/>
            <a:ext cx="1499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1pPr>
            <a:lvl2pPr lvl="1"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1411" name="Google Shape;1411;p32"/>
          <p:cNvGrpSpPr/>
          <p:nvPr/>
        </p:nvGrpSpPr>
        <p:grpSpPr>
          <a:xfrm>
            <a:off x="1867464" y="3578475"/>
            <a:ext cx="3131561" cy="1338875"/>
            <a:chOff x="2626239" y="3550"/>
            <a:chExt cx="3131561" cy="1338875"/>
          </a:xfrm>
        </p:grpSpPr>
        <p:sp>
          <p:nvSpPr>
            <p:cNvPr id="1412" name="Google Shape;1412;p32"/>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32"/>
          <p:cNvGrpSpPr/>
          <p:nvPr/>
        </p:nvGrpSpPr>
        <p:grpSpPr>
          <a:xfrm>
            <a:off x="761271" y="1044599"/>
            <a:ext cx="3270596" cy="1323878"/>
            <a:chOff x="713400" y="701325"/>
            <a:chExt cx="3853200" cy="1323878"/>
          </a:xfrm>
        </p:grpSpPr>
        <p:sp>
          <p:nvSpPr>
            <p:cNvPr id="1415" name="Google Shape;1415;p3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2"/>
          <p:cNvGrpSpPr/>
          <p:nvPr/>
        </p:nvGrpSpPr>
        <p:grpSpPr>
          <a:xfrm>
            <a:off x="2184103" y="2359421"/>
            <a:ext cx="3270596" cy="1323878"/>
            <a:chOff x="713400" y="701325"/>
            <a:chExt cx="3853200" cy="1323878"/>
          </a:xfrm>
        </p:grpSpPr>
        <p:sp>
          <p:nvSpPr>
            <p:cNvPr id="1418" name="Google Shape;1418;p3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0" name="Google Shape;1420;p32"/>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21" name="Google Shape;1421;p32"/>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2" name="Shape 1422"/>
        <p:cNvGrpSpPr/>
        <p:nvPr/>
      </p:nvGrpSpPr>
      <p:grpSpPr>
        <a:xfrm>
          <a:off x="0" y="0"/>
          <a:ext cx="0" cy="0"/>
          <a:chOff x="0" y="0"/>
          <a:chExt cx="0" cy="0"/>
        </a:xfrm>
      </p:grpSpPr>
      <p:sp>
        <p:nvSpPr>
          <p:cNvPr id="1423" name="Google Shape;1423;p3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24" name="Google Shape;1424;p33"/>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25" name="Google Shape;1425;p33"/>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6" name="Google Shape;1426;p33"/>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7" name="Google Shape;1427;p3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1428" name="Shape 1428"/>
        <p:cNvGrpSpPr/>
        <p:nvPr/>
      </p:nvGrpSpPr>
      <p:grpSpPr>
        <a:xfrm>
          <a:off x="0" y="0"/>
          <a:ext cx="0" cy="0"/>
          <a:chOff x="0" y="0"/>
          <a:chExt cx="0" cy="0"/>
        </a:xfrm>
      </p:grpSpPr>
      <p:sp>
        <p:nvSpPr>
          <p:cNvPr id="1429" name="Google Shape;1429;p34"/>
          <p:cNvSpPr txBox="1"/>
          <p:nvPr>
            <p:ph type="title"/>
          </p:nvPr>
        </p:nvSpPr>
        <p:spPr>
          <a:xfrm>
            <a:off x="802386" y="1282304"/>
            <a:ext cx="7073100" cy="2139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2"/>
              </a:buClr>
              <a:buSzPts val="4100"/>
              <a:buFont typeface="Arial"/>
              <a:buNone/>
              <a:defRPr sz="41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30" name="Google Shape;1430;p34"/>
          <p:cNvSpPr txBox="1"/>
          <p:nvPr>
            <p:ph idx="1" type="body"/>
          </p:nvPr>
        </p:nvSpPr>
        <p:spPr>
          <a:xfrm>
            <a:off x="802386" y="3442097"/>
            <a:ext cx="70731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150000"/>
              </a:lnSpc>
              <a:spcBef>
                <a:spcPts val="800"/>
              </a:spcBef>
              <a:spcAft>
                <a:spcPts val="0"/>
              </a:spcAft>
              <a:buSzPts val="1800"/>
              <a:buNone/>
              <a:defRPr sz="1800">
                <a:solidFill>
                  <a:srgbClr val="888888"/>
                </a:solidFill>
              </a:defRPr>
            </a:lvl1pPr>
            <a:lvl2pPr indent="-228600" lvl="1" marL="914400" rtl="0" algn="l">
              <a:lnSpc>
                <a:spcPct val="150000"/>
              </a:lnSpc>
              <a:spcBef>
                <a:spcPts val="1200"/>
              </a:spcBef>
              <a:spcAft>
                <a:spcPts val="0"/>
              </a:spcAft>
              <a:buSzPts val="1500"/>
              <a:buFont typeface="Arial"/>
              <a:buNone/>
              <a:defRPr sz="1500">
                <a:solidFill>
                  <a:srgbClr val="888888"/>
                </a:solidFill>
              </a:defRPr>
            </a:lvl2pPr>
            <a:lvl3pPr indent="-228600" lvl="2" marL="1371600" rtl="0" algn="l">
              <a:lnSpc>
                <a:spcPct val="150000"/>
              </a:lnSpc>
              <a:spcBef>
                <a:spcPts val="1200"/>
              </a:spcBef>
              <a:spcAft>
                <a:spcPts val="0"/>
              </a:spcAft>
              <a:buSzPts val="1400"/>
              <a:buNone/>
              <a:defRPr sz="1400">
                <a:solidFill>
                  <a:srgbClr val="888888"/>
                </a:solidFill>
              </a:defRPr>
            </a:lvl3pPr>
            <a:lvl4pPr indent="-228600" lvl="3" marL="1828800" rtl="0" algn="l">
              <a:lnSpc>
                <a:spcPct val="150000"/>
              </a:lnSpc>
              <a:spcBef>
                <a:spcPts val="1200"/>
              </a:spcBef>
              <a:spcAft>
                <a:spcPts val="0"/>
              </a:spcAft>
              <a:buSzPts val="1200"/>
              <a:buFont typeface="Arial"/>
              <a:buNone/>
              <a:defRPr sz="1200">
                <a:solidFill>
                  <a:srgbClr val="888888"/>
                </a:solidFill>
              </a:defRPr>
            </a:lvl4pPr>
            <a:lvl5pPr indent="-228600" lvl="4" marL="2286000" rtl="0" algn="l">
              <a:lnSpc>
                <a:spcPct val="150000"/>
              </a:lnSpc>
              <a:spcBef>
                <a:spcPts val="1200"/>
              </a:spcBef>
              <a:spcAft>
                <a:spcPts val="0"/>
              </a:spcAft>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1431" name="Google Shape;1431;p34"/>
          <p:cNvSpPr txBox="1"/>
          <p:nvPr>
            <p:ph idx="10" type="dt"/>
          </p:nvPr>
        </p:nvSpPr>
        <p:spPr>
          <a:xfrm>
            <a:off x="130302" y="4786884"/>
            <a:ext cx="2134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2" name="Google Shape;1432;p34"/>
          <p:cNvSpPr txBox="1"/>
          <p:nvPr>
            <p:ph idx="11" type="ftr"/>
          </p:nvPr>
        </p:nvSpPr>
        <p:spPr>
          <a:xfrm rot="5400000">
            <a:off x="-1316170" y="1569978"/>
            <a:ext cx="3118200" cy="31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3" name="Google Shape;1433;p34"/>
          <p:cNvSpPr txBox="1"/>
          <p:nvPr>
            <p:ph idx="12" type="sldNum"/>
          </p:nvPr>
        </p:nvSpPr>
        <p:spPr>
          <a:xfrm>
            <a:off x="8593439" y="4786884"/>
            <a:ext cx="3759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CUSTOM_3_1">
    <p:spTree>
      <p:nvGrpSpPr>
        <p:cNvPr id="1434" name="Shape 1434"/>
        <p:cNvGrpSpPr/>
        <p:nvPr/>
      </p:nvGrpSpPr>
      <p:grpSpPr>
        <a:xfrm>
          <a:off x="0" y="0"/>
          <a:ext cx="0" cy="0"/>
          <a:chOff x="0" y="0"/>
          <a:chExt cx="0" cy="0"/>
        </a:xfrm>
      </p:grpSpPr>
      <p:grpSp>
        <p:nvGrpSpPr>
          <p:cNvPr id="1435" name="Google Shape;1435;p35"/>
          <p:cNvGrpSpPr/>
          <p:nvPr/>
        </p:nvGrpSpPr>
        <p:grpSpPr>
          <a:xfrm>
            <a:off x="-40" y="0"/>
            <a:ext cx="9143957" cy="5143500"/>
            <a:chOff x="-19200" y="0"/>
            <a:chExt cx="9163200" cy="5143500"/>
          </a:xfrm>
        </p:grpSpPr>
        <p:cxnSp>
          <p:nvCxnSpPr>
            <p:cNvPr id="1436" name="Google Shape;1436;p3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3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3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3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3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3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3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3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3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3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3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3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3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3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3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3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3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3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3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3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3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3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3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3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3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3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3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3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464" name="Google Shape;1464;p35"/>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5" name="Google Shape;1465;p35"/>
          <p:cNvGrpSpPr/>
          <p:nvPr/>
        </p:nvGrpSpPr>
        <p:grpSpPr>
          <a:xfrm>
            <a:off x="3537713" y="324150"/>
            <a:ext cx="1014400" cy="430500"/>
            <a:chOff x="2559150" y="3516550"/>
            <a:chExt cx="1014400" cy="430500"/>
          </a:xfrm>
        </p:grpSpPr>
        <p:cxnSp>
          <p:nvCxnSpPr>
            <p:cNvPr id="1466" name="Google Shape;1466;p35"/>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7" name="Google Shape;1467;p35"/>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8" name="Google Shape;1468;p35"/>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9" name="Google Shape;1469;p35"/>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470" name="Google Shape;1470;p35"/>
          <p:cNvGrpSpPr/>
          <p:nvPr/>
        </p:nvGrpSpPr>
        <p:grpSpPr>
          <a:xfrm>
            <a:off x="1867464" y="3578475"/>
            <a:ext cx="3131561" cy="1338875"/>
            <a:chOff x="2626239" y="3550"/>
            <a:chExt cx="3131561" cy="1338875"/>
          </a:xfrm>
        </p:grpSpPr>
        <p:sp>
          <p:nvSpPr>
            <p:cNvPr id="1471" name="Google Shape;1471;p35"/>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3" name="Google Shape;1473;p35"/>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4" name="Google Shape;1474;p35"/>
          <p:cNvGrpSpPr/>
          <p:nvPr/>
        </p:nvGrpSpPr>
        <p:grpSpPr>
          <a:xfrm>
            <a:off x="713403" y="1399527"/>
            <a:ext cx="3270596" cy="1323878"/>
            <a:chOff x="713400" y="701325"/>
            <a:chExt cx="3853200" cy="1323878"/>
          </a:xfrm>
        </p:grpSpPr>
        <p:sp>
          <p:nvSpPr>
            <p:cNvPr id="1475" name="Google Shape;1475;p35"/>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5"/>
          <p:cNvGrpSpPr/>
          <p:nvPr/>
        </p:nvGrpSpPr>
        <p:grpSpPr>
          <a:xfrm>
            <a:off x="1362703" y="2460727"/>
            <a:ext cx="3270596" cy="1323878"/>
            <a:chOff x="713400" y="701325"/>
            <a:chExt cx="3853200" cy="1323878"/>
          </a:xfrm>
        </p:grpSpPr>
        <p:sp>
          <p:nvSpPr>
            <p:cNvPr id="1478" name="Google Shape;1478;p35"/>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5"/>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35"/>
          <p:cNvGrpSpPr/>
          <p:nvPr/>
        </p:nvGrpSpPr>
        <p:grpSpPr>
          <a:xfrm>
            <a:off x="-459387" y="-266700"/>
            <a:ext cx="1507993" cy="1515365"/>
            <a:chOff x="-459387" y="-266700"/>
            <a:chExt cx="1507993" cy="1515365"/>
          </a:xfrm>
        </p:grpSpPr>
        <p:sp>
          <p:nvSpPr>
            <p:cNvPr id="1481" name="Google Shape;1481;p35"/>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35"/>
          <p:cNvGrpSpPr/>
          <p:nvPr/>
        </p:nvGrpSpPr>
        <p:grpSpPr>
          <a:xfrm>
            <a:off x="3368563" y="4417175"/>
            <a:ext cx="1507993" cy="1515365"/>
            <a:chOff x="3368563" y="4417175"/>
            <a:chExt cx="1507993" cy="1515365"/>
          </a:xfrm>
        </p:grpSpPr>
        <p:sp>
          <p:nvSpPr>
            <p:cNvPr id="1484" name="Google Shape;1484;p35"/>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35"/>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90" name="Google Shape;1490;p35"/>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491" name="Google Shape;1491;p35"/>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492" name="Google Shape;1492;p35"/>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
        <p:nvSpPr>
          <p:cNvPr id="1493" name="Google Shape;1493;p35"/>
          <p:cNvSpPr txBox="1"/>
          <p:nvPr>
            <p:ph idx="4" type="subTitle"/>
          </p:nvPr>
        </p:nvSpPr>
        <p:spPr>
          <a:xfrm>
            <a:off x="5362369" y="2918906"/>
            <a:ext cx="28527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1" name="Shape 171"/>
        <p:cNvGrpSpPr/>
        <p:nvPr/>
      </p:nvGrpSpPr>
      <p:grpSpPr>
        <a:xfrm>
          <a:off x="0" y="0"/>
          <a:ext cx="0" cy="0"/>
          <a:chOff x="0" y="0"/>
          <a:chExt cx="0" cy="0"/>
        </a:xfrm>
      </p:grpSpPr>
      <p:grpSp>
        <p:nvGrpSpPr>
          <p:cNvPr id="172" name="Google Shape;172;p5"/>
          <p:cNvGrpSpPr/>
          <p:nvPr/>
        </p:nvGrpSpPr>
        <p:grpSpPr>
          <a:xfrm>
            <a:off x="-40" y="0"/>
            <a:ext cx="9143957" cy="5143500"/>
            <a:chOff x="-19200" y="0"/>
            <a:chExt cx="9163200" cy="5143500"/>
          </a:xfrm>
        </p:grpSpPr>
        <p:cxnSp>
          <p:nvCxnSpPr>
            <p:cNvPr id="173" name="Google Shape;173;p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01" name="Google Shape;201;p5"/>
          <p:cNvSpPr/>
          <p:nvPr/>
        </p:nvSpPr>
        <p:spPr>
          <a:xfrm flipH="1" rot="10800000">
            <a:off x="2743775" y="1669744"/>
            <a:ext cx="2446139" cy="85457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544200" y="4116675"/>
            <a:ext cx="1310138" cy="698480"/>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5"/>
          <p:cNvGrpSpPr/>
          <p:nvPr/>
        </p:nvGrpSpPr>
        <p:grpSpPr>
          <a:xfrm>
            <a:off x="1147437" y="2502500"/>
            <a:ext cx="3219094" cy="2109202"/>
            <a:chOff x="1194144" y="890088"/>
            <a:chExt cx="6755706" cy="3501912"/>
          </a:xfrm>
        </p:grpSpPr>
        <p:sp>
          <p:nvSpPr>
            <p:cNvPr id="204" name="Google Shape;204;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5"/>
          <p:cNvSpPr/>
          <p:nvPr/>
        </p:nvSpPr>
        <p:spPr>
          <a:xfrm>
            <a:off x="1651013" y="2334450"/>
            <a:ext cx="2211900" cy="4746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1651013" y="2246850"/>
            <a:ext cx="2211900" cy="4746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5"/>
          <p:cNvGrpSpPr/>
          <p:nvPr/>
        </p:nvGrpSpPr>
        <p:grpSpPr>
          <a:xfrm>
            <a:off x="4777462" y="2502500"/>
            <a:ext cx="3219094" cy="2109202"/>
            <a:chOff x="1194144" y="890088"/>
            <a:chExt cx="6755706" cy="3501912"/>
          </a:xfrm>
        </p:grpSpPr>
        <p:sp>
          <p:nvSpPr>
            <p:cNvPr id="209" name="Google Shape;209;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5"/>
          <p:cNvSpPr/>
          <p:nvPr/>
        </p:nvSpPr>
        <p:spPr>
          <a:xfrm>
            <a:off x="5281038" y="2334450"/>
            <a:ext cx="2211900" cy="4746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5281038" y="2246850"/>
            <a:ext cx="2211900" cy="4746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cxnSp>
        <p:nvCxnSpPr>
          <p:cNvPr id="214" name="Google Shape;214;p5"/>
          <p:cNvCxnSpPr/>
          <p:nvPr/>
        </p:nvCxnSpPr>
        <p:spPr>
          <a:xfrm>
            <a:off x="0" y="1669744"/>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215" name="Google Shape;215;p5"/>
          <p:cNvGrpSpPr/>
          <p:nvPr/>
        </p:nvGrpSpPr>
        <p:grpSpPr>
          <a:xfrm>
            <a:off x="-573830" y="3562045"/>
            <a:ext cx="1208986" cy="1214947"/>
            <a:chOff x="5788095" y="1364345"/>
            <a:chExt cx="1208986" cy="1214947"/>
          </a:xfrm>
        </p:grpSpPr>
        <p:sp>
          <p:nvSpPr>
            <p:cNvPr id="216" name="Google Shape;216;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5"/>
          <p:cNvGrpSpPr/>
          <p:nvPr/>
        </p:nvGrpSpPr>
        <p:grpSpPr>
          <a:xfrm>
            <a:off x="8532720" y="590045"/>
            <a:ext cx="1208986" cy="1214947"/>
            <a:chOff x="5788095" y="1364345"/>
            <a:chExt cx="1208986" cy="1214947"/>
          </a:xfrm>
        </p:grpSpPr>
        <p:sp>
          <p:nvSpPr>
            <p:cNvPr id="219" name="Google Shape;219;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5"/>
          <p:cNvSpPr/>
          <p:nvPr/>
        </p:nvSpPr>
        <p:spPr>
          <a:xfrm>
            <a:off x="5796199" y="4718225"/>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636746" y="15931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4" name="Google Shape;224;p5"/>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5" name="Google Shape;225;p5"/>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26" name="Google Shape;226;p5"/>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grpSp>
        <p:nvGrpSpPr>
          <p:cNvPr id="228" name="Google Shape;228;p6"/>
          <p:cNvGrpSpPr/>
          <p:nvPr/>
        </p:nvGrpSpPr>
        <p:grpSpPr>
          <a:xfrm>
            <a:off x="-40" y="0"/>
            <a:ext cx="9143957" cy="5143500"/>
            <a:chOff x="-19200" y="0"/>
            <a:chExt cx="9163200" cy="5143500"/>
          </a:xfrm>
        </p:grpSpPr>
        <p:cxnSp>
          <p:nvCxnSpPr>
            <p:cNvPr id="229" name="Google Shape;229;p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57" name="Google Shape;257;p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58" name="Google Shape;258;p6"/>
          <p:cNvSpPr/>
          <p:nvPr/>
        </p:nvSpPr>
        <p:spPr>
          <a:xfrm rot="5400000">
            <a:off x="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5400000">
            <a:off x="7923174" y="4"/>
            <a:ext cx="1220822" cy="1220822"/>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210326" y="420407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1" name="Shape 261"/>
        <p:cNvGrpSpPr/>
        <p:nvPr/>
      </p:nvGrpSpPr>
      <p:grpSpPr>
        <a:xfrm>
          <a:off x="0" y="0"/>
          <a:ext cx="0" cy="0"/>
          <a:chOff x="0" y="0"/>
          <a:chExt cx="0" cy="0"/>
        </a:xfrm>
      </p:grpSpPr>
      <p:grpSp>
        <p:nvGrpSpPr>
          <p:cNvPr id="262" name="Google Shape;262;p7"/>
          <p:cNvGrpSpPr/>
          <p:nvPr/>
        </p:nvGrpSpPr>
        <p:grpSpPr>
          <a:xfrm>
            <a:off x="-40" y="0"/>
            <a:ext cx="9143957" cy="5143500"/>
            <a:chOff x="-19200" y="0"/>
            <a:chExt cx="9163200" cy="5143500"/>
          </a:xfrm>
        </p:grpSpPr>
        <p:cxnSp>
          <p:nvCxnSpPr>
            <p:cNvPr id="263" name="Google Shape;263;p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291" name="Google Shape;291;p7"/>
          <p:cNvCxnSpPr/>
          <p:nvPr/>
        </p:nvCxnSpPr>
        <p:spPr>
          <a:xfrm>
            <a:off x="941150" y="1984450"/>
            <a:ext cx="0" cy="2327400"/>
          </a:xfrm>
          <a:prstGeom prst="straightConnector1">
            <a:avLst/>
          </a:prstGeom>
          <a:noFill/>
          <a:ln cap="flat" cmpd="sng" w="19050">
            <a:solidFill>
              <a:schemeClr val="dk1"/>
            </a:solidFill>
            <a:prstDash val="dash"/>
            <a:round/>
            <a:headEnd len="med" w="med" type="none"/>
            <a:tailEnd len="med" w="med" type="none"/>
          </a:ln>
        </p:spPr>
      </p:cxnSp>
      <p:sp>
        <p:nvSpPr>
          <p:cNvPr id="292" name="Google Shape;292;p7"/>
          <p:cNvSpPr/>
          <p:nvPr/>
        </p:nvSpPr>
        <p:spPr>
          <a:xfrm>
            <a:off x="864504" y="42826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7"/>
          <p:cNvGrpSpPr/>
          <p:nvPr/>
        </p:nvGrpSpPr>
        <p:grpSpPr>
          <a:xfrm>
            <a:off x="592266" y="715927"/>
            <a:ext cx="2982762" cy="1323878"/>
            <a:chOff x="713400" y="701325"/>
            <a:chExt cx="3853200" cy="1323878"/>
          </a:xfrm>
        </p:grpSpPr>
        <p:sp>
          <p:nvSpPr>
            <p:cNvPr id="294" name="Google Shape;294;p7"/>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7"/>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lvl1pPr lvl="0" algn="ctr">
              <a:spcBef>
                <a:spcPts val="0"/>
              </a:spcBef>
              <a:spcAft>
                <a:spcPts val="0"/>
              </a:spcAft>
              <a:buSzPts val="2100"/>
              <a:buNone/>
              <a:defRPr sz="2100">
                <a:solidFill>
                  <a:schemeClr val="lt1"/>
                </a:solidFill>
              </a:defRPr>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297" name="Google Shape;297;p7"/>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8" name="Shape 298"/>
        <p:cNvGrpSpPr/>
        <p:nvPr/>
      </p:nvGrpSpPr>
      <p:grpSpPr>
        <a:xfrm>
          <a:off x="0" y="0"/>
          <a:ext cx="0" cy="0"/>
          <a:chOff x="0" y="0"/>
          <a:chExt cx="0" cy="0"/>
        </a:xfrm>
      </p:grpSpPr>
      <p:grpSp>
        <p:nvGrpSpPr>
          <p:cNvPr id="299" name="Google Shape;299;p8"/>
          <p:cNvGrpSpPr/>
          <p:nvPr/>
        </p:nvGrpSpPr>
        <p:grpSpPr>
          <a:xfrm>
            <a:off x="-40" y="0"/>
            <a:ext cx="9143957" cy="5143500"/>
            <a:chOff x="-19200" y="0"/>
            <a:chExt cx="9163200" cy="5143500"/>
          </a:xfrm>
        </p:grpSpPr>
        <p:cxnSp>
          <p:nvCxnSpPr>
            <p:cNvPr id="300" name="Google Shape;300;p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28" name="Google Shape;328;p8"/>
          <p:cNvSpPr/>
          <p:nvPr/>
        </p:nvSpPr>
        <p:spPr>
          <a:xfrm>
            <a:off x="5214918" y="-115525"/>
            <a:ext cx="4220952" cy="3224658"/>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8"/>
          <p:cNvGrpSpPr/>
          <p:nvPr/>
        </p:nvGrpSpPr>
        <p:grpSpPr>
          <a:xfrm>
            <a:off x="2208443" y="3109125"/>
            <a:ext cx="2276243" cy="1808300"/>
            <a:chOff x="2208443" y="3109125"/>
            <a:chExt cx="2276243" cy="1808300"/>
          </a:xfrm>
        </p:grpSpPr>
        <p:sp>
          <p:nvSpPr>
            <p:cNvPr id="330" name="Google Shape;330;p8"/>
            <p:cNvSpPr/>
            <p:nvPr/>
          </p:nvSpPr>
          <p:spPr>
            <a:xfrm>
              <a:off x="2208443" y="3109125"/>
              <a:ext cx="2276243" cy="1738969"/>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3072924" y="4764125"/>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8"/>
          <p:cNvSpPr/>
          <p:nvPr/>
        </p:nvSpPr>
        <p:spPr>
          <a:xfrm rot="5400000">
            <a:off x="26" y="4046576"/>
            <a:ext cx="1096898" cy="109689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8"/>
          <p:cNvGrpSpPr/>
          <p:nvPr/>
        </p:nvGrpSpPr>
        <p:grpSpPr>
          <a:xfrm>
            <a:off x="893010" y="-46010"/>
            <a:ext cx="706947" cy="710403"/>
            <a:chOff x="-546937" y="-581525"/>
            <a:chExt cx="1507993" cy="1515365"/>
          </a:xfrm>
        </p:grpSpPr>
        <p:sp>
          <p:nvSpPr>
            <p:cNvPr id="334" name="Google Shape;334;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8"/>
          <p:cNvGrpSpPr/>
          <p:nvPr/>
        </p:nvGrpSpPr>
        <p:grpSpPr>
          <a:xfrm>
            <a:off x="157019" y="375283"/>
            <a:ext cx="706947" cy="710403"/>
            <a:chOff x="-546937" y="-581525"/>
            <a:chExt cx="1507993" cy="1515365"/>
          </a:xfrm>
        </p:grpSpPr>
        <p:sp>
          <p:nvSpPr>
            <p:cNvPr id="337" name="Google Shape;337;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8"/>
          <p:cNvGrpSpPr/>
          <p:nvPr/>
        </p:nvGrpSpPr>
        <p:grpSpPr>
          <a:xfrm>
            <a:off x="1025979" y="807917"/>
            <a:ext cx="7092042" cy="3527667"/>
            <a:chOff x="2113600" y="893100"/>
            <a:chExt cx="3526800" cy="1732901"/>
          </a:xfrm>
        </p:grpSpPr>
        <p:sp>
          <p:nvSpPr>
            <p:cNvPr id="340" name="Google Shape;340;p8"/>
            <p:cNvSpPr/>
            <p:nvPr/>
          </p:nvSpPr>
          <p:spPr>
            <a:xfrm>
              <a:off x="2113600" y="994301"/>
              <a:ext cx="3526800" cy="1631700"/>
            </a:xfrm>
            <a:prstGeom prst="roundRect">
              <a:avLst>
                <a:gd fmla="val 10229" name="adj"/>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113600" y="893100"/>
              <a:ext cx="3526800" cy="1631700"/>
            </a:xfrm>
            <a:prstGeom prst="roundRect">
              <a:avLst>
                <a:gd fmla="val 10229"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8"/>
          <p:cNvGrpSpPr/>
          <p:nvPr/>
        </p:nvGrpSpPr>
        <p:grpSpPr>
          <a:xfrm>
            <a:off x="115726" y="4438849"/>
            <a:ext cx="611190" cy="614177"/>
            <a:chOff x="-546937" y="-581525"/>
            <a:chExt cx="1507993" cy="1515365"/>
          </a:xfrm>
        </p:grpSpPr>
        <p:sp>
          <p:nvSpPr>
            <p:cNvPr id="343" name="Google Shape;343;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8"/>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700"/>
              <a:buNone/>
              <a:defRPr sz="6000">
                <a:solidFill>
                  <a:schemeClr val="lt1"/>
                </a:solidFill>
              </a:defRPr>
            </a:lvl1pPr>
            <a:lvl2pPr lvl="1">
              <a:spcBef>
                <a:spcPts val="0"/>
              </a:spcBef>
              <a:spcAft>
                <a:spcPts val="0"/>
              </a:spcAft>
              <a:buSzPts val="2700"/>
              <a:buNone/>
              <a:defRPr sz="2700"/>
            </a:lvl2pPr>
            <a:lvl3pPr lvl="2">
              <a:spcBef>
                <a:spcPts val="0"/>
              </a:spcBef>
              <a:spcAft>
                <a:spcPts val="0"/>
              </a:spcAft>
              <a:buSzPts val="2700"/>
              <a:buNone/>
              <a:defRPr sz="2700"/>
            </a:lvl3pPr>
            <a:lvl4pPr lvl="3">
              <a:spcBef>
                <a:spcPts val="0"/>
              </a:spcBef>
              <a:spcAft>
                <a:spcPts val="0"/>
              </a:spcAft>
              <a:buSzPts val="2700"/>
              <a:buNone/>
              <a:defRPr sz="2700"/>
            </a:lvl4pPr>
            <a:lvl5pPr lvl="4">
              <a:spcBef>
                <a:spcPts val="0"/>
              </a:spcBef>
              <a:spcAft>
                <a:spcPts val="0"/>
              </a:spcAft>
              <a:buSzPts val="2700"/>
              <a:buNone/>
              <a:defRPr sz="2700"/>
            </a:lvl5pPr>
            <a:lvl6pPr lvl="5">
              <a:spcBef>
                <a:spcPts val="0"/>
              </a:spcBef>
              <a:spcAft>
                <a:spcPts val="0"/>
              </a:spcAft>
              <a:buSzPts val="2700"/>
              <a:buNone/>
              <a:defRPr sz="2700"/>
            </a:lvl6pPr>
            <a:lvl7pPr lvl="6">
              <a:spcBef>
                <a:spcPts val="0"/>
              </a:spcBef>
              <a:spcAft>
                <a:spcPts val="0"/>
              </a:spcAft>
              <a:buSzPts val="2700"/>
              <a:buNone/>
              <a:defRPr sz="2700"/>
            </a:lvl7pPr>
            <a:lvl8pPr lvl="7">
              <a:spcBef>
                <a:spcPts val="0"/>
              </a:spcBef>
              <a:spcAft>
                <a:spcPts val="0"/>
              </a:spcAft>
              <a:buSzPts val="2700"/>
              <a:buNone/>
              <a:defRPr sz="2700"/>
            </a:lvl8pPr>
            <a:lvl9pPr lvl="8">
              <a:spcBef>
                <a:spcPts val="0"/>
              </a:spcBef>
              <a:spcAft>
                <a:spcPts val="0"/>
              </a:spcAft>
              <a:buSzPts val="2700"/>
              <a:buNone/>
              <a:defRPr sz="27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6" name="Shape 346"/>
        <p:cNvGrpSpPr/>
        <p:nvPr/>
      </p:nvGrpSpPr>
      <p:grpSpPr>
        <a:xfrm>
          <a:off x="0" y="0"/>
          <a:ext cx="0" cy="0"/>
          <a:chOff x="0" y="0"/>
          <a:chExt cx="0" cy="0"/>
        </a:xfrm>
      </p:grpSpPr>
      <p:grpSp>
        <p:nvGrpSpPr>
          <p:cNvPr id="347" name="Google Shape;347;p9"/>
          <p:cNvGrpSpPr/>
          <p:nvPr/>
        </p:nvGrpSpPr>
        <p:grpSpPr>
          <a:xfrm>
            <a:off x="-40" y="0"/>
            <a:ext cx="9143957" cy="5143500"/>
            <a:chOff x="-19200" y="0"/>
            <a:chExt cx="9163200" cy="5143500"/>
          </a:xfrm>
        </p:grpSpPr>
        <p:cxnSp>
          <p:nvCxnSpPr>
            <p:cNvPr id="348" name="Google Shape;348;p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76" name="Google Shape;376;p9"/>
          <p:cNvSpPr/>
          <p:nvPr/>
        </p:nvSpPr>
        <p:spPr>
          <a:xfrm>
            <a:off x="4374000" y="-66675"/>
            <a:ext cx="4827300" cy="52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9"/>
          <p:cNvGrpSpPr/>
          <p:nvPr/>
        </p:nvGrpSpPr>
        <p:grpSpPr>
          <a:xfrm>
            <a:off x="5097000" y="2801775"/>
            <a:ext cx="3333600" cy="1584400"/>
            <a:chOff x="5097000" y="2801775"/>
            <a:chExt cx="3333600" cy="1584400"/>
          </a:xfrm>
        </p:grpSpPr>
        <p:sp>
          <p:nvSpPr>
            <p:cNvPr id="378" name="Google Shape;378;p9"/>
            <p:cNvSpPr/>
            <p:nvPr/>
          </p:nvSpPr>
          <p:spPr>
            <a:xfrm>
              <a:off x="5097000" y="2946175"/>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5097000" y="2801775"/>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9"/>
          <p:cNvGrpSpPr/>
          <p:nvPr/>
        </p:nvGrpSpPr>
        <p:grpSpPr>
          <a:xfrm>
            <a:off x="5097000" y="819150"/>
            <a:ext cx="3333600" cy="1584400"/>
            <a:chOff x="5097000" y="819150"/>
            <a:chExt cx="3333600" cy="1584400"/>
          </a:xfrm>
        </p:grpSpPr>
        <p:sp>
          <p:nvSpPr>
            <p:cNvPr id="381" name="Google Shape;381;p9"/>
            <p:cNvSpPr/>
            <p:nvPr/>
          </p:nvSpPr>
          <p:spPr>
            <a:xfrm>
              <a:off x="5097000" y="963550"/>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5097000" y="819150"/>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9"/>
          <p:cNvSpPr/>
          <p:nvPr/>
        </p:nvSpPr>
        <p:spPr>
          <a:xfrm flipH="1" rot="5400000">
            <a:off x="3060790" y="3838125"/>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9"/>
          <p:cNvGrpSpPr/>
          <p:nvPr/>
        </p:nvGrpSpPr>
        <p:grpSpPr>
          <a:xfrm rot="2507660">
            <a:off x="-541747" y="3781011"/>
            <a:ext cx="1731346" cy="2262289"/>
            <a:chOff x="554456" y="2624159"/>
            <a:chExt cx="2397903" cy="3132932"/>
          </a:xfrm>
        </p:grpSpPr>
        <p:sp>
          <p:nvSpPr>
            <p:cNvPr id="386" name="Google Shape;386;p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9"/>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3632182" y="413497"/>
            <a:ext cx="226134" cy="226191"/>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3368076" y="669950"/>
            <a:ext cx="225409" cy="22540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lvl1pPr lvl="0">
              <a:spcBef>
                <a:spcPts val="0"/>
              </a:spcBef>
              <a:spcAft>
                <a:spcPts val="0"/>
              </a:spcAft>
              <a:buSzPts val="3500"/>
              <a:buNone/>
              <a:defRPr sz="3500"/>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p:txBody>
      </p:sp>
      <p:sp>
        <p:nvSpPr>
          <p:cNvPr id="403" name="Google Shape;403;p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
        <p:nvSpPr>
          <p:cNvPr id="404" name="Google Shape;404;p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5" name="Shape 405"/>
        <p:cNvGrpSpPr/>
        <p:nvPr/>
      </p:nvGrpSpPr>
      <p:grpSpPr>
        <a:xfrm>
          <a:off x="0" y="0"/>
          <a:ext cx="0" cy="0"/>
          <a:chOff x="0" y="0"/>
          <a:chExt cx="0" cy="0"/>
        </a:xfrm>
      </p:grpSpPr>
      <p:grpSp>
        <p:nvGrpSpPr>
          <p:cNvPr id="406" name="Google Shape;406;p10"/>
          <p:cNvGrpSpPr/>
          <p:nvPr/>
        </p:nvGrpSpPr>
        <p:grpSpPr>
          <a:xfrm>
            <a:off x="5665230" y="2373379"/>
            <a:ext cx="3270295" cy="2854496"/>
            <a:chOff x="5665230" y="2373379"/>
            <a:chExt cx="3270295" cy="2854496"/>
          </a:xfrm>
        </p:grpSpPr>
        <p:sp>
          <p:nvSpPr>
            <p:cNvPr id="407" name="Google Shape;407;p10"/>
            <p:cNvSpPr/>
            <p:nvPr/>
          </p:nvSpPr>
          <p:spPr>
            <a:xfrm>
              <a:off x="7806475" y="4191975"/>
              <a:ext cx="1035900" cy="1035900"/>
            </a:xfrm>
            <a:prstGeom prst="roundRect">
              <a:avLst>
                <a:gd fmla="val 1971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5665232" y="2526371"/>
              <a:ext cx="2765100" cy="2218200"/>
            </a:xfrm>
            <a:prstGeom prst="roundRect">
              <a:avLst>
                <a:gd fmla="val 5206"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5665230" y="2451315"/>
              <a:ext cx="2765100" cy="2181000"/>
            </a:xfrm>
            <a:prstGeom prst="roundRect">
              <a:avLst>
                <a:gd fmla="val 5206"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5994975" y="237337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8731224" y="45019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2400">
                <a:solidFill>
                  <a:schemeClr val="lt1"/>
                </a:solidFill>
                <a:latin typeface="Open Sans ExtraBold"/>
                <a:ea typeface="Open Sans ExtraBold"/>
                <a:cs typeface="Open Sans ExtraBold"/>
                <a:sym typeface="Open Sans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381209"/>
            <a:ext cx="7717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Mono"/>
              <a:buChar char="●"/>
              <a:defRPr sz="1800">
                <a:solidFill>
                  <a:schemeClr val="dk1"/>
                </a:solidFill>
                <a:latin typeface="Roboto Mono"/>
                <a:ea typeface="Roboto Mono"/>
                <a:cs typeface="Roboto Mono"/>
                <a:sym typeface="Roboto Mono"/>
              </a:defRPr>
            </a:lvl1pPr>
            <a:lvl2pPr indent="-317500" lvl="1" marL="914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indent="-317500" lvl="2" marL="1371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indent="-317500" lvl="3" marL="1828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indent="-317500" lvl="4" marL="22860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indent="-317500" lvl="5" marL="27432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indent="-317500" lvl="6" marL="3200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indent="-317500" lvl="7" marL="3657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indent="-317500" lvl="8" marL="4114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ddL3y1saEJs"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36"/>
          <p:cNvSpPr txBox="1"/>
          <p:nvPr>
            <p:ph type="ctrTitle"/>
          </p:nvPr>
        </p:nvSpPr>
        <p:spPr>
          <a:xfrm>
            <a:off x="728175" y="1459674"/>
            <a:ext cx="2957100" cy="9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CISC108</a:t>
            </a:r>
            <a:endParaRPr sz="5400"/>
          </a:p>
        </p:txBody>
      </p:sp>
      <p:sp>
        <p:nvSpPr>
          <p:cNvPr id="1499" name="Google Shape;1499;p36"/>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4 - Data Structures</a:t>
            </a:r>
            <a:endParaRPr/>
          </a:p>
        </p:txBody>
      </p:sp>
      <p:sp>
        <p:nvSpPr>
          <p:cNvPr id="1500" name="Google Shape;1500;p36"/>
          <p:cNvSpPr txBox="1"/>
          <p:nvPr>
            <p:ph idx="2" type="subTitle"/>
          </p:nvPr>
        </p:nvSpPr>
        <p:spPr>
          <a:xfrm>
            <a:off x="5766425" y="2541850"/>
            <a:ext cx="2744400" cy="7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[TA Name]</a:t>
            </a:r>
            <a:endParaRPr sz="2000"/>
          </a:p>
          <a:p>
            <a:pPr indent="0" lvl="0" marL="0" rtl="0" algn="l">
              <a:spcBef>
                <a:spcPts val="0"/>
              </a:spcBef>
              <a:spcAft>
                <a:spcPts val="0"/>
              </a:spcAft>
              <a:buClr>
                <a:schemeClr val="dk1"/>
              </a:buClr>
              <a:buSzPts val="1100"/>
              <a:buFont typeface="Arial"/>
              <a:buNone/>
            </a:pPr>
            <a:r>
              <a:rPr lang="en" sz="2000"/>
              <a:t>[TA Name]</a:t>
            </a:r>
            <a:endParaRPr sz="2000"/>
          </a:p>
          <a:p>
            <a:pPr indent="0" lvl="0" marL="0" rtl="0" algn="l">
              <a:spcBef>
                <a:spcPts val="0"/>
              </a:spcBef>
              <a:spcAft>
                <a:spcPts val="0"/>
              </a:spcAft>
              <a:buNone/>
            </a:pPr>
            <a:r>
              <a:rPr lang="en" sz="1700">
                <a:latin typeface="Open Sans"/>
                <a:ea typeface="Open Sans"/>
                <a:cs typeface="Open Sans"/>
                <a:sym typeface="Open Sans"/>
              </a:rPr>
              <a:t>University of Delaware</a:t>
            </a:r>
            <a:endParaRPr>
              <a:latin typeface="Open Sans"/>
              <a:ea typeface="Open Sans"/>
              <a:cs typeface="Open Sans"/>
              <a:sym typeface="Open Sans"/>
            </a:endParaRPr>
          </a:p>
        </p:txBody>
      </p:sp>
      <p:sp>
        <p:nvSpPr>
          <p:cNvPr id="1501" name="Google Shape;1501;p36"/>
          <p:cNvSpPr txBox="1"/>
          <p:nvPr>
            <p:ph idx="4294967295" type="subTitle"/>
          </p:nvPr>
        </p:nvSpPr>
        <p:spPr>
          <a:xfrm>
            <a:off x="2203650" y="2505336"/>
            <a:ext cx="3026700" cy="96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Introduction to Computer Science</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4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Assignment</a:t>
            </a:r>
            <a:endParaRPr/>
          </a:p>
        </p:txBody>
      </p:sp>
      <p:pic>
        <p:nvPicPr>
          <p:cNvPr descr="This timer silently counts down to 0:00, then alerts you that time is up with a gentle beep sound." id="1578" name="Google Shape;1578;p45" title="25 Minute Timer">
            <a:hlinkClick r:id="rId3"/>
          </p:cNvPr>
          <p:cNvPicPr preferRelativeResize="0"/>
          <p:nvPr/>
        </p:nvPicPr>
        <p:blipFill>
          <a:blip r:embed="rId4">
            <a:alphaModFix/>
          </a:blip>
          <a:stretch>
            <a:fillRect/>
          </a:stretch>
        </p:blipFill>
        <p:spPr>
          <a:xfrm>
            <a:off x="6712500" y="2260500"/>
            <a:ext cx="1837325" cy="1378000"/>
          </a:xfrm>
          <a:prstGeom prst="rect">
            <a:avLst/>
          </a:prstGeom>
          <a:noFill/>
          <a:ln>
            <a:noFill/>
          </a:ln>
        </p:spPr>
      </p:pic>
      <p:sp>
        <p:nvSpPr>
          <p:cNvPr id="1579" name="Google Shape;1579;p45"/>
          <p:cNvSpPr txBox="1"/>
          <p:nvPr>
            <p:ph idx="1" type="body"/>
          </p:nvPr>
        </p:nvSpPr>
        <p:spPr>
          <a:xfrm>
            <a:off x="713400" y="1152475"/>
            <a:ext cx="5999100" cy="3702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Work in groups of 3 to complete today’s Canvas assignment:</a:t>
            </a:r>
            <a:br>
              <a:rPr lang="en"/>
            </a:br>
            <a:r>
              <a:rPr lang="en"/>
              <a:t>	</a:t>
            </a:r>
            <a:r>
              <a:rPr lang="en"/>
              <a:t>Practicum </a:t>
            </a:r>
            <a:r>
              <a:rPr lang="en"/>
              <a:t>4 - Data Structures</a:t>
            </a:r>
            <a:endParaRPr/>
          </a:p>
          <a:p>
            <a:pPr indent="0" lvl="0" marL="0" rtl="0" algn="l">
              <a:lnSpc>
                <a:spcPct val="150000"/>
              </a:lnSpc>
              <a:spcBef>
                <a:spcPts val="1200"/>
              </a:spcBef>
              <a:spcAft>
                <a:spcPts val="0"/>
              </a:spcAft>
              <a:buNone/>
            </a:pPr>
            <a:r>
              <a:rPr lang="en"/>
              <a:t>Spending roughly 20 minutes on this.</a:t>
            </a:r>
            <a:endParaRPr/>
          </a:p>
          <a:p>
            <a:pPr indent="0" lvl="0" marL="0" rtl="0" algn="l">
              <a:lnSpc>
                <a:spcPct val="150000"/>
              </a:lnSpc>
              <a:spcBef>
                <a:spcPts val="1200"/>
              </a:spcBef>
              <a:spcAft>
                <a:spcPts val="0"/>
              </a:spcAft>
              <a:buNone/>
            </a:pPr>
            <a:r>
              <a:rPr lang="en"/>
              <a:t>Speaker should raise hand to ask questions.</a:t>
            </a:r>
            <a:endParaRPr/>
          </a:p>
          <a:p>
            <a:pPr indent="0" lvl="0" marL="0" rtl="0" algn="l">
              <a:lnSpc>
                <a:spcPct val="150000"/>
              </a:lnSpc>
              <a:spcBef>
                <a:spcPts val="1200"/>
              </a:spcBef>
              <a:spcAft>
                <a:spcPts val="0"/>
              </a:spcAft>
              <a:buNone/>
            </a:pPr>
            <a:r>
              <a:rPr lang="en"/>
              <a:t>Run the code in Thonny!</a:t>
            </a:r>
            <a:endParaRPr/>
          </a:p>
          <a:p>
            <a:pPr indent="0" lvl="0" marL="0" rtl="0" algn="l">
              <a:lnSpc>
                <a:spcPct val="150000"/>
              </a:lnSpc>
              <a:spcBef>
                <a:spcPts val="1200"/>
              </a:spcBef>
              <a:spcAft>
                <a:spcPts val="1200"/>
              </a:spcAft>
              <a:buNone/>
            </a:pPr>
            <a:r>
              <a:rPr lang="en"/>
              <a:t>We will have discussion afterwards!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4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Reviewing Answers</a:t>
            </a:r>
            <a:endParaRPr/>
          </a:p>
        </p:txBody>
      </p:sp>
      <p:sp>
        <p:nvSpPr>
          <p:cNvPr id="1585" name="Google Shape;1585;p46"/>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make a reference solution for the lab section!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Each group’s speaker will answer one question at a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47"/>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CISC108</a:t>
            </a:r>
            <a:endParaRPr sz="4900"/>
          </a:p>
        </p:txBody>
      </p:sp>
      <p:sp>
        <p:nvSpPr>
          <p:cNvPr id="1591" name="Google Shape;1591;p47"/>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Have a great day!</a:t>
            </a:r>
            <a:endParaRPr/>
          </a:p>
        </p:txBody>
      </p:sp>
      <p:sp>
        <p:nvSpPr>
          <p:cNvPr id="1592" name="Google Shape;1592;p47"/>
          <p:cNvSpPr txBox="1"/>
          <p:nvPr>
            <p:ph idx="2" type="subTitle"/>
          </p:nvPr>
        </p:nvSpPr>
        <p:spPr>
          <a:xfrm>
            <a:off x="5362375" y="1248675"/>
            <a:ext cx="3189600" cy="3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a:t>
            </a:r>
            <a:endParaRPr/>
          </a:p>
          <a:p>
            <a:pPr indent="-342900" lvl="0" marL="457200" rtl="0" algn="l">
              <a:spcBef>
                <a:spcPts val="0"/>
              </a:spcBef>
              <a:spcAft>
                <a:spcPts val="0"/>
              </a:spcAft>
              <a:buSzPts val="1800"/>
              <a:buChar char="●"/>
            </a:pPr>
            <a:r>
              <a:rPr lang="en"/>
              <a:t>Need to finish module 4 this week!</a:t>
            </a:r>
            <a:endParaRPr/>
          </a:p>
          <a:p>
            <a:pPr indent="-342900" lvl="0" marL="457200" rtl="0" algn="l">
              <a:spcBef>
                <a:spcPts val="0"/>
              </a:spcBef>
              <a:spcAft>
                <a:spcPts val="0"/>
              </a:spcAft>
              <a:buSzPts val="1800"/>
              <a:buChar char="●"/>
            </a:pPr>
            <a:r>
              <a:rPr lang="en"/>
              <a:t>Need to read Primer 5 before next lab!</a:t>
            </a:r>
            <a:endParaRPr/>
          </a:p>
        </p:txBody>
      </p:sp>
      <p:sp>
        <p:nvSpPr>
          <p:cNvPr id="1593" name="Google Shape;1593;p47"/>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See 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37"/>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[TA Photo]</a:t>
            </a:r>
            <a:endParaRPr/>
          </a:p>
        </p:txBody>
      </p:sp>
      <p:sp>
        <p:nvSpPr>
          <p:cNvPr id="1507" name="Google Shape;1507;p37"/>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[TA Photo]</a:t>
            </a:r>
            <a:endParaRPr/>
          </a:p>
        </p:txBody>
      </p:sp>
      <p:sp>
        <p:nvSpPr>
          <p:cNvPr id="1508" name="Google Shape;1508;p37"/>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[TA Name]</a:t>
            </a:r>
            <a:endParaRPr/>
          </a:p>
        </p:txBody>
      </p:sp>
      <p:sp>
        <p:nvSpPr>
          <p:cNvPr id="1509" name="Google Shape;1509;p37"/>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38"/>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First exam is next week!</a:t>
            </a:r>
            <a:endParaRPr/>
          </a:p>
          <a:p>
            <a:pPr indent="-330200" lvl="1" marL="914400" rtl="0" algn="l">
              <a:spcBef>
                <a:spcPts val="0"/>
              </a:spcBef>
              <a:spcAft>
                <a:spcPts val="0"/>
              </a:spcAft>
              <a:buSzPts val="1600"/>
              <a:buChar char="○"/>
            </a:pPr>
            <a:r>
              <a:rPr lang="en"/>
              <a:t>Make sure you have </a:t>
            </a:r>
            <a:r>
              <a:rPr lang="en"/>
              <a:t>scheduled</a:t>
            </a:r>
            <a:r>
              <a:rPr lang="en"/>
              <a:t> with the Testing Center</a:t>
            </a:r>
            <a:endParaRPr/>
          </a:p>
          <a:p>
            <a:pPr indent="-330200" lvl="1" marL="914400" rtl="0" algn="l">
              <a:spcBef>
                <a:spcPts val="0"/>
              </a:spcBef>
              <a:spcAft>
                <a:spcPts val="0"/>
              </a:spcAft>
              <a:buSzPts val="1600"/>
              <a:buChar char="○"/>
            </a:pPr>
            <a:r>
              <a:rPr lang="en"/>
              <a:t>Start writing your 1-page of notes (back-and-front, handwritten only) to bring with you</a:t>
            </a:r>
            <a:endParaRPr/>
          </a:p>
        </p:txBody>
      </p:sp>
      <p:sp>
        <p:nvSpPr>
          <p:cNvPr id="1515" name="Google Shape;1515;p3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39"/>
          <p:cNvSpPr txBox="1"/>
          <p:nvPr>
            <p:ph type="title"/>
          </p:nvPr>
        </p:nvSpPr>
        <p:spPr>
          <a:xfrm>
            <a:off x="325625" y="1547325"/>
            <a:ext cx="3626100" cy="122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Week:</a:t>
            </a:r>
            <a:endParaRPr/>
          </a:p>
          <a:p>
            <a:pPr indent="0" lvl="0" marL="0" rtl="0" algn="l">
              <a:spcBef>
                <a:spcPts val="0"/>
              </a:spcBef>
              <a:spcAft>
                <a:spcPts val="0"/>
              </a:spcAft>
              <a:buNone/>
            </a:pPr>
            <a:r>
              <a:rPr lang="en"/>
              <a:t>If Statements</a:t>
            </a:r>
            <a:endParaRPr/>
          </a:p>
        </p:txBody>
      </p:sp>
      <p:sp>
        <p:nvSpPr>
          <p:cNvPr id="1521" name="Google Shape;1521;p3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condition:</a:t>
            </a:r>
            <a:endParaRPr/>
          </a:p>
          <a:p>
            <a:pPr indent="0" lvl="0" marL="0" rtl="0" algn="l">
              <a:spcBef>
                <a:spcPts val="1200"/>
              </a:spcBef>
              <a:spcAft>
                <a:spcPts val="1200"/>
              </a:spcAft>
              <a:buNone/>
            </a:pPr>
            <a:r>
              <a:rPr lang="en"/>
              <a:t>    do_something()</a:t>
            </a:r>
            <a:endParaRPr/>
          </a:p>
        </p:txBody>
      </p:sp>
      <p:sp>
        <p:nvSpPr>
          <p:cNvPr id="1522" name="Google Shape;1522;p3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Way to skip lines of a program, based on a condition. Makes programs smarter.</a:t>
            </a:r>
            <a:endParaRPr/>
          </a:p>
        </p:txBody>
      </p:sp>
      <p:sp>
        <p:nvSpPr>
          <p:cNvPr id="1523" name="Google Shape;1523;p39"/>
          <p:cNvSpPr txBox="1"/>
          <p:nvPr/>
        </p:nvSpPr>
        <p:spPr>
          <a:xfrm flipH="1">
            <a:off x="4780650" y="4527900"/>
            <a:ext cx="404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oboto Mono"/>
                <a:ea typeface="Roboto Mono"/>
                <a:cs typeface="Roboto Mono"/>
                <a:sym typeface="Roboto Mono"/>
              </a:rPr>
              <a:t>Not directly connected to this week’s material!</a:t>
            </a:r>
            <a:endParaRPr i="1">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40"/>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Primitive Data Types</a:t>
            </a:r>
            <a:endParaRPr/>
          </a:p>
        </p:txBody>
      </p:sp>
      <p:sp>
        <p:nvSpPr>
          <p:cNvPr id="1529" name="Google Shape;1529;p40"/>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5</a:t>
            </a:r>
            <a:endParaRPr/>
          </a:p>
          <a:p>
            <a:pPr indent="0" lvl="0" marL="0" rtl="0" algn="l">
              <a:spcBef>
                <a:spcPts val="0"/>
              </a:spcBef>
              <a:spcAft>
                <a:spcPts val="0"/>
              </a:spcAft>
              <a:buNone/>
            </a:pPr>
            <a:r>
              <a:rPr lang="en"/>
              <a:t>-200</a:t>
            </a:r>
            <a:endParaRPr/>
          </a:p>
          <a:p>
            <a:pPr indent="0" lvl="0" marL="0" rtl="0" algn="l">
              <a:spcBef>
                <a:spcPts val="0"/>
              </a:spcBef>
              <a:spcAft>
                <a:spcPts val="0"/>
              </a:spcAft>
              <a:buNone/>
            </a:pPr>
            <a:r>
              <a:rPr lang="en"/>
              <a:t>0</a:t>
            </a:r>
            <a:endParaRPr/>
          </a:p>
        </p:txBody>
      </p:sp>
      <p:sp>
        <p:nvSpPr>
          <p:cNvPr id="1530" name="Google Shape;1530;p40"/>
          <p:cNvSpPr txBox="1"/>
          <p:nvPr>
            <p:ph type="title"/>
          </p:nvPr>
        </p:nvSpPr>
        <p:spPr>
          <a:xfrm>
            <a:off x="936663" y="1673313"/>
            <a:ext cx="10311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int</a:t>
            </a:r>
            <a:endParaRPr>
              <a:solidFill>
                <a:schemeClr val="accent5"/>
              </a:solidFill>
            </a:endParaRPr>
          </a:p>
        </p:txBody>
      </p:sp>
      <p:sp>
        <p:nvSpPr>
          <p:cNvPr id="1531" name="Google Shape;1531;p40"/>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3.0</a:t>
            </a:r>
            <a:endParaRPr/>
          </a:p>
          <a:p>
            <a:pPr indent="0" lvl="0" marL="0" rtl="0" algn="l">
              <a:spcBef>
                <a:spcPts val="0"/>
              </a:spcBef>
              <a:spcAft>
                <a:spcPts val="0"/>
              </a:spcAft>
              <a:buNone/>
            </a:pPr>
            <a:r>
              <a:rPr lang="en"/>
              <a:t>.45</a:t>
            </a:r>
            <a:endParaRPr/>
          </a:p>
          <a:p>
            <a:pPr indent="0" lvl="0" marL="0" rtl="0" algn="l">
              <a:spcBef>
                <a:spcPts val="0"/>
              </a:spcBef>
              <a:spcAft>
                <a:spcPts val="0"/>
              </a:spcAft>
              <a:buNone/>
            </a:pPr>
            <a:r>
              <a:rPr lang="en"/>
              <a:t>0.0</a:t>
            </a:r>
            <a:endParaRPr/>
          </a:p>
        </p:txBody>
      </p:sp>
      <p:sp>
        <p:nvSpPr>
          <p:cNvPr id="1532" name="Google Shape;1532;p40"/>
          <p:cNvSpPr txBox="1"/>
          <p:nvPr>
            <p:ph idx="3" type="title"/>
          </p:nvPr>
        </p:nvSpPr>
        <p:spPr>
          <a:xfrm>
            <a:off x="4971982" y="1673313"/>
            <a:ext cx="10311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float</a:t>
            </a:r>
            <a:endParaRPr sz="2700"/>
          </a:p>
        </p:txBody>
      </p:sp>
      <p:sp>
        <p:nvSpPr>
          <p:cNvPr id="1533" name="Google Shape;1533;p40"/>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 (text)</a:t>
            </a:r>
            <a:endParaRPr/>
          </a:p>
        </p:txBody>
      </p:sp>
      <p:sp>
        <p:nvSpPr>
          <p:cNvPr id="1534" name="Google Shape;1534;p40"/>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“Hello\nWorld”</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“Apples and pears”</a:t>
            </a:r>
            <a:endParaRPr/>
          </a:p>
        </p:txBody>
      </p:sp>
      <p:sp>
        <p:nvSpPr>
          <p:cNvPr id="1535" name="Google Shape;1535;p40"/>
          <p:cNvSpPr txBox="1"/>
          <p:nvPr>
            <p:ph idx="6" type="title"/>
          </p:nvPr>
        </p:nvSpPr>
        <p:spPr>
          <a:xfrm>
            <a:off x="936663" y="3544488"/>
            <a:ext cx="10311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
            </a:r>
            <a:endParaRPr/>
          </a:p>
        </p:txBody>
      </p:sp>
      <p:sp>
        <p:nvSpPr>
          <p:cNvPr id="1536" name="Google Shape;1536;p40"/>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Boolean (on/off)</a:t>
            </a:r>
            <a:endParaRPr/>
          </a:p>
        </p:txBody>
      </p:sp>
      <p:sp>
        <p:nvSpPr>
          <p:cNvPr id="1537" name="Google Shape;1537;p40"/>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True</a:t>
            </a:r>
            <a:endParaRPr/>
          </a:p>
          <a:p>
            <a:pPr indent="0" lvl="0" marL="0" rtl="0" algn="l">
              <a:spcBef>
                <a:spcPts val="0"/>
              </a:spcBef>
              <a:spcAft>
                <a:spcPts val="0"/>
              </a:spcAft>
              <a:buNone/>
            </a:pPr>
            <a:r>
              <a:rPr lang="en"/>
              <a:t>False</a:t>
            </a:r>
            <a:endParaRPr/>
          </a:p>
        </p:txBody>
      </p:sp>
      <p:sp>
        <p:nvSpPr>
          <p:cNvPr id="1538" name="Google Shape;1538;p40"/>
          <p:cNvSpPr txBox="1"/>
          <p:nvPr>
            <p:ph idx="9" type="title"/>
          </p:nvPr>
        </p:nvSpPr>
        <p:spPr>
          <a:xfrm>
            <a:off x="4971994" y="3544488"/>
            <a:ext cx="10311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bool</a:t>
            </a:r>
            <a:endParaRPr sz="2800"/>
          </a:p>
        </p:txBody>
      </p:sp>
      <p:sp>
        <p:nvSpPr>
          <p:cNvPr id="1539" name="Google Shape;1539;p40"/>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Integer</a:t>
            </a:r>
            <a:endParaRPr/>
          </a:p>
        </p:txBody>
      </p:sp>
      <p:sp>
        <p:nvSpPr>
          <p:cNvPr id="1540" name="Google Shape;1540;p40"/>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Float (decimal)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4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Week: Data Structures!</a:t>
            </a:r>
            <a:endParaRPr/>
          </a:p>
        </p:txBody>
      </p:sp>
      <p:sp>
        <p:nvSpPr>
          <p:cNvPr id="1546" name="Google Shape;1546;p41"/>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rPr lang="en"/>
              <a:t>A specific type that can have multiple values inside, all of the same type.</a:t>
            </a:r>
            <a:endParaRPr/>
          </a:p>
        </p:txBody>
      </p:sp>
      <p:sp>
        <p:nvSpPr>
          <p:cNvPr id="1547" name="Google Shape;1547;p41"/>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A way to create new types that have multiple pieces of different types of data inside.</a:t>
            </a:r>
            <a:endParaRPr/>
          </a:p>
        </p:txBody>
      </p:sp>
      <p:sp>
        <p:nvSpPr>
          <p:cNvPr id="1548" name="Google Shape;1548;p41"/>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Lists</a:t>
            </a:r>
            <a:endParaRPr/>
          </a:p>
        </p:txBody>
      </p:sp>
      <p:sp>
        <p:nvSpPr>
          <p:cNvPr id="1549" name="Google Shape;1549;p41"/>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Dataclasses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42"/>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1555" name="Google Shape;1555;p42"/>
          <p:cNvSpPr txBox="1"/>
          <p:nvPr>
            <p:ph idx="1" type="body"/>
          </p:nvPr>
        </p:nvSpPr>
        <p:spPr>
          <a:xfrm>
            <a:off x="713400" y="1152475"/>
            <a:ext cx="33717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nsolas"/>
                <a:ea typeface="Consolas"/>
                <a:cs typeface="Consolas"/>
                <a:sym typeface="Consolas"/>
              </a:rPr>
              <a:t># A list of strings</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grades = [</a:t>
            </a:r>
            <a:r>
              <a:rPr lang="en" sz="1050">
                <a:solidFill>
                  <a:srgbClr val="A31515"/>
                </a:solidFill>
                <a:highlight>
                  <a:srgbClr val="FFFFFF"/>
                </a:highlight>
                <a:latin typeface="Consolas"/>
                <a:ea typeface="Consolas"/>
                <a:cs typeface="Consolas"/>
                <a:sym typeface="Consolas"/>
              </a:rPr>
              <a:t>'A'</a:t>
            </a:r>
            <a:r>
              <a:rPr lang="en" sz="1050">
                <a:highlight>
                  <a:srgbClr val="FFFFFF"/>
                </a:highlight>
                <a:latin typeface="Consolas"/>
                <a:ea typeface="Consolas"/>
                <a:cs typeface="Consolas"/>
                <a:sym typeface="Consolas"/>
              </a:rPr>
              <a:t>, </a:t>
            </a:r>
            <a:r>
              <a:rPr lang="en" sz="1050">
                <a:solidFill>
                  <a:srgbClr val="A31515"/>
                </a:solidFill>
                <a:highlight>
                  <a:srgbClr val="FFFFFF"/>
                </a:highlight>
                <a:latin typeface="Consolas"/>
                <a:ea typeface="Consolas"/>
                <a:cs typeface="Consolas"/>
                <a:sym typeface="Consolas"/>
              </a:rPr>
              <a:t>'B'</a:t>
            </a:r>
            <a:r>
              <a:rPr lang="en" sz="1050">
                <a:highlight>
                  <a:srgbClr val="FFFFFF"/>
                </a:highlight>
                <a:latin typeface="Consolas"/>
                <a:ea typeface="Consolas"/>
                <a:cs typeface="Consolas"/>
                <a:sym typeface="Consolas"/>
              </a:rPr>
              <a:t>, </a:t>
            </a:r>
            <a:r>
              <a:rPr lang="en" sz="1050">
                <a:solidFill>
                  <a:srgbClr val="A31515"/>
                </a:solidFill>
                <a:highlight>
                  <a:srgbClr val="FFFFFF"/>
                </a:highlight>
                <a:latin typeface="Consolas"/>
                <a:ea typeface="Consolas"/>
                <a:cs typeface="Consolas"/>
                <a:sym typeface="Consolas"/>
              </a:rPr>
              <a:t>'C'</a:t>
            </a:r>
            <a:r>
              <a:rPr lang="en" sz="1050">
                <a:highlight>
                  <a:srgbClr val="FFFFFF"/>
                </a:highlight>
                <a:latin typeface="Consolas"/>
                <a:ea typeface="Consolas"/>
                <a:cs typeface="Consolas"/>
                <a:sym typeface="Consolas"/>
              </a:rPr>
              <a:t>, </a:t>
            </a:r>
            <a:r>
              <a:rPr lang="en" sz="1050">
                <a:solidFill>
                  <a:srgbClr val="A31515"/>
                </a:solidFill>
                <a:highlight>
                  <a:srgbClr val="FFFFFF"/>
                </a:highlight>
                <a:latin typeface="Consolas"/>
                <a:ea typeface="Consolas"/>
                <a:cs typeface="Consolas"/>
                <a:sym typeface="Consolas"/>
              </a:rPr>
              <a:t>'D'</a:t>
            </a:r>
            <a:r>
              <a:rPr lang="en" sz="1050">
                <a:highlight>
                  <a:srgbClr val="FFFFFF"/>
                </a:highlight>
                <a:latin typeface="Consolas"/>
                <a:ea typeface="Consolas"/>
                <a:cs typeface="Consolas"/>
                <a:sym typeface="Consolas"/>
              </a:rPr>
              <a:t>, </a:t>
            </a:r>
            <a:r>
              <a:rPr lang="en" sz="1050">
                <a:solidFill>
                  <a:srgbClr val="A31515"/>
                </a:solidFill>
                <a:highlight>
                  <a:srgbClr val="FFFFFF"/>
                </a:highlight>
                <a:latin typeface="Consolas"/>
                <a:ea typeface="Consolas"/>
                <a:cs typeface="Consolas"/>
                <a:sym typeface="Consolas"/>
              </a:rPr>
              <a:t>'F'</a:t>
            </a:r>
            <a:r>
              <a:rPr lang="en" sz="1050">
                <a:highlight>
                  <a:srgbClr val="FFFFFF"/>
                </a:highlight>
                <a:latin typeface="Consolas"/>
                <a:ea typeface="Consolas"/>
                <a:cs typeface="Consolas"/>
                <a:sym typeface="Consolas"/>
              </a:rPr>
              <a:t>]</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nsolas"/>
                <a:ea typeface="Consolas"/>
                <a:cs typeface="Consolas"/>
                <a:sym typeface="Consolas"/>
              </a:rPr>
              <a:t># A list of integers</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weights = [</a:t>
            </a:r>
            <a:r>
              <a:rPr lang="en" sz="1050">
                <a:solidFill>
                  <a:srgbClr val="098658"/>
                </a:solidFill>
                <a:highlight>
                  <a:srgbClr val="FFFFFF"/>
                </a:highlight>
                <a:latin typeface="Consolas"/>
                <a:ea typeface="Consolas"/>
                <a:cs typeface="Consolas"/>
                <a:sym typeface="Consolas"/>
              </a:rPr>
              <a:t>45</a:t>
            </a:r>
            <a:r>
              <a:rPr lang="en" sz="1050">
                <a:highlight>
                  <a:srgbClr val="FFFFFF"/>
                </a:highlight>
                <a:latin typeface="Consolas"/>
                <a:ea typeface="Consolas"/>
                <a:cs typeface="Consolas"/>
                <a:sym typeface="Consolas"/>
              </a:rPr>
              <a:t>, </a:t>
            </a:r>
            <a:r>
              <a:rPr lang="en" sz="1050">
                <a:solidFill>
                  <a:srgbClr val="098658"/>
                </a:solidFill>
                <a:highlight>
                  <a:srgbClr val="FFFFFF"/>
                </a:highlight>
                <a:latin typeface="Consolas"/>
                <a:ea typeface="Consolas"/>
                <a:cs typeface="Consolas"/>
                <a:sym typeface="Consolas"/>
              </a:rPr>
              <a:t>37</a:t>
            </a:r>
            <a:r>
              <a:rPr lang="en" sz="1050">
                <a:highlight>
                  <a:srgbClr val="FFFFFF"/>
                </a:highlight>
                <a:latin typeface="Consolas"/>
                <a:ea typeface="Consolas"/>
                <a:cs typeface="Consolas"/>
                <a:sym typeface="Consolas"/>
              </a:rPr>
              <a:t>, </a:t>
            </a:r>
            <a:r>
              <a:rPr lang="en" sz="1050">
                <a:solidFill>
                  <a:srgbClr val="098658"/>
                </a:solidFill>
                <a:highlight>
                  <a:srgbClr val="FFFFFF"/>
                </a:highlight>
                <a:latin typeface="Consolas"/>
                <a:ea typeface="Consolas"/>
                <a:cs typeface="Consolas"/>
                <a:sym typeface="Consolas"/>
              </a:rPr>
              <a:t>25</a:t>
            </a:r>
            <a:r>
              <a:rPr lang="en" sz="1050">
                <a:highlight>
                  <a:srgbClr val="FFFFFF"/>
                </a:highlight>
                <a:latin typeface="Consolas"/>
                <a:ea typeface="Consolas"/>
                <a:cs typeface="Consolas"/>
                <a:sym typeface="Consolas"/>
              </a:rPr>
              <a:t>]</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nsolas"/>
                <a:ea typeface="Consolas"/>
                <a:cs typeface="Consolas"/>
                <a:sym typeface="Consolas"/>
              </a:rPr>
              <a:t># The empty list</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wallet = []</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nsolas"/>
                <a:ea typeface="Consolas"/>
                <a:cs typeface="Consolas"/>
                <a:sym typeface="Consolas"/>
              </a:rPr>
              <a:t># Can "append" (add) to a list</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highlight>
                  <a:srgbClr val="FFFFFF"/>
                </a:highlight>
                <a:latin typeface="Consolas"/>
                <a:ea typeface="Consolas"/>
                <a:cs typeface="Consolas"/>
                <a:sym typeface="Consolas"/>
              </a:rPr>
              <a:t>weights.append(</a:t>
            </a:r>
            <a:r>
              <a:rPr lang="en" sz="1050">
                <a:solidFill>
                  <a:srgbClr val="098658"/>
                </a:solidFill>
                <a:highlight>
                  <a:srgbClr val="FFFFFF"/>
                </a:highlight>
                <a:latin typeface="Consolas"/>
                <a:ea typeface="Consolas"/>
                <a:cs typeface="Consolas"/>
                <a:sym typeface="Consolas"/>
              </a:rPr>
              <a:t>29</a:t>
            </a:r>
            <a:r>
              <a:rPr lang="en" sz="1050">
                <a:highlight>
                  <a:srgbClr val="FFFFFF"/>
                </a:highlight>
                <a:latin typeface="Consolas"/>
                <a:ea typeface="Consolas"/>
                <a:cs typeface="Consolas"/>
                <a:sym typeface="Consolas"/>
              </a:rPr>
              <a:t>)</a:t>
            </a:r>
            <a:endParaRPr/>
          </a:p>
        </p:txBody>
      </p:sp>
      <p:sp>
        <p:nvSpPr>
          <p:cNvPr id="1556" name="Google Shape;1556;p42"/>
          <p:cNvSpPr txBox="1"/>
          <p:nvPr/>
        </p:nvSpPr>
        <p:spPr>
          <a:xfrm>
            <a:off x="4438775" y="1198925"/>
            <a:ext cx="4072200" cy="2100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008000"/>
                </a:solidFill>
                <a:highlight>
                  <a:srgbClr val="FFFFFF"/>
                </a:highlight>
                <a:latin typeface="Consolas"/>
                <a:ea typeface="Consolas"/>
                <a:cs typeface="Consolas"/>
                <a:sym typeface="Consolas"/>
              </a:rPr>
              <a:t># Functions can consume lists</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0000FF"/>
                </a:solidFill>
                <a:highlight>
                  <a:srgbClr val="FFFFFF"/>
                </a:highlight>
                <a:latin typeface="Consolas"/>
                <a:ea typeface="Consolas"/>
                <a:cs typeface="Consolas"/>
                <a:sym typeface="Consolas"/>
              </a:rPr>
              <a:t>def</a:t>
            </a:r>
            <a:r>
              <a:rPr lang="en" sz="1050">
                <a:solidFill>
                  <a:schemeClr val="dk1"/>
                </a:solidFill>
                <a:highlight>
                  <a:srgbClr val="FFFFFF"/>
                </a:highlight>
                <a:latin typeface="Consolas"/>
                <a:ea typeface="Consolas"/>
                <a:cs typeface="Consolas"/>
                <a:sym typeface="Consolas"/>
              </a:rPr>
              <a:t> add_ends(numbers: list[int]) -&gt; int: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    </a:t>
            </a:r>
            <a:r>
              <a:rPr lang="en" sz="1050">
                <a:solidFill>
                  <a:srgbClr val="008000"/>
                </a:solidFill>
                <a:highlight>
                  <a:srgbClr val="FFFFFF"/>
                </a:highlight>
                <a:latin typeface="Consolas"/>
                <a:ea typeface="Consolas"/>
                <a:cs typeface="Consolas"/>
                <a:sym typeface="Consolas"/>
              </a:rPr>
              <a:t># Can retrieve elements by index, like a string</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    first = numbers[</a:t>
            </a:r>
            <a:r>
              <a:rPr lang="en" sz="1050">
                <a:solidFill>
                  <a:srgbClr val="098658"/>
                </a:solidFill>
                <a:highlight>
                  <a:srgbClr val="FFFFFF"/>
                </a:highlight>
                <a:latin typeface="Consolas"/>
                <a:ea typeface="Consolas"/>
                <a:cs typeface="Consolas"/>
                <a:sym typeface="Consolas"/>
              </a:rPr>
              <a:t>0</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    last = numbers[-</a:t>
            </a:r>
            <a:r>
              <a:rPr lang="en" sz="1050">
                <a:solidFill>
                  <a:srgbClr val="098658"/>
                </a:solidFill>
                <a:highlight>
                  <a:srgbClr val="FFFFFF"/>
                </a:highlight>
                <a:latin typeface="Consolas"/>
                <a:ea typeface="Consolas"/>
                <a:cs typeface="Consolas"/>
                <a:sym typeface="Consolas"/>
              </a:rPr>
              <a:t>1</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    </a:t>
            </a:r>
            <a:r>
              <a:rPr lang="en" sz="1050">
                <a:solidFill>
                  <a:srgbClr val="0000FF"/>
                </a:solidFill>
                <a:highlight>
                  <a:srgbClr val="FFFFFF"/>
                </a:highlight>
                <a:latin typeface="Consolas"/>
                <a:ea typeface="Consolas"/>
                <a:cs typeface="Consolas"/>
                <a:sym typeface="Consolas"/>
              </a:rPr>
              <a:t>return</a:t>
            </a:r>
            <a:r>
              <a:rPr lang="en" sz="1050">
                <a:solidFill>
                  <a:schemeClr val="dk1"/>
                </a:solidFill>
                <a:highlight>
                  <a:srgbClr val="FFFFFF"/>
                </a:highlight>
                <a:latin typeface="Consolas"/>
                <a:ea typeface="Consolas"/>
                <a:cs typeface="Consolas"/>
                <a:sym typeface="Consolas"/>
              </a:rPr>
              <a:t> first + last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008000"/>
                </a:solidFill>
                <a:highlight>
                  <a:srgbClr val="FFFFFF"/>
                </a:highlight>
                <a:latin typeface="Consolas"/>
                <a:ea typeface="Consolas"/>
                <a:cs typeface="Consolas"/>
                <a:sym typeface="Consolas"/>
              </a:rPr>
              <a:t># Produces 4</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add_ends([</a:t>
            </a:r>
            <a:r>
              <a:rPr lang="en" sz="1050">
                <a:solidFill>
                  <a:srgbClr val="098658"/>
                </a:solidFill>
                <a:highlight>
                  <a:srgbClr val="FFFFFF"/>
                </a:highlight>
                <a:latin typeface="Consolas"/>
                <a:ea typeface="Consolas"/>
                <a:cs typeface="Consolas"/>
                <a:sym typeface="Consolas"/>
              </a:rPr>
              <a:t>1</a:t>
            </a:r>
            <a:r>
              <a:rPr lang="en" sz="1050">
                <a:solidFill>
                  <a:schemeClr val="dk1"/>
                </a:solidFill>
                <a:highlight>
                  <a:srgbClr val="FFFFFF"/>
                </a:highlight>
                <a:latin typeface="Consolas"/>
                <a:ea typeface="Consolas"/>
                <a:cs typeface="Consolas"/>
                <a:sym typeface="Consolas"/>
              </a:rPr>
              <a:t>, </a:t>
            </a:r>
            <a:r>
              <a:rPr lang="en" sz="1050">
                <a:solidFill>
                  <a:srgbClr val="098658"/>
                </a:solidFill>
                <a:highlight>
                  <a:srgbClr val="FFFFFF"/>
                </a:highlight>
                <a:latin typeface="Consolas"/>
                <a:ea typeface="Consolas"/>
                <a:cs typeface="Consolas"/>
                <a:sym typeface="Consolas"/>
              </a:rPr>
              <a:t>2</a:t>
            </a:r>
            <a:r>
              <a:rPr lang="en" sz="1050">
                <a:solidFill>
                  <a:schemeClr val="dk1"/>
                </a:solidFill>
                <a:highlight>
                  <a:srgbClr val="FFFFFF"/>
                </a:highlight>
                <a:latin typeface="Consolas"/>
                <a:ea typeface="Consolas"/>
                <a:cs typeface="Consolas"/>
                <a:sym typeface="Consolas"/>
              </a:rPr>
              <a:t>, </a:t>
            </a:r>
            <a:r>
              <a:rPr lang="en" sz="1050">
                <a:solidFill>
                  <a:srgbClr val="098658"/>
                </a:solidFill>
                <a:highlight>
                  <a:srgbClr val="FFFFFF"/>
                </a:highlight>
                <a:latin typeface="Consolas"/>
                <a:ea typeface="Consolas"/>
                <a:cs typeface="Consolas"/>
                <a:sym typeface="Consolas"/>
              </a:rPr>
              <a:t>3</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cxnSp>
        <p:nvCxnSpPr>
          <p:cNvPr id="1557" name="Google Shape;1557;p42"/>
          <p:cNvCxnSpPr/>
          <p:nvPr/>
        </p:nvCxnSpPr>
        <p:spPr>
          <a:xfrm>
            <a:off x="3929775" y="1265525"/>
            <a:ext cx="29700" cy="242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4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Dataclasses</a:t>
            </a:r>
            <a:endParaRPr/>
          </a:p>
        </p:txBody>
      </p:sp>
      <p:sp>
        <p:nvSpPr>
          <p:cNvPr id="1563" name="Google Shape;1563;p43"/>
          <p:cNvSpPr txBox="1"/>
          <p:nvPr>
            <p:ph idx="1" type="body"/>
          </p:nvPr>
        </p:nvSpPr>
        <p:spPr>
          <a:xfrm>
            <a:off x="713400" y="1152475"/>
            <a:ext cx="3645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nsolas"/>
                <a:ea typeface="Consolas"/>
                <a:cs typeface="Consolas"/>
                <a:sym typeface="Consolas"/>
              </a:rPr>
              <a:t># Need this import in every dataclass program!</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nsolas"/>
                <a:ea typeface="Consolas"/>
                <a:cs typeface="Consolas"/>
                <a:sym typeface="Consolas"/>
              </a:rPr>
              <a:t>from</a:t>
            </a:r>
            <a:r>
              <a:rPr lang="en" sz="1050">
                <a:highlight>
                  <a:srgbClr val="FFFFFF"/>
                </a:highlight>
                <a:latin typeface="Consolas"/>
                <a:ea typeface="Consolas"/>
                <a:cs typeface="Consolas"/>
                <a:sym typeface="Consolas"/>
              </a:rPr>
              <a:t> dataclasses </a:t>
            </a:r>
            <a:r>
              <a:rPr lang="en" sz="1050">
                <a:solidFill>
                  <a:srgbClr val="0000FF"/>
                </a:solidFill>
                <a:highlight>
                  <a:srgbClr val="FFFFFF"/>
                </a:highlight>
                <a:latin typeface="Consolas"/>
                <a:ea typeface="Consolas"/>
                <a:cs typeface="Consolas"/>
                <a:sym typeface="Consolas"/>
              </a:rPr>
              <a:t>import</a:t>
            </a:r>
            <a:r>
              <a:rPr lang="en" sz="1050">
                <a:highlight>
                  <a:srgbClr val="FFFFFF"/>
                </a:highlight>
                <a:latin typeface="Consolas"/>
                <a:ea typeface="Consolas"/>
                <a:cs typeface="Consolas"/>
                <a:sym typeface="Consolas"/>
              </a:rPr>
              <a:t> dataclass</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nsolas"/>
                <a:ea typeface="Consolas"/>
                <a:cs typeface="Consolas"/>
                <a:sym typeface="Consolas"/>
              </a:rPr>
              <a:t># Define dataclass</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@dataclass</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nsolas"/>
                <a:ea typeface="Consolas"/>
                <a:cs typeface="Consolas"/>
                <a:sym typeface="Consolas"/>
              </a:rPr>
              <a:t>class</a:t>
            </a:r>
            <a:r>
              <a:rPr lang="en" sz="1050">
                <a:highlight>
                  <a:srgbClr val="FFFFFF"/>
                </a:highlight>
                <a:latin typeface="Consolas"/>
                <a:ea typeface="Consolas"/>
                <a:cs typeface="Consolas"/>
                <a:sym typeface="Consolas"/>
              </a:rPr>
              <a:t> Dog:</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    </a:t>
            </a:r>
            <a:r>
              <a:rPr lang="en" sz="1050">
                <a:solidFill>
                  <a:srgbClr val="008000"/>
                </a:solidFill>
                <a:highlight>
                  <a:srgbClr val="FFFFFF"/>
                </a:highlight>
                <a:latin typeface="Consolas"/>
                <a:ea typeface="Consolas"/>
                <a:cs typeface="Consolas"/>
                <a:sym typeface="Consolas"/>
              </a:rPr>
              <a:t># Define fields</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    name: str</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    age: int</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    fuzzy: bool</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nsolas"/>
                <a:ea typeface="Consolas"/>
                <a:cs typeface="Consolas"/>
                <a:sym typeface="Consolas"/>
              </a:rPr>
              <a:t># Call constructor to make instance</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highlight>
                  <a:srgbClr val="FFFFFF"/>
                </a:highlight>
                <a:latin typeface="Consolas"/>
                <a:ea typeface="Consolas"/>
                <a:cs typeface="Consolas"/>
                <a:sym typeface="Consolas"/>
              </a:rPr>
              <a:t>ada = Dog(</a:t>
            </a:r>
            <a:r>
              <a:rPr lang="en" sz="1050">
                <a:solidFill>
                  <a:srgbClr val="A31515"/>
                </a:solidFill>
                <a:highlight>
                  <a:srgbClr val="FFFFFF"/>
                </a:highlight>
                <a:latin typeface="Consolas"/>
                <a:ea typeface="Consolas"/>
                <a:cs typeface="Consolas"/>
                <a:sym typeface="Consolas"/>
              </a:rPr>
              <a:t>"Ada Bart"</a:t>
            </a:r>
            <a:r>
              <a:rPr lang="en" sz="1050">
                <a:highlight>
                  <a:srgbClr val="FFFFFF"/>
                </a:highlight>
                <a:latin typeface="Consolas"/>
                <a:ea typeface="Consolas"/>
                <a:cs typeface="Consolas"/>
                <a:sym typeface="Consolas"/>
              </a:rPr>
              <a:t>, </a:t>
            </a:r>
            <a:r>
              <a:rPr lang="en" sz="1050">
                <a:solidFill>
                  <a:srgbClr val="098658"/>
                </a:solidFill>
                <a:highlight>
                  <a:srgbClr val="FFFFFF"/>
                </a:highlight>
                <a:latin typeface="Consolas"/>
                <a:ea typeface="Consolas"/>
                <a:cs typeface="Consolas"/>
                <a:sym typeface="Consolas"/>
              </a:rPr>
              <a:t>4</a:t>
            </a:r>
            <a:r>
              <a:rPr lang="en" sz="1050">
                <a:highlight>
                  <a:srgbClr val="FFFFFF"/>
                </a:highlight>
                <a:latin typeface="Consolas"/>
                <a:ea typeface="Consolas"/>
                <a:cs typeface="Consolas"/>
                <a:sym typeface="Consolas"/>
              </a:rPr>
              <a:t>, </a:t>
            </a:r>
            <a:r>
              <a:rPr lang="en" sz="1050">
                <a:solidFill>
                  <a:srgbClr val="0000FF"/>
                </a:solidFill>
                <a:highlight>
                  <a:srgbClr val="FFFFFF"/>
                </a:highlight>
                <a:latin typeface="Consolas"/>
                <a:ea typeface="Consolas"/>
                <a:cs typeface="Consolas"/>
                <a:sym typeface="Consolas"/>
              </a:rPr>
              <a:t>True</a:t>
            </a:r>
            <a:r>
              <a:rPr lang="en" sz="1050">
                <a:highlight>
                  <a:srgbClr val="FFFFFF"/>
                </a:highlight>
                <a:latin typeface="Consolas"/>
                <a:ea typeface="Consolas"/>
                <a:cs typeface="Consolas"/>
                <a:sym typeface="Consolas"/>
              </a:rPr>
              <a:t>)</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babbage = Dog(</a:t>
            </a:r>
            <a:r>
              <a:rPr lang="en" sz="1050">
                <a:solidFill>
                  <a:srgbClr val="A31515"/>
                </a:solidFill>
                <a:highlight>
                  <a:srgbClr val="FFFFFF"/>
                </a:highlight>
                <a:latin typeface="Consolas"/>
                <a:ea typeface="Consolas"/>
                <a:cs typeface="Consolas"/>
                <a:sym typeface="Consolas"/>
              </a:rPr>
              <a:t>"Babbage Bart"</a:t>
            </a:r>
            <a:r>
              <a:rPr lang="en" sz="1050">
                <a:highlight>
                  <a:srgbClr val="FFFFFF"/>
                </a:highlight>
                <a:latin typeface="Consolas"/>
                <a:ea typeface="Consolas"/>
                <a:cs typeface="Consolas"/>
                <a:sym typeface="Consolas"/>
              </a:rPr>
              <a:t>, </a:t>
            </a:r>
            <a:r>
              <a:rPr lang="en" sz="1050">
                <a:solidFill>
                  <a:srgbClr val="098658"/>
                </a:solidFill>
                <a:highlight>
                  <a:srgbClr val="FFFFFF"/>
                </a:highlight>
                <a:latin typeface="Consolas"/>
                <a:ea typeface="Consolas"/>
                <a:cs typeface="Consolas"/>
                <a:sym typeface="Consolas"/>
              </a:rPr>
              <a:t>5</a:t>
            </a:r>
            <a:r>
              <a:rPr lang="en" sz="1050">
                <a:highlight>
                  <a:srgbClr val="FFFFFF"/>
                </a:highlight>
                <a:latin typeface="Consolas"/>
                <a:ea typeface="Consolas"/>
                <a:cs typeface="Consolas"/>
                <a:sym typeface="Consolas"/>
              </a:rPr>
              <a:t>, </a:t>
            </a:r>
            <a:r>
              <a:rPr lang="en" sz="1050">
                <a:solidFill>
                  <a:srgbClr val="0000FF"/>
                </a:solidFill>
                <a:highlight>
                  <a:srgbClr val="FFFFFF"/>
                </a:highlight>
                <a:latin typeface="Consolas"/>
                <a:ea typeface="Consolas"/>
                <a:cs typeface="Consolas"/>
                <a:sym typeface="Consolas"/>
              </a:rPr>
              <a:t>False</a:t>
            </a:r>
            <a:r>
              <a:rPr lang="en" sz="1050">
                <a:highlight>
                  <a:srgbClr val="FFFFFF"/>
                </a:highlight>
                <a:latin typeface="Consolas"/>
                <a:ea typeface="Consolas"/>
                <a:cs typeface="Consolas"/>
                <a:sym typeface="Consolas"/>
              </a:rPr>
              <a:t>)</a:t>
            </a:r>
            <a:endParaRPr sz="10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nsolas"/>
                <a:ea typeface="Consolas"/>
                <a:cs typeface="Consolas"/>
                <a:sym typeface="Consolas"/>
              </a:rPr>
              <a:t># Access fields of instance</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highlight>
                  <a:srgbClr val="FFFFFF"/>
                </a:highlight>
                <a:latin typeface="Consolas"/>
                <a:ea typeface="Consolas"/>
                <a:cs typeface="Consolas"/>
                <a:sym typeface="Consolas"/>
              </a:rPr>
              <a:t>print(ada.name)</a:t>
            </a:r>
            <a:endParaRPr sz="1050">
              <a:highlight>
                <a:srgbClr val="FFFFFF"/>
              </a:highlight>
              <a:latin typeface="Consolas"/>
              <a:ea typeface="Consolas"/>
              <a:cs typeface="Consolas"/>
              <a:sym typeface="Consolas"/>
            </a:endParaRPr>
          </a:p>
        </p:txBody>
      </p:sp>
      <p:sp>
        <p:nvSpPr>
          <p:cNvPr id="1564" name="Google Shape;1564;p43"/>
          <p:cNvSpPr txBox="1"/>
          <p:nvPr/>
        </p:nvSpPr>
        <p:spPr>
          <a:xfrm>
            <a:off x="5180525" y="1243325"/>
            <a:ext cx="3000000" cy="3417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@dataclass</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0000FF"/>
                </a:solidFill>
                <a:highlight>
                  <a:srgbClr val="FFFFFF"/>
                </a:highlight>
                <a:latin typeface="Consolas"/>
                <a:ea typeface="Consolas"/>
                <a:cs typeface="Consolas"/>
                <a:sym typeface="Consolas"/>
              </a:rPr>
              <a:t>class</a:t>
            </a:r>
            <a:r>
              <a:rPr lang="en" sz="1050">
                <a:solidFill>
                  <a:schemeClr val="dk1"/>
                </a:solidFill>
                <a:highlight>
                  <a:srgbClr val="FFFFFF"/>
                </a:highlight>
                <a:latin typeface="Consolas"/>
                <a:ea typeface="Consolas"/>
                <a:cs typeface="Consolas"/>
                <a:sym typeface="Consolas"/>
              </a:rPr>
              <a:t> Box:</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    length: int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    width: int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    color: str</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008000"/>
                </a:solidFill>
                <a:highlight>
                  <a:srgbClr val="FFFFFF"/>
                </a:highlight>
                <a:latin typeface="Consolas"/>
                <a:ea typeface="Consolas"/>
                <a:cs typeface="Consolas"/>
                <a:sym typeface="Consolas"/>
              </a:rPr>
              <a:t># Note type `Box` and parameter `a_box`</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0000FF"/>
                </a:solidFill>
                <a:highlight>
                  <a:srgbClr val="FFFFFF"/>
                </a:highlight>
                <a:latin typeface="Consolas"/>
                <a:ea typeface="Consolas"/>
                <a:cs typeface="Consolas"/>
                <a:sym typeface="Consolas"/>
              </a:rPr>
              <a:t>def</a:t>
            </a:r>
            <a:r>
              <a:rPr lang="en" sz="1050">
                <a:solidFill>
                  <a:schemeClr val="dk1"/>
                </a:solidFill>
                <a:highlight>
                  <a:srgbClr val="FFFFFF"/>
                </a:highlight>
                <a:latin typeface="Consolas"/>
                <a:ea typeface="Consolas"/>
                <a:cs typeface="Consolas"/>
                <a:sym typeface="Consolas"/>
              </a:rPr>
              <a:t> area(a_box: Box) -&gt; int: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    </a:t>
            </a:r>
            <a:r>
              <a:rPr lang="en" sz="1050">
                <a:solidFill>
                  <a:srgbClr val="0000FF"/>
                </a:solidFill>
                <a:highlight>
                  <a:srgbClr val="FFFFFF"/>
                </a:highlight>
                <a:latin typeface="Consolas"/>
                <a:ea typeface="Consolas"/>
                <a:cs typeface="Consolas"/>
                <a:sym typeface="Consolas"/>
              </a:rPr>
              <a:t>return</a:t>
            </a:r>
            <a:r>
              <a:rPr lang="en" sz="1050">
                <a:solidFill>
                  <a:schemeClr val="dk1"/>
                </a:solidFill>
                <a:highlight>
                  <a:srgbClr val="FFFFFF"/>
                </a:highlight>
                <a:latin typeface="Consolas"/>
                <a:ea typeface="Consolas"/>
                <a:cs typeface="Consolas"/>
                <a:sym typeface="Consolas"/>
              </a:rPr>
              <a:t> a_box.length * a_box.width</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008000"/>
                </a:solidFill>
                <a:highlight>
                  <a:srgbClr val="FFFFFF"/>
                </a:highlight>
                <a:latin typeface="Consolas"/>
                <a:ea typeface="Consolas"/>
                <a:cs typeface="Consolas"/>
                <a:sym typeface="Consolas"/>
              </a:rPr>
              <a:t># Box instance</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red_box = Box(</a:t>
            </a:r>
            <a:r>
              <a:rPr lang="en" sz="1050">
                <a:solidFill>
                  <a:srgbClr val="098658"/>
                </a:solidFill>
                <a:highlight>
                  <a:srgbClr val="FFFFFF"/>
                </a:highlight>
                <a:latin typeface="Consolas"/>
                <a:ea typeface="Consolas"/>
                <a:cs typeface="Consolas"/>
                <a:sym typeface="Consolas"/>
              </a:rPr>
              <a:t>5</a:t>
            </a:r>
            <a:r>
              <a:rPr lang="en" sz="1050">
                <a:solidFill>
                  <a:schemeClr val="dk1"/>
                </a:solidFill>
                <a:highlight>
                  <a:srgbClr val="FFFFFF"/>
                </a:highlight>
                <a:latin typeface="Consolas"/>
                <a:ea typeface="Consolas"/>
                <a:cs typeface="Consolas"/>
                <a:sym typeface="Consolas"/>
              </a:rPr>
              <a:t>, </a:t>
            </a:r>
            <a:r>
              <a:rPr lang="en" sz="1050">
                <a:solidFill>
                  <a:srgbClr val="098658"/>
                </a:solidFill>
                <a:highlight>
                  <a:srgbClr val="FFFFFF"/>
                </a:highlight>
                <a:latin typeface="Consolas"/>
                <a:ea typeface="Consolas"/>
                <a:cs typeface="Consolas"/>
                <a:sym typeface="Consolas"/>
              </a:rPr>
              <a:t>3</a:t>
            </a:r>
            <a:r>
              <a:rPr lang="en" sz="1050">
                <a:solidFill>
                  <a:schemeClr val="dk1"/>
                </a:solidFill>
                <a:highlight>
                  <a:srgbClr val="FFFFFF"/>
                </a:highlight>
                <a:latin typeface="Consolas"/>
                <a:ea typeface="Consolas"/>
                <a:cs typeface="Consolas"/>
                <a:sym typeface="Consolas"/>
              </a:rPr>
              <a:t>, </a:t>
            </a:r>
            <a:r>
              <a:rPr lang="en" sz="1050">
                <a:solidFill>
                  <a:srgbClr val="A31515"/>
                </a:solidFill>
                <a:highlight>
                  <a:srgbClr val="FFFFFF"/>
                </a:highlight>
                <a:latin typeface="Consolas"/>
                <a:ea typeface="Consolas"/>
                <a:cs typeface="Consolas"/>
                <a:sym typeface="Consolas"/>
              </a:rPr>
              <a:t>"red"</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008000"/>
                </a:solidFill>
                <a:highlight>
                  <a:srgbClr val="FFFFFF"/>
                </a:highlight>
                <a:latin typeface="Consolas"/>
                <a:ea typeface="Consolas"/>
                <a:cs typeface="Consolas"/>
                <a:sym typeface="Consolas"/>
              </a:rPr>
              <a:t># Produces 15</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area(red_box)</a:t>
            </a:r>
            <a:endParaRPr sz="1050">
              <a:solidFill>
                <a:schemeClr val="dk1"/>
              </a:solidFill>
              <a:highlight>
                <a:srgbClr val="FFFFFF"/>
              </a:highlight>
              <a:latin typeface="Consolas"/>
              <a:ea typeface="Consolas"/>
              <a:cs typeface="Consolas"/>
              <a:sym typeface="Consolas"/>
            </a:endParaRPr>
          </a:p>
        </p:txBody>
      </p:sp>
      <p:cxnSp>
        <p:nvCxnSpPr>
          <p:cNvPr id="1565" name="Google Shape;1565;p43"/>
          <p:cNvCxnSpPr/>
          <p:nvPr/>
        </p:nvCxnSpPr>
        <p:spPr>
          <a:xfrm>
            <a:off x="4521850" y="1243325"/>
            <a:ext cx="0" cy="3382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44"/>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Unlike integers and strings, l</a:t>
            </a:r>
            <a:r>
              <a:rPr lang="en" sz="1700"/>
              <a:t>ists and dataclasses are “mutable”, so you can modify the underlying value.</a:t>
            </a:r>
            <a:endParaRPr sz="1300"/>
          </a:p>
        </p:txBody>
      </p:sp>
      <p:sp>
        <p:nvSpPr>
          <p:cNvPr id="1571" name="Google Shape;1571;p44"/>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a:t>
            </a:r>
            <a:endParaRPr/>
          </a:p>
          <a:p>
            <a:pPr indent="0" lvl="0" marL="0" rtl="0" algn="l">
              <a:spcBef>
                <a:spcPts val="0"/>
              </a:spcBef>
              <a:spcAft>
                <a:spcPts val="0"/>
              </a:spcAft>
              <a:buNone/>
            </a:pPr>
            <a:r>
              <a:rPr lang="en"/>
              <a:t>“Mutability”</a:t>
            </a:r>
            <a:endParaRPr/>
          </a:p>
        </p:txBody>
      </p:sp>
      <p:sp>
        <p:nvSpPr>
          <p:cNvPr id="1572" name="Google Shape;1572;p44"/>
          <p:cNvSpPr txBox="1"/>
          <p:nvPr/>
        </p:nvSpPr>
        <p:spPr>
          <a:xfrm>
            <a:off x="5668975" y="2671650"/>
            <a:ext cx="2183100" cy="16623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008000"/>
                </a:solidFill>
                <a:highlight>
                  <a:srgbClr val="FFFFFF"/>
                </a:highlight>
                <a:latin typeface="Consolas"/>
                <a:ea typeface="Consolas"/>
                <a:cs typeface="Consolas"/>
                <a:sym typeface="Consolas"/>
              </a:rPr>
              <a:t># Updating a dataclass</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red_box.color = </a:t>
            </a:r>
            <a:r>
              <a:rPr lang="en" sz="1050">
                <a:solidFill>
                  <a:srgbClr val="A31515"/>
                </a:solidFill>
                <a:highlight>
                  <a:srgbClr val="FFFFFF"/>
                </a:highlight>
                <a:latin typeface="Consolas"/>
                <a:ea typeface="Consolas"/>
                <a:cs typeface="Consolas"/>
                <a:sym typeface="Consolas"/>
              </a:rPr>
              <a:t>'blue'</a:t>
            </a:r>
            <a:endParaRPr sz="1050">
              <a:solidFill>
                <a:srgbClr val="A31515"/>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ada.age = ada.age + </a:t>
            </a:r>
            <a:r>
              <a:rPr lang="en" sz="1050">
                <a:solidFill>
                  <a:srgbClr val="098658"/>
                </a:solidFill>
                <a:highlight>
                  <a:srgbClr val="FFFFFF"/>
                </a:highlight>
                <a:latin typeface="Consolas"/>
                <a:ea typeface="Consolas"/>
                <a:cs typeface="Consolas"/>
                <a:sym typeface="Consolas"/>
              </a:rPr>
              <a:t>1</a:t>
            </a:r>
            <a:endParaRPr sz="10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008000"/>
                </a:solidFill>
                <a:highlight>
                  <a:srgbClr val="FFFFFF"/>
                </a:highlight>
                <a:latin typeface="Consolas"/>
                <a:ea typeface="Consolas"/>
                <a:cs typeface="Consolas"/>
                <a:sym typeface="Consolas"/>
              </a:rPr>
              <a:t># Appending to a list</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weights.append(</a:t>
            </a:r>
            <a:r>
              <a:rPr lang="en" sz="1050">
                <a:solidFill>
                  <a:srgbClr val="098658"/>
                </a:solidFill>
                <a:highlight>
                  <a:srgbClr val="FFFFFF"/>
                </a:highlight>
                <a:latin typeface="Consolas"/>
                <a:ea typeface="Consolas"/>
                <a:cs typeface="Consolas"/>
                <a:sym typeface="Consolas"/>
              </a:rPr>
              <a:t>5</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chemeClr val="dk1"/>
                </a:solidFill>
                <a:highlight>
                  <a:srgbClr val="FFFFFF"/>
                </a:highlight>
                <a:latin typeface="Consolas"/>
                <a:ea typeface="Consolas"/>
                <a:cs typeface="Consolas"/>
                <a:sym typeface="Consolas"/>
              </a:rPr>
              <a:t>grades.append(</a:t>
            </a:r>
            <a:r>
              <a:rPr lang="en" sz="1050">
                <a:solidFill>
                  <a:srgbClr val="A31515"/>
                </a:solidFill>
                <a:highlight>
                  <a:srgbClr val="FFFFFF"/>
                </a:highlight>
                <a:latin typeface="Consolas"/>
                <a:ea typeface="Consolas"/>
                <a:cs typeface="Consolas"/>
                <a:sym typeface="Consolas"/>
              </a:rPr>
              <a:t>"Z"</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Phone Engineering Lesson by Slidesgo">
  <a:themeElements>
    <a:clrScheme name="Simple Light">
      <a:dk1>
        <a:srgbClr val="000000"/>
      </a:dk1>
      <a:lt1>
        <a:srgbClr val="FFFFFF"/>
      </a:lt1>
      <a:dk2>
        <a:srgbClr val="D9DDDF"/>
      </a:dk2>
      <a:lt2>
        <a:srgbClr val="EFF4F6"/>
      </a:lt2>
      <a:accent1>
        <a:srgbClr val="0C88FF"/>
      </a:accent1>
      <a:accent2>
        <a:srgbClr val="1336F8"/>
      </a:accent2>
      <a:accent3>
        <a:srgbClr val="0DCF7C"/>
      </a:accent3>
      <a:accent4>
        <a:srgbClr val="FF592A"/>
      </a:accent4>
      <a:accent5>
        <a:srgbClr val="C12900"/>
      </a:accent5>
      <a:accent6>
        <a:srgbClr val="FFC62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