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Black"/>
      <p:bold r:id="rId10"/>
      <p:boldItalic r:id="rId11"/>
    </p:embeddedFont>
    <p:embeddedFont>
      <p:font typeface="Libre Baskerville"/>
      <p:regular r:id="rId12"/>
      <p:bold r:id="rId13"/>
      <p:italic r:id="rId14"/>
    </p:embeddedFont>
    <p:embeddedFont>
      <p:font typeface="Open Sans ExtraBold"/>
      <p:bold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Black-boldItalic.fntdata"/><Relationship Id="rId10" Type="http://schemas.openxmlformats.org/officeDocument/2006/relationships/font" Target="fonts/RobotoBlack-bold.fntdata"/><Relationship Id="rId13" Type="http://schemas.openxmlformats.org/officeDocument/2006/relationships/font" Target="fonts/LibreBaskerville-bold.fntdata"/><Relationship Id="rId12" Type="http://schemas.openxmlformats.org/officeDocument/2006/relationships/font" Target="fonts/LibreBaskerville-regular.fntdata"/><Relationship Id="rId15" Type="http://schemas.openxmlformats.org/officeDocument/2006/relationships/font" Target="fonts/OpenSansExtraBold-bold.fntdata"/><Relationship Id="rId14" Type="http://schemas.openxmlformats.org/officeDocument/2006/relationships/font" Target="fonts/LibreBaskerville-italic.fntdata"/><Relationship Id="rId17" Type="http://schemas.openxmlformats.org/officeDocument/2006/relationships/font" Target="fonts/RobotoMono-regular.fntdata"/><Relationship Id="rId16" Type="http://schemas.openxmlformats.org/officeDocument/2006/relationships/font" Target="fonts/OpenSansExtraBold-boldItalic.fntdata"/><Relationship Id="rId19" Type="http://schemas.openxmlformats.org/officeDocument/2006/relationships/font" Target="fonts/RobotoMono-italic.fntdata"/><Relationship Id="rId1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36d4f17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36d4f17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36d4f179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36d4f179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346652" y="3035855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46827" y="2844323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23325" y="10724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1776300" y="4713000"/>
            <a:ext cx="1014400" cy="430500"/>
            <a:chOff x="2559150" y="3516550"/>
            <a:chExt cx="1014400" cy="4305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2"/>
          <p:cNvGrpSpPr/>
          <p:nvPr/>
        </p:nvGrpSpPr>
        <p:grpSpPr>
          <a:xfrm>
            <a:off x="-42" y="4744350"/>
            <a:ext cx="751667" cy="430500"/>
            <a:chOff x="2821883" y="3516550"/>
            <a:chExt cx="751667" cy="430500"/>
          </a:xfrm>
        </p:grpSpPr>
        <p:cxnSp>
          <p:nvCxnSpPr>
            <p:cNvPr id="49" name="Google Shape;49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" name="Google Shape;52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2"/>
          <p:cNvSpPr txBox="1"/>
          <p:nvPr>
            <p:ph idx="2" type="subTitle"/>
          </p:nvPr>
        </p:nvSpPr>
        <p:spPr>
          <a:xfrm>
            <a:off x="5766425" y="2541850"/>
            <a:ext cx="2096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61" name="Google Shape;61;p2"/>
          <p:cNvGrpSpPr/>
          <p:nvPr/>
        </p:nvGrpSpPr>
        <p:grpSpPr>
          <a:xfrm>
            <a:off x="571428" y="1346552"/>
            <a:ext cx="3270596" cy="1323878"/>
            <a:chOff x="713400" y="701325"/>
            <a:chExt cx="3853200" cy="1323878"/>
          </a:xfrm>
        </p:grpSpPr>
        <p:sp>
          <p:nvSpPr>
            <p:cNvPr id="62" name="Google Shape;62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2083803" y="2396352"/>
            <a:ext cx="3270596" cy="1323878"/>
            <a:chOff x="713400" y="701325"/>
            <a:chExt cx="3853200" cy="1323878"/>
          </a:xfrm>
        </p:grpSpPr>
        <p:sp>
          <p:nvSpPr>
            <p:cNvPr id="65" name="Google Shape;65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 txBox="1"/>
          <p:nvPr>
            <p:ph type="ctrTitle"/>
          </p:nvPr>
        </p:nvSpPr>
        <p:spPr>
          <a:xfrm>
            <a:off x="728175" y="1378249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2"/>
          <p:cNvSpPr txBox="1"/>
          <p:nvPr>
            <p:ph idx="3" type="subTitle"/>
          </p:nvPr>
        </p:nvSpPr>
        <p:spPr>
          <a:xfrm>
            <a:off x="2128825" y="2454925"/>
            <a:ext cx="3225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69" name="Google Shape;6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30" y="2938417"/>
            <a:ext cx="1326568" cy="12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2"/>
          <p:cNvSpPr txBox="1"/>
          <p:nvPr/>
        </p:nvSpPr>
        <p:spPr>
          <a:xfrm>
            <a:off x="497713" y="4204400"/>
            <a:ext cx="132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Python Bakery Curriculum 2022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15" name="Google Shape;415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3" name="Google Shape;443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45" name="Google Shape;445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52" name="Google Shape;452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53" name="Google Shape;453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54" name="Google Shape;454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58" name="Google Shape;458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61" name="Google Shape;461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68" name="Google Shape;468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07" name="Google Shape;507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0" name="Google Shape;510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1" name="Google Shape;511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4" name="Google Shape;514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7" name="Google Shape;517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0" name="Google Shape;520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1" name="Google Shape;521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24" name="Google Shape;524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53" name="Google Shape;553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5" name="Google Shape;555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56" name="Google Shape;556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57" name="Google Shape;557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61" name="Google Shape;561;p14"/>
          <p:cNvSpPr txBox="1"/>
          <p:nvPr>
            <p:ph idx="2" type="subTitle"/>
          </p:nvPr>
        </p:nvSpPr>
        <p:spPr>
          <a:xfrm>
            <a:off x="3247200" y="309580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64" name="Google Shape;564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2" name="Google Shape;592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98" name="Google Shape;598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27" name="Google Shape;627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7" name="Google Shape;637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38" name="Google Shape;638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39" name="Google Shape;639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42" name="Google Shape;642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46" name="Google Shape;646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4" name="Google Shape;674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78" name="Google Shape;678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2" name="Google Shape;682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84" name="Google Shape;684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7" name="Google Shape;687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90" name="Google Shape;690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8" name="Google Shape;718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2" name="Google Shape;722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25" name="Google Shape;725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3" name="Google Shape;753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54" name="Google Shape;754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57" name="Google Shape;757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64" name="Google Shape;764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71" name="Google Shape;771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3" name="Google Shape;773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74" name="Google Shape;774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6" name="Google Shape;776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77" name="Google Shape;777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81" name="Google Shape;781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84" name="Google Shape;784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791" name="Google Shape;791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795" name="Google Shape;795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98" name="Google Shape;798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6" name="Google Shape;826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31" name="Google Shape;831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34" name="Google Shape;834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" name="Google Shape;73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" name="Google Shape;101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02" name="Google Shape;102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08" name="Google Shape;108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22" name="Google Shape;122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26" name="Google Shape;126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30" name="Google Shape;130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"/>
          <p:cNvSpPr txBox="1"/>
          <p:nvPr>
            <p:ph hasCustomPrompt="1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3"/>
          <p:cNvSpPr txBox="1"/>
          <p:nvPr>
            <p:ph idx="2"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43" name="Google Shape;843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72" name="Google Shape;872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9" name="Google Shape;879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82" name="Google Shape;882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10" name="Google Shape;910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15" name="Google Shape;915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19" name="Google Shape;919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29" name="Google Shape;929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0" name="Google Shape;930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1" name="Google Shape;931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32" name="Google Shape;932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33" name="Google Shape;933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36" name="Google Shape;936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38" name="Google Shape;938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9" name="Google Shape;939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40" name="Google Shape;940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44" name="Google Shape;944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2" name="Google Shape;972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74" name="Google Shape;974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82" name="Google Shape;982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85" name="Google Shape;985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88" name="Google Shape;988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89" name="Google Shape;989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992" name="Google Shape;992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0" name="Google Shape;1020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26" name="Google Shape;1026;p24"/>
          <p:cNvSpPr txBox="1"/>
          <p:nvPr>
            <p:ph idx="1" type="subTitle"/>
          </p:nvPr>
        </p:nvSpPr>
        <p:spPr>
          <a:xfrm>
            <a:off x="7133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7" name="Google Shape;1027;p24"/>
          <p:cNvSpPr txBox="1"/>
          <p:nvPr>
            <p:ph idx="2" type="subTitle"/>
          </p:nvPr>
        </p:nvSpPr>
        <p:spPr>
          <a:xfrm>
            <a:off x="7133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28" name="Google Shape;1028;p24"/>
          <p:cNvSpPr txBox="1"/>
          <p:nvPr>
            <p:ph idx="3" type="subTitle"/>
          </p:nvPr>
        </p:nvSpPr>
        <p:spPr>
          <a:xfrm>
            <a:off x="33585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9" name="Google Shape;1029;p24"/>
          <p:cNvSpPr txBox="1"/>
          <p:nvPr>
            <p:ph idx="4" type="subTitle"/>
          </p:nvPr>
        </p:nvSpPr>
        <p:spPr>
          <a:xfrm>
            <a:off x="33585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0" name="Google Shape;1030;p24"/>
          <p:cNvSpPr txBox="1"/>
          <p:nvPr>
            <p:ph idx="5" type="subTitle"/>
          </p:nvPr>
        </p:nvSpPr>
        <p:spPr>
          <a:xfrm>
            <a:off x="60037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1" name="Google Shape;1031;p24"/>
          <p:cNvSpPr txBox="1"/>
          <p:nvPr>
            <p:ph idx="6" type="subTitle"/>
          </p:nvPr>
        </p:nvSpPr>
        <p:spPr>
          <a:xfrm>
            <a:off x="60037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2" name="Google Shape;1032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36" name="Google Shape;1036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4" name="Google Shape;1064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5"/>
          <p:cNvSpPr/>
          <p:nvPr/>
        </p:nvSpPr>
        <p:spPr>
          <a:xfrm flipH="1" rot="10800000">
            <a:off x="-8" y="42895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5"/>
          <p:cNvSpPr/>
          <p:nvPr/>
        </p:nvSpPr>
        <p:spPr>
          <a:xfrm>
            <a:off x="142229" y="42181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5"/>
          <p:cNvSpPr txBox="1"/>
          <p:nvPr>
            <p:ph idx="1" type="subTitle"/>
          </p:nvPr>
        </p:nvSpPr>
        <p:spPr>
          <a:xfrm>
            <a:off x="1745900" y="10168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68" name="Google Shape;1068;p25"/>
          <p:cNvSpPr txBox="1"/>
          <p:nvPr>
            <p:ph idx="2" type="subTitle"/>
          </p:nvPr>
        </p:nvSpPr>
        <p:spPr>
          <a:xfrm>
            <a:off x="1745900" y="16300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69" name="Google Shape;1069;p25"/>
          <p:cNvSpPr txBox="1"/>
          <p:nvPr>
            <p:ph idx="3" type="subTitle"/>
          </p:nvPr>
        </p:nvSpPr>
        <p:spPr>
          <a:xfrm>
            <a:off x="5778300" y="10168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0" name="Google Shape;1070;p25"/>
          <p:cNvSpPr txBox="1"/>
          <p:nvPr>
            <p:ph idx="4" type="subTitle"/>
          </p:nvPr>
        </p:nvSpPr>
        <p:spPr>
          <a:xfrm>
            <a:off x="5778300" y="16261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1" name="Google Shape;1071;p25"/>
          <p:cNvSpPr txBox="1"/>
          <p:nvPr>
            <p:ph idx="5" type="subTitle"/>
          </p:nvPr>
        </p:nvSpPr>
        <p:spPr>
          <a:xfrm>
            <a:off x="17459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2" name="Google Shape;1072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3" name="Google Shape;1073;p25"/>
          <p:cNvSpPr txBox="1"/>
          <p:nvPr>
            <p:ph idx="7" type="subTitle"/>
          </p:nvPr>
        </p:nvSpPr>
        <p:spPr>
          <a:xfrm>
            <a:off x="57783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4" name="Google Shape;1074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5" name="Google Shape;1075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78" name="Google Shape;1078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6" name="Google Shape;1106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10" name="Google Shape;1110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14" name="Google Shape;1114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15" name="Google Shape;1115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8" name="Google Shape;1118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19" name="Google Shape;1119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2" name="Google Shape;1122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23" name="Google Shape;1123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29" name="Google Shape;1129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0" name="Google Shape;1130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1" name="Google Shape;1131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2" name="Google Shape;1132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3" name="Google Shape;1133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34" name="Google Shape;1134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35" name="Google Shape;1135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38" name="Google Shape;1138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44" name="Google Shape;1144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2" name="Google Shape;1172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77" name="Google Shape;1177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81" name="Google Shape;1181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87" name="Google Shape;1187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0" name="Google Shape;1190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1" name="Google Shape;1191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2" name="Google Shape;1192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3" name="Google Shape;1193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4" name="Google Shape;1194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5" name="Google Shape;1195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6" name="Google Shape;1196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7" name="Google Shape;1197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8" name="Google Shape;1198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9" name="Google Shape;1199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0" name="Google Shape;1200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1" name="Google Shape;1201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04" name="Google Shape;1204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2" name="Google Shape;1232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3" name="Google Shape;1233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34" name="Google Shape;1234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8" name="Google Shape;1238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39" name="Google Shape;1239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2" name="Google Shape;1242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43" name="Google Shape;1243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46" name="Google Shape;1246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49" name="Google Shape;1249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52" name="Google Shape;1252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8" name="Google Shape;1258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59" name="Google Shape;1259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60" name="Google Shape;1260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63" name="Google Shape;1263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1" name="Google Shape;1291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293" name="Google Shape;1293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01" name="Google Shape;1301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04" name="Google Shape;130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08" name="Google Shape;1308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6" name="Google Shape;1336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37" name="Google Shape;1337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7" name="Google Shape;137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5" name="Google Shape;134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6" name="Google Shape;13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3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49" name="Google Shape;1349;p3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3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3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3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3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3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3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3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3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3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3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3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3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3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3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3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3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3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3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3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3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3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3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3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3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3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3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3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7" name="Google Shape;1377;p3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3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1380" name="Google Shape;1380;p3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1394" name="Google Shape;1394;p3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8" name="Google Shape;1398;p3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1399" name="Google Shape;1399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2" name="Google Shape;1402;p3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0" name="Google Shape;1410;p3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1411" name="Google Shape;1411;p3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12" name="Google Shape;1412;p3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3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1415" name="Google Shape;1415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3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1418" name="Google Shape;1418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3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1" name="Google Shape;1421;p3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24" name="Google Shape;1424;p3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5" name="Google Shape;1425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6" name="Google Shape;1426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7" name="Google Shape;1427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4"/>
          <p:cNvSpPr txBox="1"/>
          <p:nvPr>
            <p:ph type="title"/>
          </p:nvPr>
        </p:nvSpPr>
        <p:spPr>
          <a:xfrm>
            <a:off x="802386" y="1282304"/>
            <a:ext cx="7073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30" name="Google Shape;1430;p34"/>
          <p:cNvSpPr txBox="1"/>
          <p:nvPr>
            <p:ph idx="1" type="body"/>
          </p:nvPr>
        </p:nvSpPr>
        <p:spPr>
          <a:xfrm>
            <a:off x="802386" y="3442097"/>
            <a:ext cx="70731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1" name="Google Shape;1431;p34"/>
          <p:cNvSpPr txBox="1"/>
          <p:nvPr>
            <p:ph idx="10" type="dt"/>
          </p:nvPr>
        </p:nvSpPr>
        <p:spPr>
          <a:xfrm>
            <a:off x="130302" y="4786884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2" name="Google Shape;1432;p34"/>
          <p:cNvSpPr txBox="1"/>
          <p:nvPr>
            <p:ph idx="11" type="ftr"/>
          </p:nvPr>
        </p:nvSpPr>
        <p:spPr>
          <a:xfrm rot="5400000">
            <a:off x="-1316170" y="1569978"/>
            <a:ext cx="3118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3" name="Google Shape;1433;p34"/>
          <p:cNvSpPr txBox="1"/>
          <p:nvPr>
            <p:ph idx="12" type="sldNum"/>
          </p:nvPr>
        </p:nvSpPr>
        <p:spPr>
          <a:xfrm>
            <a:off x="8593439" y="4786884"/>
            <a:ext cx="37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CUSTOM_3_1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3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36" name="Google Shape;1436;p3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3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3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3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3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3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3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3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3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3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3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3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3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3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3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3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3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3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3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3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3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3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3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3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3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3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3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4" name="Google Shape;1464;p35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5" name="Google Shape;1465;p35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466" name="Google Shape;1466;p35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35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35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35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0" name="Google Shape;1470;p35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71" name="Google Shape;1471;p35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3" name="Google Shape;1473;p35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4" name="Google Shape;1474;p35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475" name="Google Shape;1475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35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478" name="Google Shape;1478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35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481" name="Google Shape;1481;p35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5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484" name="Google Shape;1484;p35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35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5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5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5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0" name="Google Shape;1490;p35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1" name="Google Shape;1491;p35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492" name="Google Shape;1492;p35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3" name="Google Shape;1493;p35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73" name="Google Shape;173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04" name="Google Shape;204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09" name="Google Shape;209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14" name="Google Shape;214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16" name="Google Shape;216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19" name="Google Shape;219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6" name="Google Shape;226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29" name="Google Shape;229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" name="Google Shape;257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8" name="Google Shape;258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63" name="Google Shape;263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1" name="Google Shape;291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" name="Google Shape;292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294" name="Google Shape;294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7" name="Google Shape;297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00" name="Google Shape;300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30" name="Google Shape;330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34" name="Google Shape;334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37" name="Google Shape;337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40" name="Google Shape;340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43" name="Google Shape;343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48" name="Google Shape;348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6" name="Google Shape;376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78" name="Google Shape;378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81" name="Google Shape;381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86" name="Google Shape;386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03" name="Google Shape;403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07" name="Google Shape;407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6"/>
          <p:cNvSpPr txBox="1"/>
          <p:nvPr>
            <p:ph type="ctrTitle"/>
          </p:nvPr>
        </p:nvSpPr>
        <p:spPr>
          <a:xfrm>
            <a:off x="728175" y="1459674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CISC108</a:t>
            </a:r>
            <a:endParaRPr sz="5400"/>
          </a:p>
        </p:txBody>
      </p:sp>
      <p:sp>
        <p:nvSpPr>
          <p:cNvPr id="1499" name="Google Shape;1499;p36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5 - Project/Midterm 1</a:t>
            </a:r>
            <a:endParaRPr/>
          </a:p>
        </p:txBody>
      </p:sp>
      <p:sp>
        <p:nvSpPr>
          <p:cNvPr id="1500" name="Google Shape;1500;p36"/>
          <p:cNvSpPr txBox="1"/>
          <p:nvPr>
            <p:ph idx="2" type="subTitle"/>
          </p:nvPr>
        </p:nvSpPr>
        <p:spPr>
          <a:xfrm>
            <a:off x="5766425" y="2541850"/>
            <a:ext cx="2744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[TA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[TA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1" name="Google Shape;1501;p36"/>
          <p:cNvSpPr txBox="1"/>
          <p:nvPr>
            <p:ph idx="4294967295" type="subTitle"/>
          </p:nvPr>
        </p:nvSpPr>
        <p:spPr>
          <a:xfrm>
            <a:off x="2203650" y="2505336"/>
            <a:ext cx="3026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7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[TA Photo]</a:t>
            </a:r>
            <a:endParaRPr/>
          </a:p>
        </p:txBody>
      </p:sp>
      <p:sp>
        <p:nvSpPr>
          <p:cNvPr id="1507" name="Google Shape;1507;p37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[TA Photo]</a:t>
            </a:r>
            <a:endParaRPr/>
          </a:p>
        </p:txBody>
      </p:sp>
      <p:sp>
        <p:nvSpPr>
          <p:cNvPr id="1508" name="Google Shape;1508;p37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[TA Name]</a:t>
            </a:r>
            <a:endParaRPr/>
          </a:p>
        </p:txBody>
      </p:sp>
      <p:sp>
        <p:nvSpPr>
          <p:cNvPr id="1509" name="Google Shape;1509;p37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[TA Name]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Assignment</a:t>
            </a:r>
            <a:endParaRPr/>
          </a:p>
        </p:txBody>
      </p:sp>
      <p:sp>
        <p:nvSpPr>
          <p:cNvPr id="1515" name="Google Shape;1515;p38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Project 1!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be walking around, trying to help you.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also be taking attendance.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Piece of paper is being passed around.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expect you to finish part of the project today!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9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521" name="Google Shape;1521;p39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522" name="Google Shape;1522;p39"/>
          <p:cNvSpPr txBox="1"/>
          <p:nvPr>
            <p:ph idx="2" type="subTitle"/>
          </p:nvPr>
        </p:nvSpPr>
        <p:spPr>
          <a:xfrm>
            <a:off x="5362375" y="1248675"/>
            <a:ext cx="31896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finish project 1 this week!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read Primer 6 before next lab!</a:t>
            </a:r>
            <a:endParaRPr/>
          </a:p>
        </p:txBody>
      </p:sp>
      <p:sp>
        <p:nvSpPr>
          <p:cNvPr id="1523" name="Google Shape;1523;p39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