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Black"/>
      <p:bold r:id="rId21"/>
      <p:boldItalic r:id="rId22"/>
    </p:embeddedFont>
    <p:embeddedFont>
      <p:font typeface="Libre Baskerville"/>
      <p:regular r:id="rId23"/>
      <p:bold r:id="rId24"/>
      <p:italic r:id="rId25"/>
    </p:embeddedFont>
    <p:embeddedFont>
      <p:font typeface="Open Sans ExtraBold"/>
      <p:bold r:id="rId26"/>
      <p:boldItalic r:id="rId27"/>
    </p:embeddedFont>
    <p:embeddedFont>
      <p:font typeface="Roboto Mon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4B00C7-EF4A-404C-8592-32EE2B375D44}">
  <a:tblStyle styleId="{274B00C7-EF4A-404C-8592-32EE2B375D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ExtraBold-bold.fntdata"/><Relationship Id="rId25" Type="http://schemas.openxmlformats.org/officeDocument/2006/relationships/font" Target="fonts/LibreBaskerville-italic.fntdata"/><Relationship Id="rId28" Type="http://schemas.openxmlformats.org/officeDocument/2006/relationships/font" Target="fonts/RobotoMono-regular.fntdata"/><Relationship Id="rId27" Type="http://schemas.openxmlformats.org/officeDocument/2006/relationships/font" Target="fonts/OpenSansExtra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138dc7433ea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138dc7433ea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another map pattern example, where we are doing something a little bit different.</a:t>
            </a:r>
            <a:endParaRPr/>
          </a:p>
          <a:p>
            <a:pPr indent="0" lvl="0" marL="0" rtl="0" algn="l">
              <a:spcBef>
                <a:spcPts val="0"/>
              </a:spcBef>
              <a:spcAft>
                <a:spcPts val="0"/>
              </a:spcAft>
              <a:buNone/>
            </a:pPr>
            <a:r>
              <a:rPr lang="en"/>
              <a:t>Now we have a helper function involved, so we had to define a second function. That </a:t>
            </a:r>
            <a:r>
              <a:rPr lang="en"/>
              <a:t>definition</a:t>
            </a:r>
            <a:r>
              <a:rPr lang="en"/>
              <a:t> would go before the assertion but can go before or after the convert_symbols definition.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They might ask why you didn’t just put the if statements inside of the for loop directly. It’s because that makes it harder to test that functionality, it makes it harder to read that code, and </a:t>
            </a:r>
            <a:r>
              <a:rPr lang="en"/>
              <a:t>because</a:t>
            </a:r>
            <a:r>
              <a:rPr lang="en"/>
              <a:t> we’re more likely to make a mistake while writing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g138dc7433ea_0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2" name="Google Shape;1562;g138dc7433ea_0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we’re doing another sum pattern example, this time converting the strings to integers before we add them. Note how we have to subscript the string before we convert to an integer.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g1591f5099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8" name="Google Shape;1568;g1591f5099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might have this slide up briefly, but then leave it up while they work on the activity as a reference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138dc7433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138dc743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13dc4580f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13dc4580f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136d4f17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136d4f17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1591f5099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1591f5099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should have already read the primer, but you’re going to remind them that the major </a:t>
            </a:r>
            <a:r>
              <a:rPr lang="en"/>
              <a:t>topic</a:t>
            </a:r>
            <a:r>
              <a:rPr lang="en"/>
              <a:t> this week is for loops. Here’s a quick definition.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138dc7433ea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138dc7433ea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by reminding them about lists. We’ll use this data throughout today’s activity, representing cards in different ways.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138dc7433ea_0_1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138dc7433ea_0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WARNING: Animation!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show them the two variables, one holding a list and the other holding an integer.</a:t>
            </a:r>
            <a:endParaRPr/>
          </a:p>
          <a:p>
            <a:pPr indent="0" lvl="0" marL="0" rtl="0" algn="l">
              <a:spcBef>
                <a:spcPts val="0"/>
              </a:spcBef>
              <a:spcAft>
                <a:spcPts val="0"/>
              </a:spcAft>
              <a:buNone/>
            </a:pPr>
            <a:r>
              <a:rPr lang="en"/>
              <a:t>Ask them, </a:t>
            </a:r>
            <a:r>
              <a:rPr lang="en"/>
              <a:t>which</a:t>
            </a:r>
            <a:r>
              <a:rPr lang="en"/>
              <a:t> has the total </a:t>
            </a:r>
            <a:r>
              <a:rPr lang="en"/>
              <a:t>higher</a:t>
            </a:r>
            <a:r>
              <a:rPr lang="en"/>
              <a:t>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them think for a second, and if you’d like to do audience engagement then you can let them answer. If they just say “the list”, then you can ask “why? Aren’t all the values </a:t>
            </a:r>
            <a:r>
              <a:rPr lang="en"/>
              <a:t>smaller</a:t>
            </a:r>
            <a:r>
              <a:rPr lang="en"/>
              <a:t>?”</a:t>
            </a:r>
            <a:endParaRPr/>
          </a:p>
          <a:p>
            <a:pPr indent="0" lvl="0" marL="0" rtl="0" algn="l">
              <a:spcBef>
                <a:spcPts val="0"/>
              </a:spcBef>
              <a:spcAft>
                <a:spcPts val="0"/>
              </a:spcAft>
              <a:buNone/>
            </a:pPr>
            <a:r>
              <a:rPr lang="en"/>
              <a:t>Your goal is to draw out the idea that they are adding up all those numbers.</a:t>
            </a:r>
            <a:endParaRPr/>
          </a:p>
          <a:p>
            <a:pPr indent="0" lvl="0" marL="0" rtl="0" algn="l">
              <a:spcBef>
                <a:spcPts val="0"/>
              </a:spcBef>
              <a:spcAft>
                <a:spcPts val="0"/>
              </a:spcAft>
              <a:buNone/>
            </a:pPr>
            <a:r>
              <a:rPr lang="en"/>
              <a:t>If they don’t engage, you can just answer your own question (not a big deal).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 rather, you aren’t going to quite answer things yet. You’ll tell them that the two obvious ideas don’t work.</a:t>
            </a:r>
            <a:endParaRPr/>
          </a:p>
          <a:p>
            <a:pPr indent="0" lvl="0" marL="0" rtl="0" algn="l">
              <a:spcBef>
                <a:spcPts val="0"/>
              </a:spcBef>
              <a:spcAft>
                <a:spcPts val="0"/>
              </a:spcAft>
              <a:buNone/>
            </a:pPr>
            <a:r>
              <a:rPr lang="en"/>
              <a:t>You can’ just use &gt; on its own, because Python doesn’t know how to compare a list and an integer.</a:t>
            </a:r>
            <a:endParaRPr/>
          </a:p>
          <a:p>
            <a:pPr indent="0" lvl="0" marL="0" rtl="0" algn="l">
              <a:spcBef>
                <a:spcPts val="0"/>
              </a:spcBef>
              <a:spcAft>
                <a:spcPts val="0"/>
              </a:spcAft>
              <a:buNone/>
            </a:pPr>
            <a:r>
              <a:rPr lang="en"/>
              <a:t>You *could* get the first element, but that </a:t>
            </a:r>
            <a:r>
              <a:rPr lang="en"/>
              <a:t>would</a:t>
            </a:r>
            <a:r>
              <a:rPr lang="en"/>
              <a:t> be wrong since it would just ask 2 &gt; 7, not (the sum) &gt; 7.</a:t>
            </a:r>
            <a:endParaRPr/>
          </a:p>
          <a:p>
            <a:pPr indent="0" lvl="0" marL="0" rtl="0" algn="l">
              <a:spcBef>
                <a:spcPts val="0"/>
              </a:spcBef>
              <a:spcAft>
                <a:spcPts val="0"/>
              </a:spcAft>
              <a:buNone/>
            </a:pPr>
            <a:r>
              <a:rPr lang="en"/>
              <a:t>So we need something better!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138dc7433ea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138dc7433ea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that’s where for loops come 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Trace through this code with them, showing them how its executed:</a:t>
            </a:r>
            <a:endParaRPr/>
          </a:p>
          <a:p>
            <a:pPr indent="0" lvl="0" marL="0" rtl="0" algn="l">
              <a:spcBef>
                <a:spcPts val="0"/>
              </a:spcBef>
              <a:spcAft>
                <a:spcPts val="0"/>
              </a:spcAft>
              <a:buNone/>
            </a:pPr>
            <a:r>
              <a:rPr lang="en"/>
              <a:t>First we define the function (BUT WE DO NOT EXECUTE ITS BODY UNTIL IT IS CALLED).</a:t>
            </a:r>
            <a:endParaRPr/>
          </a:p>
          <a:p>
            <a:pPr indent="0" lvl="0" marL="0" rtl="0" algn="l">
              <a:spcBef>
                <a:spcPts val="0"/>
              </a:spcBef>
              <a:spcAft>
                <a:spcPts val="0"/>
              </a:spcAft>
              <a:buNone/>
            </a:pPr>
            <a:r>
              <a:rPr lang="en"/>
              <a:t>Then, we </a:t>
            </a:r>
            <a:r>
              <a:rPr lang="en"/>
              <a:t>initialize</a:t>
            </a:r>
            <a:r>
              <a:rPr lang="en"/>
              <a:t> first_bag_ranks with a list of four integers.</a:t>
            </a:r>
            <a:endParaRPr/>
          </a:p>
          <a:p>
            <a:pPr indent="0" lvl="0" marL="0" rtl="0" algn="l">
              <a:spcBef>
                <a:spcPts val="0"/>
              </a:spcBef>
              <a:spcAft>
                <a:spcPts val="0"/>
              </a:spcAft>
              <a:buNone/>
            </a:pPr>
            <a:r>
              <a:rPr lang="en"/>
              <a:t>Then, we start our assertion, by calling sum_cards. NOW we jump up to the body.</a:t>
            </a:r>
            <a:endParaRPr/>
          </a:p>
          <a:p>
            <a:pPr indent="0" lvl="0" marL="0" rtl="0" algn="l">
              <a:spcBef>
                <a:spcPts val="0"/>
              </a:spcBef>
              <a:spcAft>
                <a:spcPts val="0"/>
              </a:spcAft>
              <a:buNone/>
            </a:pPr>
            <a:r>
              <a:rPr lang="en"/>
              <a:t>You initialize total to be zero, and then start the for loop.</a:t>
            </a:r>
            <a:endParaRPr/>
          </a:p>
          <a:p>
            <a:pPr indent="0" lvl="0" marL="0" rtl="0" algn="l">
              <a:spcBef>
                <a:spcPts val="0"/>
              </a:spcBef>
              <a:spcAft>
                <a:spcPts val="0"/>
              </a:spcAft>
              <a:buNone/>
            </a:pPr>
            <a:r>
              <a:rPr lang="en"/>
              <a:t>Make an especially big deal about the rank variable (the “iteration variable”) and how it is created BY the for loop. It did not exist already, unlike the ranks variable.</a:t>
            </a:r>
            <a:endParaRPr/>
          </a:p>
          <a:p>
            <a:pPr indent="0" lvl="0" marL="0" rtl="0" algn="l">
              <a:spcBef>
                <a:spcPts val="0"/>
              </a:spcBef>
              <a:spcAft>
                <a:spcPts val="0"/>
              </a:spcAft>
              <a:buNone/>
            </a:pPr>
            <a:r>
              <a:rPr lang="en"/>
              <a:t>The type of the rank variable is integer, because we have a list of integers in ranks. We named it based on the “singular and plural” relationship between lists and elements.</a:t>
            </a:r>
            <a:endParaRPr/>
          </a:p>
          <a:p>
            <a:pPr indent="0" lvl="0" marL="0" rtl="0" algn="l">
              <a:spcBef>
                <a:spcPts val="0"/>
              </a:spcBef>
              <a:spcAft>
                <a:spcPts val="0"/>
              </a:spcAft>
              <a:buNone/>
            </a:pPr>
            <a:r>
              <a:rPr lang="en"/>
              <a:t>We </a:t>
            </a:r>
            <a:r>
              <a:rPr lang="en"/>
              <a:t>execute the loop four times, once for each integer in the list, each time incrementing total by 2.</a:t>
            </a:r>
            <a:endParaRPr/>
          </a:p>
          <a:p>
            <a:pPr indent="0" lvl="0" marL="0" rtl="0" algn="l">
              <a:spcBef>
                <a:spcPts val="0"/>
              </a:spcBef>
              <a:spcAft>
                <a:spcPts val="0"/>
              </a:spcAft>
              <a:buNone/>
            </a:pPr>
            <a:r>
              <a:rPr lang="en"/>
              <a:t>Then, once we are done, AFTER the loop is over (indicated by its indentation), we return total.</a:t>
            </a:r>
            <a:endParaRPr/>
          </a:p>
          <a:p>
            <a:pPr indent="0" lvl="0" marL="0" rtl="0" algn="l">
              <a:spcBef>
                <a:spcPts val="0"/>
              </a:spcBef>
              <a:spcAft>
                <a:spcPts val="0"/>
              </a:spcAft>
              <a:buNone/>
            </a:pPr>
            <a:r>
              <a:rPr lang="en"/>
              <a:t>We go back to our in-progress assertion and test if the result is equal to 8, which it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Important takeaway here is A) the loop let us process all the elements of the list, B) the iteration variable got created during this, and C) we executed the loop 4 times, once for each element of the 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138dc7433ea_0_1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138dc7433ea_0_1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show them a different way of working with a list. Walk through this example too, where we count the number of cards in a list. The iteration variable is a string this time, and we iterate six times.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138dc7433ea_0_1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138dc7433ea_0_1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different</a:t>
            </a:r>
            <a:r>
              <a:rPr lang="en"/>
              <a:t> example, this time for the MAP pattern.</a:t>
            </a:r>
            <a:endParaRPr/>
          </a:p>
          <a:p>
            <a:pPr indent="0" lvl="0" marL="0" rtl="0" algn="l">
              <a:spcBef>
                <a:spcPts val="0"/>
              </a:spcBef>
              <a:spcAft>
                <a:spcPts val="0"/>
              </a:spcAft>
              <a:buNone/>
            </a:pPr>
            <a:r>
              <a:rPr lang="en"/>
              <a:t>Instead of addition, we are appending to a new list. Highlight the difference between the accumulation variables (new_values is the accumulation variable here).</a:t>
            </a:r>
            <a:endParaRPr/>
          </a:p>
          <a:p>
            <a:pPr indent="0" lvl="0" marL="0" rtl="0" algn="l">
              <a:spcBef>
                <a:spcPts val="0"/>
              </a:spcBef>
              <a:spcAft>
                <a:spcPts val="0"/>
              </a:spcAft>
              <a:buNone/>
            </a:pPr>
            <a:r>
              <a:rPr lang="en"/>
              <a:t>Pay close attention to the return type!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138dc7433ea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138dc7433ea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get to a very different example, for the Filter pattern.</a:t>
            </a:r>
            <a:endParaRPr/>
          </a:p>
          <a:p>
            <a:pPr indent="0" lvl="0" marL="0" rtl="0" algn="l">
              <a:spcBef>
                <a:spcPts val="0"/>
              </a:spcBef>
              <a:spcAft>
                <a:spcPts val="0"/>
              </a:spcAft>
              <a:buNone/>
            </a:pPr>
            <a:r>
              <a:rPr lang="en"/>
              <a:t>We’re going through the list, looking at each element.</a:t>
            </a:r>
            <a:endParaRPr/>
          </a:p>
          <a:p>
            <a:pPr indent="0" lvl="0" marL="0" rtl="0" algn="l">
              <a:spcBef>
                <a:spcPts val="0"/>
              </a:spcBef>
              <a:spcAft>
                <a:spcPts val="0"/>
              </a:spcAft>
              <a:buNone/>
            </a:pPr>
            <a:r>
              <a:rPr lang="en"/>
              <a:t>But instead of adding to an integer, we’re appending to a new list.</a:t>
            </a:r>
            <a:endParaRPr/>
          </a:p>
          <a:p>
            <a:pPr indent="0" lvl="0" marL="0" rtl="0" algn="l">
              <a:spcBef>
                <a:spcPts val="0"/>
              </a:spcBef>
              <a:spcAft>
                <a:spcPts val="0"/>
              </a:spcAft>
              <a:buNone/>
            </a:pPr>
            <a:r>
              <a:rPr lang="en"/>
              <a:t>That list is </a:t>
            </a:r>
            <a:r>
              <a:rPr lang="en"/>
              <a:t>initially</a:t>
            </a:r>
            <a:r>
              <a:rPr lang="en"/>
              <a:t> </a:t>
            </a:r>
            <a:r>
              <a:rPr lang="en"/>
              <a:t>empty</a:t>
            </a:r>
            <a:r>
              <a:rPr lang="en"/>
              <a:t>, but we’re updating it each time.</a:t>
            </a:r>
            <a:endParaRPr/>
          </a:p>
          <a:p>
            <a:pPr indent="0" lvl="0" marL="0" rtl="0" algn="l">
              <a:spcBef>
                <a:spcPts val="0"/>
              </a:spcBef>
              <a:spcAft>
                <a:spcPts val="0"/>
              </a:spcAft>
              <a:buNone/>
            </a:pPr>
            <a:r>
              <a:rPr lang="en"/>
              <a:t>The iteration variable is a string, and we append it to the new list, so we make a new list of strings.</a:t>
            </a:r>
            <a:endParaRPr/>
          </a:p>
          <a:p>
            <a:pPr indent="0" lvl="0" marL="0" rtl="0" algn="l">
              <a:spcBef>
                <a:spcPts val="0"/>
              </a:spcBef>
              <a:spcAft>
                <a:spcPts val="0"/>
              </a:spcAft>
              <a:buNone/>
            </a:pPr>
            <a:r>
              <a:rPr lang="en"/>
              <a:t>But the resulting list of strings is smaller than the original list of strings.</a:t>
            </a:r>
            <a:endParaRPr/>
          </a:p>
          <a:p>
            <a:pPr indent="0" lvl="0" marL="0" rtl="0" algn="l">
              <a:spcBef>
                <a:spcPts val="0"/>
              </a:spcBef>
              <a:spcAft>
                <a:spcPts val="0"/>
              </a:spcAft>
              <a:buNone/>
            </a:pPr>
            <a:r>
              <a:rPr lang="en"/>
              <a:t>Notice also the if statement </a:t>
            </a:r>
            <a:r>
              <a:rPr lang="en"/>
              <a:t>inside</a:t>
            </a:r>
            <a:r>
              <a:rPr lang="en"/>
              <a:t> the loop.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0" y="0"/>
            <a:ext cx="9143957" cy="5143500"/>
            <a:chOff x="-19200" y="0"/>
            <a:chExt cx="9163200" cy="5143500"/>
          </a:xfrm>
        </p:grpSpPr>
        <p:cxnSp>
          <p:nvCxnSpPr>
            <p:cNvPr id="10" name="Google Shape;10;p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 name="Google Shape;11;p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 name="Google Shape;12;p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 name="Google Shape;13;p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 name="Google Shape;14;p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 name="Google Shape;15;p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 name="Google Shape;21;p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 name="Google Shape;38;p2"/>
          <p:cNvSpPr/>
          <p:nvPr/>
        </p:nvSpPr>
        <p:spPr>
          <a:xfrm>
            <a:off x="346652" y="3035855"/>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6AA8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46827" y="2844323"/>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3325" y="10724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2"/>
          <p:cNvGrpSpPr/>
          <p:nvPr/>
        </p:nvGrpSpPr>
        <p:grpSpPr>
          <a:xfrm>
            <a:off x="1776300" y="4713000"/>
            <a:ext cx="1014400" cy="430500"/>
            <a:chOff x="2559150" y="3516550"/>
            <a:chExt cx="1014400" cy="430500"/>
          </a:xfrm>
        </p:grpSpPr>
        <p:cxnSp>
          <p:nvCxnSpPr>
            <p:cNvPr id="44" name="Google Shape;44;p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5" name="Google Shape;45;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6" name="Google Shape;46;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7" name="Google Shape;47;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48" name="Google Shape;48;p2"/>
          <p:cNvGrpSpPr/>
          <p:nvPr/>
        </p:nvGrpSpPr>
        <p:grpSpPr>
          <a:xfrm>
            <a:off x="-42" y="4744350"/>
            <a:ext cx="751667" cy="430500"/>
            <a:chOff x="2821883" y="3516550"/>
            <a:chExt cx="751667" cy="430500"/>
          </a:xfrm>
        </p:grpSpPr>
        <p:cxnSp>
          <p:nvCxnSpPr>
            <p:cNvPr id="49" name="Google Shape;49;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0" name="Google Shape;50;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1" name="Google Shape;51;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52" name="Google Shape;52;p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 name="Google Shape;60;p2"/>
          <p:cNvSpPr txBox="1"/>
          <p:nvPr>
            <p:ph idx="2" type="subTitle"/>
          </p:nvPr>
        </p:nvSpPr>
        <p:spPr>
          <a:xfrm>
            <a:off x="5766425" y="2541850"/>
            <a:ext cx="2096400" cy="72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1pPr>
            <a:lvl2pPr lvl="1"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2pPr>
            <a:lvl3pPr lvl="2"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3pPr>
            <a:lvl4pPr lvl="3"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4pPr>
            <a:lvl5pPr lvl="4"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5pPr>
            <a:lvl6pPr lvl="5"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6pPr>
            <a:lvl7pPr lvl="6"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7pPr>
            <a:lvl8pPr lvl="7"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8pPr>
            <a:lvl9pPr lvl="8"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9pPr>
          </a:lstStyle>
          <a:p/>
        </p:txBody>
      </p:sp>
      <p:grpSp>
        <p:nvGrpSpPr>
          <p:cNvPr id="61" name="Google Shape;61;p2"/>
          <p:cNvGrpSpPr/>
          <p:nvPr/>
        </p:nvGrpSpPr>
        <p:grpSpPr>
          <a:xfrm>
            <a:off x="571428" y="1346552"/>
            <a:ext cx="3270596" cy="1323878"/>
            <a:chOff x="713400" y="701325"/>
            <a:chExt cx="3853200" cy="1323878"/>
          </a:xfrm>
        </p:grpSpPr>
        <p:sp>
          <p:nvSpPr>
            <p:cNvPr id="62" name="Google Shape;62;p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2"/>
          <p:cNvGrpSpPr/>
          <p:nvPr/>
        </p:nvGrpSpPr>
        <p:grpSpPr>
          <a:xfrm>
            <a:off x="2083803" y="2396352"/>
            <a:ext cx="3270596" cy="1323878"/>
            <a:chOff x="713400" y="701325"/>
            <a:chExt cx="3853200" cy="1323878"/>
          </a:xfrm>
        </p:grpSpPr>
        <p:sp>
          <p:nvSpPr>
            <p:cNvPr id="65" name="Google Shape;65;p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2"/>
          <p:cNvSpPr txBox="1"/>
          <p:nvPr>
            <p:ph type="ctrTitle"/>
          </p:nvPr>
        </p:nvSpPr>
        <p:spPr>
          <a:xfrm>
            <a:off x="728175" y="1378249"/>
            <a:ext cx="2957100" cy="977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2400"/>
              <a:buNone/>
              <a:defRPr>
                <a:solidFill>
                  <a:schemeClr val="lt1"/>
                </a:solidFill>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p:txBody>
      </p:sp>
      <p:sp>
        <p:nvSpPr>
          <p:cNvPr id="68" name="Google Shape;68;p2"/>
          <p:cNvSpPr txBox="1"/>
          <p:nvPr>
            <p:ph idx="3" type="subTitle"/>
          </p:nvPr>
        </p:nvSpPr>
        <p:spPr>
          <a:xfrm>
            <a:off x="2128825" y="2454925"/>
            <a:ext cx="3225600" cy="106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pic>
        <p:nvPicPr>
          <p:cNvPr id="69" name="Google Shape;69;p2"/>
          <p:cNvPicPr preferRelativeResize="0"/>
          <p:nvPr/>
        </p:nvPicPr>
        <p:blipFill>
          <a:blip r:embed="rId2">
            <a:alphaModFix/>
          </a:blip>
          <a:stretch>
            <a:fillRect/>
          </a:stretch>
        </p:blipFill>
        <p:spPr>
          <a:xfrm>
            <a:off x="497730" y="2938417"/>
            <a:ext cx="1326568" cy="1291750"/>
          </a:xfrm>
          <a:prstGeom prst="rect">
            <a:avLst/>
          </a:prstGeom>
          <a:noFill/>
          <a:ln>
            <a:noFill/>
          </a:ln>
          <a:effectLst>
            <a:outerShdw blurRad="57150" rotWithShape="0" algn="bl" dir="5400000" dist="19050">
              <a:srgbClr val="000000">
                <a:alpha val="50000"/>
              </a:srgbClr>
            </a:outerShdw>
          </a:effectLst>
        </p:spPr>
      </p:pic>
      <p:sp>
        <p:nvSpPr>
          <p:cNvPr id="70" name="Google Shape;70;p2"/>
          <p:cNvSpPr txBox="1"/>
          <p:nvPr/>
        </p:nvSpPr>
        <p:spPr>
          <a:xfrm>
            <a:off x="497713" y="4204400"/>
            <a:ext cx="13266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latin typeface="Roboto Mono"/>
                <a:ea typeface="Roboto Mono"/>
                <a:cs typeface="Roboto Mono"/>
                <a:sym typeface="Roboto Mono"/>
              </a:rPr>
              <a:t>Python Bakery Curriculum 2022</a:t>
            </a:r>
            <a:endParaRPr sz="500">
              <a:latin typeface="Roboto Mono"/>
              <a:ea typeface="Roboto Mono"/>
              <a:cs typeface="Roboto Mono"/>
              <a:sym typeface="Roboto Mon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3" name="Shape 413"/>
        <p:cNvGrpSpPr/>
        <p:nvPr/>
      </p:nvGrpSpPr>
      <p:grpSpPr>
        <a:xfrm>
          <a:off x="0" y="0"/>
          <a:ext cx="0" cy="0"/>
          <a:chOff x="0" y="0"/>
          <a:chExt cx="0" cy="0"/>
        </a:xfrm>
      </p:grpSpPr>
      <p:grpSp>
        <p:nvGrpSpPr>
          <p:cNvPr id="414" name="Google Shape;414;p11"/>
          <p:cNvGrpSpPr/>
          <p:nvPr/>
        </p:nvGrpSpPr>
        <p:grpSpPr>
          <a:xfrm>
            <a:off x="-40" y="0"/>
            <a:ext cx="9143957" cy="5143500"/>
            <a:chOff x="-19200" y="0"/>
            <a:chExt cx="9163200" cy="5143500"/>
          </a:xfrm>
        </p:grpSpPr>
        <p:cxnSp>
          <p:nvCxnSpPr>
            <p:cNvPr id="415" name="Google Shape;415;p1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1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1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1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1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1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1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1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1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1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1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43" name="Google Shape;443;p11"/>
          <p:cNvSpPr/>
          <p:nvPr/>
        </p:nvSpPr>
        <p:spPr>
          <a:xfrm flipH="1">
            <a:off x="5757735" y="3880072"/>
            <a:ext cx="2672862" cy="95982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1"/>
          <p:cNvGrpSpPr/>
          <p:nvPr/>
        </p:nvGrpSpPr>
        <p:grpSpPr>
          <a:xfrm>
            <a:off x="2626239" y="3550"/>
            <a:ext cx="3131561" cy="1338875"/>
            <a:chOff x="2626239" y="3550"/>
            <a:chExt cx="3131561" cy="1338875"/>
          </a:xfrm>
        </p:grpSpPr>
        <p:sp>
          <p:nvSpPr>
            <p:cNvPr id="445" name="Google Shape;445;p11"/>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11"/>
          <p:cNvSpPr/>
          <p:nvPr/>
        </p:nvSpPr>
        <p:spPr>
          <a:xfrm>
            <a:off x="-36475" y="890100"/>
            <a:ext cx="9221700" cy="336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1136000" y="814042"/>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6418125" y="4162792"/>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28451" y="4743325"/>
            <a:ext cx="204298" cy="204298"/>
          </a:xfrm>
          <a:custGeom>
            <a:rect b="b" l="l" r="r" t="t"/>
            <a:pathLst>
              <a:path extrusionOk="0" h="2978" w="2978">
                <a:moveTo>
                  <a:pt x="1" y="1"/>
                </a:moveTo>
                <a:lnTo>
                  <a:pt x="1" y="2977"/>
                </a:lnTo>
                <a:lnTo>
                  <a:pt x="2977" y="2977"/>
                </a:lnTo>
                <a:lnTo>
                  <a:pt x="2977" y="1"/>
                </a:ln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txBox="1"/>
          <p:nvPr>
            <p:ph hasCustomPrompt="1" type="title"/>
          </p:nvPr>
        </p:nvSpPr>
        <p:spPr>
          <a:xfrm>
            <a:off x="1602288" y="1401819"/>
            <a:ext cx="5660100" cy="138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a:r>
              <a:t>xx%</a:t>
            </a:r>
          </a:p>
        </p:txBody>
      </p:sp>
      <p:sp>
        <p:nvSpPr>
          <p:cNvPr id="452" name="Google Shape;452;p11"/>
          <p:cNvSpPr txBox="1"/>
          <p:nvPr>
            <p:ph idx="1" type="subTitle"/>
          </p:nvPr>
        </p:nvSpPr>
        <p:spPr>
          <a:xfrm>
            <a:off x="1980863" y="3245825"/>
            <a:ext cx="57774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200"/>
              </a:spcBef>
              <a:spcAft>
                <a:spcPts val="0"/>
              </a:spcAft>
              <a:buNone/>
              <a:defRPr b="1" sz="1600"/>
            </a:lvl2pPr>
            <a:lvl3pPr lvl="2" rtl="0" algn="ctr">
              <a:spcBef>
                <a:spcPts val="1200"/>
              </a:spcBef>
              <a:spcAft>
                <a:spcPts val="0"/>
              </a:spcAft>
              <a:buNone/>
              <a:defRPr b="1" sz="1600"/>
            </a:lvl3pPr>
            <a:lvl4pPr lvl="3" rtl="0" algn="ctr">
              <a:spcBef>
                <a:spcPts val="1200"/>
              </a:spcBef>
              <a:spcAft>
                <a:spcPts val="0"/>
              </a:spcAft>
              <a:buNone/>
              <a:defRPr b="1" sz="1600"/>
            </a:lvl4pPr>
            <a:lvl5pPr lvl="4" rtl="0" algn="ctr">
              <a:spcBef>
                <a:spcPts val="1200"/>
              </a:spcBef>
              <a:spcAft>
                <a:spcPts val="0"/>
              </a:spcAft>
              <a:buNone/>
              <a:defRPr b="1" sz="1600"/>
            </a:lvl5pPr>
            <a:lvl6pPr lvl="5" rtl="0" algn="ctr">
              <a:spcBef>
                <a:spcPts val="1200"/>
              </a:spcBef>
              <a:spcAft>
                <a:spcPts val="0"/>
              </a:spcAft>
              <a:buNone/>
              <a:defRPr b="1" sz="1600"/>
            </a:lvl6pPr>
            <a:lvl7pPr lvl="6" rtl="0" algn="ctr">
              <a:spcBef>
                <a:spcPts val="1200"/>
              </a:spcBef>
              <a:spcAft>
                <a:spcPts val="0"/>
              </a:spcAft>
              <a:buNone/>
              <a:defRPr b="1" sz="1600"/>
            </a:lvl7pPr>
            <a:lvl8pPr lvl="7" rtl="0" algn="ctr">
              <a:spcBef>
                <a:spcPts val="1200"/>
              </a:spcBef>
              <a:spcAft>
                <a:spcPts val="0"/>
              </a:spcAft>
              <a:buNone/>
              <a:defRPr b="1" sz="1600"/>
            </a:lvl8pPr>
            <a:lvl9pPr lvl="8" rtl="0" algn="ctr">
              <a:spcBef>
                <a:spcPts val="1200"/>
              </a:spcBef>
              <a:spcAft>
                <a:spcPts val="1200"/>
              </a:spcAft>
              <a:buNone/>
              <a:defRPr b="1" sz="1600"/>
            </a:lvl9pPr>
          </a:lstStyle>
          <a:p/>
        </p:txBody>
      </p:sp>
      <p:grpSp>
        <p:nvGrpSpPr>
          <p:cNvPr id="453" name="Google Shape;453;p11"/>
          <p:cNvGrpSpPr/>
          <p:nvPr/>
        </p:nvGrpSpPr>
        <p:grpSpPr>
          <a:xfrm>
            <a:off x="4290470" y="380163"/>
            <a:ext cx="563060" cy="651372"/>
            <a:chOff x="163270" y="-38612"/>
            <a:chExt cx="563060" cy="651372"/>
          </a:xfrm>
        </p:grpSpPr>
        <p:sp>
          <p:nvSpPr>
            <p:cNvPr id="454" name="Google Shape;454;p11"/>
            <p:cNvSpPr/>
            <p:nvPr/>
          </p:nvSpPr>
          <p:spPr>
            <a:xfrm>
              <a:off x="16327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16327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287556" y="86051"/>
              <a:ext cx="314488" cy="314504"/>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11"/>
          <p:cNvGrpSpPr/>
          <p:nvPr/>
        </p:nvGrpSpPr>
        <p:grpSpPr>
          <a:xfrm>
            <a:off x="467186" y="3892357"/>
            <a:ext cx="690510" cy="693886"/>
            <a:chOff x="-546937" y="-581525"/>
            <a:chExt cx="1507993" cy="1515365"/>
          </a:xfrm>
        </p:grpSpPr>
        <p:sp>
          <p:nvSpPr>
            <p:cNvPr id="458" name="Google Shape;458;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1"/>
          <p:cNvGrpSpPr/>
          <p:nvPr/>
        </p:nvGrpSpPr>
        <p:grpSpPr>
          <a:xfrm>
            <a:off x="7986311" y="543607"/>
            <a:ext cx="690510" cy="693886"/>
            <a:chOff x="-546937" y="-581525"/>
            <a:chExt cx="1507993" cy="1515365"/>
          </a:xfrm>
        </p:grpSpPr>
        <p:sp>
          <p:nvSpPr>
            <p:cNvPr id="461" name="Google Shape;461;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3" name="Shape 463"/>
        <p:cNvGrpSpPr/>
        <p:nvPr/>
      </p:nvGrpSpPr>
      <p:grpSpPr>
        <a:xfrm>
          <a:off x="0" y="0"/>
          <a:ext cx="0" cy="0"/>
          <a:chOff x="0" y="0"/>
          <a:chExt cx="0" cy="0"/>
        </a:xfrm>
      </p:grpSpPr>
      <p:sp>
        <p:nvSpPr>
          <p:cNvPr id="464" name="Google Shape;46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65" name="Google Shape;465;p1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lt2"/>
        </a:solidFill>
      </p:bgPr>
    </p:bg>
    <p:spTree>
      <p:nvGrpSpPr>
        <p:cNvPr id="466" name="Shape 466"/>
        <p:cNvGrpSpPr/>
        <p:nvPr/>
      </p:nvGrpSpPr>
      <p:grpSpPr>
        <a:xfrm>
          <a:off x="0" y="0"/>
          <a:ext cx="0" cy="0"/>
          <a:chOff x="0" y="0"/>
          <a:chExt cx="0" cy="0"/>
        </a:xfrm>
      </p:grpSpPr>
      <p:grpSp>
        <p:nvGrpSpPr>
          <p:cNvPr id="467" name="Google Shape;467;p13"/>
          <p:cNvGrpSpPr/>
          <p:nvPr/>
        </p:nvGrpSpPr>
        <p:grpSpPr>
          <a:xfrm>
            <a:off x="-40" y="0"/>
            <a:ext cx="9143957" cy="5143500"/>
            <a:chOff x="-19200" y="0"/>
            <a:chExt cx="9163200" cy="5143500"/>
          </a:xfrm>
        </p:grpSpPr>
        <p:cxnSp>
          <p:nvCxnSpPr>
            <p:cNvPr id="468" name="Google Shape;468;p1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1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1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1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1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1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1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1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1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1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1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1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1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96" name="Google Shape;496;p13"/>
          <p:cNvSpPr/>
          <p:nvPr/>
        </p:nvSpPr>
        <p:spPr>
          <a:xfrm>
            <a:off x="372732" y="1161875"/>
            <a:ext cx="8398535" cy="4346454"/>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713426"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713426"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4747494"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4747494"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713426"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713426"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4747494"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4747494"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2013625" y="1079775"/>
            <a:ext cx="156300" cy="156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13"/>
          <p:cNvGrpSpPr/>
          <p:nvPr/>
        </p:nvGrpSpPr>
        <p:grpSpPr>
          <a:xfrm>
            <a:off x="7813972" y="605344"/>
            <a:ext cx="1031166" cy="1036207"/>
            <a:chOff x="-546937" y="-581525"/>
            <a:chExt cx="1507993" cy="1515365"/>
          </a:xfrm>
        </p:grpSpPr>
        <p:sp>
          <p:nvSpPr>
            <p:cNvPr id="507" name="Google Shape;507;p1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13"/>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0" name="Google Shape;510;p13"/>
          <p:cNvSpPr txBox="1"/>
          <p:nvPr>
            <p:ph hasCustomPrompt="1" type="title"/>
          </p:nvPr>
        </p:nvSpPr>
        <p:spPr>
          <a:xfrm>
            <a:off x="936663"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4"/>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1" name="Google Shape;511;p13"/>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2" name="Google Shape;512;p13"/>
          <p:cNvSpPr txBox="1"/>
          <p:nvPr>
            <p:ph hasCustomPrompt="1" idx="3" type="title"/>
          </p:nvPr>
        </p:nvSpPr>
        <p:spPr>
          <a:xfrm>
            <a:off x="4971982"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3" name="Google Shape;513;p13"/>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14" name="Google Shape;514;p13"/>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5" name="Google Shape;515;p13"/>
          <p:cNvSpPr txBox="1"/>
          <p:nvPr>
            <p:ph hasCustomPrompt="1" idx="6" type="title"/>
          </p:nvPr>
        </p:nvSpPr>
        <p:spPr>
          <a:xfrm>
            <a:off x="936663"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6" name="Google Shape;516;p13"/>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17" name="Google Shape;517;p13"/>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8" name="Google Shape;518;p13"/>
          <p:cNvSpPr txBox="1"/>
          <p:nvPr>
            <p:ph hasCustomPrompt="1" idx="9" type="title"/>
          </p:nvPr>
        </p:nvSpPr>
        <p:spPr>
          <a:xfrm>
            <a:off x="4971994"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9" name="Google Shape;519;p13"/>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20" name="Google Shape;520;p13"/>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21" name="Google Shape;521;p13"/>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22" name="Shape 522"/>
        <p:cNvGrpSpPr/>
        <p:nvPr/>
      </p:nvGrpSpPr>
      <p:grpSpPr>
        <a:xfrm>
          <a:off x="0" y="0"/>
          <a:ext cx="0" cy="0"/>
          <a:chOff x="0" y="0"/>
          <a:chExt cx="0" cy="0"/>
        </a:xfrm>
      </p:grpSpPr>
      <p:grpSp>
        <p:nvGrpSpPr>
          <p:cNvPr id="523" name="Google Shape;523;p14"/>
          <p:cNvGrpSpPr/>
          <p:nvPr/>
        </p:nvGrpSpPr>
        <p:grpSpPr>
          <a:xfrm>
            <a:off x="-40" y="0"/>
            <a:ext cx="9143957" cy="5143500"/>
            <a:chOff x="-19200" y="0"/>
            <a:chExt cx="9163200" cy="5143500"/>
          </a:xfrm>
        </p:grpSpPr>
        <p:cxnSp>
          <p:nvCxnSpPr>
            <p:cNvPr id="524" name="Google Shape;524;p1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1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1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1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1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1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1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1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1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1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1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1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1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552" name="Google Shape;552;p14"/>
          <p:cNvGrpSpPr/>
          <p:nvPr/>
        </p:nvGrpSpPr>
        <p:grpSpPr>
          <a:xfrm>
            <a:off x="954700" y="2093475"/>
            <a:ext cx="4517012" cy="2507700"/>
            <a:chOff x="954700" y="2093475"/>
            <a:chExt cx="4517012" cy="2507700"/>
          </a:xfrm>
        </p:grpSpPr>
        <p:sp>
          <p:nvSpPr>
            <p:cNvPr id="553" name="Google Shape;553;p14"/>
            <p:cNvSpPr/>
            <p:nvPr/>
          </p:nvSpPr>
          <p:spPr>
            <a:xfrm>
              <a:off x="954700" y="2093475"/>
              <a:ext cx="4517012" cy="2337668"/>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1192375" y="4280175"/>
              <a:ext cx="321000" cy="3210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5" name="Google Shape;555;p14"/>
          <p:cNvCxnSpPr/>
          <p:nvPr/>
        </p:nvCxnSpPr>
        <p:spPr>
          <a:xfrm>
            <a:off x="6422700" y="2334650"/>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556" name="Google Shape;556;p14"/>
          <p:cNvGrpSpPr/>
          <p:nvPr/>
        </p:nvGrpSpPr>
        <p:grpSpPr>
          <a:xfrm>
            <a:off x="1592900" y="540075"/>
            <a:ext cx="6511475" cy="3058750"/>
            <a:chOff x="1592900" y="616275"/>
            <a:chExt cx="6511475" cy="3058750"/>
          </a:xfrm>
        </p:grpSpPr>
        <p:sp>
          <p:nvSpPr>
            <p:cNvPr id="557" name="Google Shape;557;p14"/>
            <p:cNvSpPr/>
            <p:nvPr/>
          </p:nvSpPr>
          <p:spPr>
            <a:xfrm>
              <a:off x="2146075" y="616275"/>
              <a:ext cx="5958300" cy="2531700"/>
            </a:xfrm>
            <a:prstGeom prst="roundRect">
              <a:avLst>
                <a:gd fmla="val 4228"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1592900" y="1143325"/>
              <a:ext cx="5958300" cy="2531700"/>
            </a:xfrm>
            <a:prstGeom prst="roundRect">
              <a:avLst>
                <a:gd fmla="val 4228"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14"/>
          <p:cNvSpPr/>
          <p:nvPr/>
        </p:nvSpPr>
        <p:spPr>
          <a:xfrm>
            <a:off x="8328449" y="223250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561" name="Google Shape;561;p14"/>
          <p:cNvSpPr txBox="1"/>
          <p:nvPr>
            <p:ph idx="2" type="subTitle"/>
          </p:nvPr>
        </p:nvSpPr>
        <p:spPr>
          <a:xfrm>
            <a:off x="3247200" y="3095808"/>
            <a:ext cx="26496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Open Sans ExtraBold"/>
                <a:ea typeface="Open Sans ExtraBold"/>
                <a:cs typeface="Open Sans ExtraBold"/>
                <a:sym typeface="Open Sans ExtraBold"/>
              </a:defRPr>
            </a:lvl1pPr>
            <a:lvl2pPr lvl="1" rtl="0" algn="ctr">
              <a:lnSpc>
                <a:spcPct val="100000"/>
              </a:lnSpc>
              <a:spcBef>
                <a:spcPts val="1200"/>
              </a:spcBef>
              <a:spcAft>
                <a:spcPts val="0"/>
              </a:spcAft>
              <a:buNone/>
              <a:defRPr sz="1800">
                <a:latin typeface="Open Sans ExtraBold"/>
                <a:ea typeface="Open Sans ExtraBold"/>
                <a:cs typeface="Open Sans ExtraBold"/>
                <a:sym typeface="Open Sans ExtraBold"/>
              </a:defRPr>
            </a:lvl2pPr>
            <a:lvl3pPr lvl="2" rtl="0" algn="ctr">
              <a:lnSpc>
                <a:spcPct val="100000"/>
              </a:lnSpc>
              <a:spcBef>
                <a:spcPts val="1200"/>
              </a:spcBef>
              <a:spcAft>
                <a:spcPts val="0"/>
              </a:spcAft>
              <a:buNone/>
              <a:defRPr sz="1800">
                <a:latin typeface="Open Sans ExtraBold"/>
                <a:ea typeface="Open Sans ExtraBold"/>
                <a:cs typeface="Open Sans ExtraBold"/>
                <a:sym typeface="Open Sans ExtraBold"/>
              </a:defRPr>
            </a:lvl3pPr>
            <a:lvl4pPr lvl="3" rtl="0" algn="ctr">
              <a:lnSpc>
                <a:spcPct val="100000"/>
              </a:lnSpc>
              <a:spcBef>
                <a:spcPts val="1200"/>
              </a:spcBef>
              <a:spcAft>
                <a:spcPts val="0"/>
              </a:spcAft>
              <a:buNone/>
              <a:defRPr sz="1800">
                <a:latin typeface="Open Sans ExtraBold"/>
                <a:ea typeface="Open Sans ExtraBold"/>
                <a:cs typeface="Open Sans ExtraBold"/>
                <a:sym typeface="Open Sans ExtraBold"/>
              </a:defRPr>
            </a:lvl4pPr>
            <a:lvl5pPr lvl="4" rtl="0" algn="ctr">
              <a:lnSpc>
                <a:spcPct val="100000"/>
              </a:lnSpc>
              <a:spcBef>
                <a:spcPts val="1200"/>
              </a:spcBef>
              <a:spcAft>
                <a:spcPts val="0"/>
              </a:spcAft>
              <a:buNone/>
              <a:defRPr sz="1800">
                <a:latin typeface="Open Sans ExtraBold"/>
                <a:ea typeface="Open Sans ExtraBold"/>
                <a:cs typeface="Open Sans ExtraBold"/>
                <a:sym typeface="Open Sans ExtraBold"/>
              </a:defRPr>
            </a:lvl5pPr>
            <a:lvl6pPr lvl="5" rtl="0" algn="ctr">
              <a:lnSpc>
                <a:spcPct val="100000"/>
              </a:lnSpc>
              <a:spcBef>
                <a:spcPts val="1200"/>
              </a:spcBef>
              <a:spcAft>
                <a:spcPts val="0"/>
              </a:spcAft>
              <a:buNone/>
              <a:defRPr sz="1800">
                <a:latin typeface="Open Sans ExtraBold"/>
                <a:ea typeface="Open Sans ExtraBold"/>
                <a:cs typeface="Open Sans ExtraBold"/>
                <a:sym typeface="Open Sans ExtraBold"/>
              </a:defRPr>
            </a:lvl6pPr>
            <a:lvl7pPr lvl="6" rtl="0" algn="ctr">
              <a:lnSpc>
                <a:spcPct val="100000"/>
              </a:lnSpc>
              <a:spcBef>
                <a:spcPts val="1200"/>
              </a:spcBef>
              <a:spcAft>
                <a:spcPts val="0"/>
              </a:spcAft>
              <a:buNone/>
              <a:defRPr sz="1800">
                <a:latin typeface="Open Sans ExtraBold"/>
                <a:ea typeface="Open Sans ExtraBold"/>
                <a:cs typeface="Open Sans ExtraBold"/>
                <a:sym typeface="Open Sans ExtraBold"/>
              </a:defRPr>
            </a:lvl7pPr>
            <a:lvl8pPr lvl="7" rtl="0" algn="ctr">
              <a:lnSpc>
                <a:spcPct val="100000"/>
              </a:lnSpc>
              <a:spcBef>
                <a:spcPts val="1200"/>
              </a:spcBef>
              <a:spcAft>
                <a:spcPts val="0"/>
              </a:spcAft>
              <a:buNone/>
              <a:defRPr sz="1800">
                <a:latin typeface="Open Sans ExtraBold"/>
                <a:ea typeface="Open Sans ExtraBold"/>
                <a:cs typeface="Open Sans ExtraBold"/>
                <a:sym typeface="Open Sans ExtraBold"/>
              </a:defRPr>
            </a:lvl8pPr>
            <a:lvl9pPr lvl="8" rtl="0" algn="ctr">
              <a:lnSpc>
                <a:spcPct val="100000"/>
              </a:lnSpc>
              <a:spcBef>
                <a:spcPts val="1200"/>
              </a:spcBef>
              <a:spcAft>
                <a:spcPts val="1200"/>
              </a:spcAft>
              <a:buNone/>
              <a:defRPr sz="1800">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5">
    <p:spTree>
      <p:nvGrpSpPr>
        <p:cNvPr id="562" name="Shape 562"/>
        <p:cNvGrpSpPr/>
        <p:nvPr/>
      </p:nvGrpSpPr>
      <p:grpSpPr>
        <a:xfrm>
          <a:off x="0" y="0"/>
          <a:ext cx="0" cy="0"/>
          <a:chOff x="0" y="0"/>
          <a:chExt cx="0" cy="0"/>
        </a:xfrm>
      </p:grpSpPr>
      <p:grpSp>
        <p:nvGrpSpPr>
          <p:cNvPr id="563" name="Google Shape;563;p15"/>
          <p:cNvGrpSpPr/>
          <p:nvPr/>
        </p:nvGrpSpPr>
        <p:grpSpPr>
          <a:xfrm>
            <a:off x="-40" y="0"/>
            <a:ext cx="9143957" cy="5143500"/>
            <a:chOff x="-19200" y="0"/>
            <a:chExt cx="9163200" cy="5143500"/>
          </a:xfrm>
        </p:grpSpPr>
        <p:cxnSp>
          <p:nvCxnSpPr>
            <p:cNvPr id="564" name="Google Shape;564;p1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592" name="Google Shape;592;p15"/>
          <p:cNvSpPr/>
          <p:nvPr/>
        </p:nvSpPr>
        <p:spPr>
          <a:xfrm rot="10800000">
            <a:off x="7230121" y="4453147"/>
            <a:ext cx="1913879" cy="69036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rot="10800000">
            <a:off x="-42" y="-42"/>
            <a:ext cx="773388" cy="77338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190549" y="614838"/>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596" name="Shape 596"/>
        <p:cNvGrpSpPr/>
        <p:nvPr/>
      </p:nvGrpSpPr>
      <p:grpSpPr>
        <a:xfrm>
          <a:off x="0" y="0"/>
          <a:ext cx="0" cy="0"/>
          <a:chOff x="0" y="0"/>
          <a:chExt cx="0" cy="0"/>
        </a:xfrm>
      </p:grpSpPr>
      <p:grpSp>
        <p:nvGrpSpPr>
          <p:cNvPr id="597" name="Google Shape;597;p16"/>
          <p:cNvGrpSpPr/>
          <p:nvPr/>
        </p:nvGrpSpPr>
        <p:grpSpPr>
          <a:xfrm>
            <a:off x="-40" y="0"/>
            <a:ext cx="9143957" cy="5143500"/>
            <a:chOff x="-19200" y="0"/>
            <a:chExt cx="9163200" cy="5143500"/>
          </a:xfrm>
        </p:grpSpPr>
        <p:cxnSp>
          <p:nvCxnSpPr>
            <p:cNvPr id="598" name="Google Shape;598;p1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1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1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626" name="Google Shape;626;p16"/>
          <p:cNvGrpSpPr/>
          <p:nvPr/>
        </p:nvGrpSpPr>
        <p:grpSpPr>
          <a:xfrm>
            <a:off x="244916" y="1105600"/>
            <a:ext cx="838990" cy="530033"/>
            <a:chOff x="4384725" y="3932425"/>
            <a:chExt cx="1420813" cy="897600"/>
          </a:xfrm>
        </p:grpSpPr>
        <p:sp>
          <p:nvSpPr>
            <p:cNvPr id="627" name="Google Shape;627;p16"/>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16"/>
          <p:cNvSpPr/>
          <p:nvPr/>
        </p:nvSpPr>
        <p:spPr>
          <a:xfrm>
            <a:off x="954225" y="1583175"/>
            <a:ext cx="7717200" cy="32616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713475" y="1349725"/>
            <a:ext cx="7717200" cy="32616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37" name="Google Shape;637;p16"/>
          <p:cNvSpPr txBox="1"/>
          <p:nvPr>
            <p:ph idx="1" type="body"/>
          </p:nvPr>
        </p:nvSpPr>
        <p:spPr>
          <a:xfrm>
            <a:off x="1083900" y="1721875"/>
            <a:ext cx="6976200" cy="2517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638" name="Google Shape;638;p16"/>
          <p:cNvGrpSpPr/>
          <p:nvPr/>
        </p:nvGrpSpPr>
        <p:grpSpPr>
          <a:xfrm>
            <a:off x="8813127" y="1524690"/>
            <a:ext cx="758760" cy="762622"/>
            <a:chOff x="1286620" y="3669795"/>
            <a:chExt cx="1208986" cy="1214947"/>
          </a:xfrm>
        </p:grpSpPr>
        <p:sp>
          <p:nvSpPr>
            <p:cNvPr id="639" name="Google Shape;639;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16"/>
          <p:cNvGrpSpPr/>
          <p:nvPr/>
        </p:nvGrpSpPr>
        <p:grpSpPr>
          <a:xfrm>
            <a:off x="-201254" y="4239177"/>
            <a:ext cx="1285152" cy="1291731"/>
            <a:chOff x="1286620" y="3669795"/>
            <a:chExt cx="1208986" cy="1214947"/>
          </a:xfrm>
        </p:grpSpPr>
        <p:sp>
          <p:nvSpPr>
            <p:cNvPr id="642" name="Google Shape;642;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644" name="Shape 644"/>
        <p:cNvGrpSpPr/>
        <p:nvPr/>
      </p:nvGrpSpPr>
      <p:grpSpPr>
        <a:xfrm>
          <a:off x="0" y="0"/>
          <a:ext cx="0" cy="0"/>
          <a:chOff x="0" y="0"/>
          <a:chExt cx="0" cy="0"/>
        </a:xfrm>
      </p:grpSpPr>
      <p:grpSp>
        <p:nvGrpSpPr>
          <p:cNvPr id="645" name="Google Shape;645;p17"/>
          <p:cNvGrpSpPr/>
          <p:nvPr/>
        </p:nvGrpSpPr>
        <p:grpSpPr>
          <a:xfrm>
            <a:off x="-40" y="0"/>
            <a:ext cx="9143957" cy="5143500"/>
            <a:chOff x="-19200" y="0"/>
            <a:chExt cx="9163200" cy="5143500"/>
          </a:xfrm>
        </p:grpSpPr>
        <p:cxnSp>
          <p:nvCxnSpPr>
            <p:cNvPr id="646" name="Google Shape;646;p1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1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1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1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1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674" name="Google Shape;674;p17"/>
          <p:cNvSpPr/>
          <p:nvPr/>
        </p:nvSpPr>
        <p:spPr>
          <a:xfrm>
            <a:off x="7083975" y="-320150"/>
            <a:ext cx="2441100" cy="24411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7"/>
          <p:cNvSpPr/>
          <p:nvPr/>
        </p:nvSpPr>
        <p:spPr>
          <a:xfrm>
            <a:off x="-94825" y="-320150"/>
            <a:ext cx="4638600" cy="4343400"/>
          </a:xfrm>
          <a:prstGeom prst="roundRect">
            <a:avLst>
              <a:gd fmla="val 8553"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a:off x="-323850" y="-533400"/>
            <a:ext cx="4638600" cy="4343400"/>
          </a:xfrm>
          <a:prstGeom prst="roundRect">
            <a:avLst>
              <a:gd fmla="val 85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17"/>
          <p:cNvGrpSpPr/>
          <p:nvPr/>
        </p:nvGrpSpPr>
        <p:grpSpPr>
          <a:xfrm>
            <a:off x="5433013" y="825522"/>
            <a:ext cx="761713" cy="323262"/>
            <a:chOff x="2559150" y="3516550"/>
            <a:chExt cx="1014400" cy="430500"/>
          </a:xfrm>
        </p:grpSpPr>
        <p:cxnSp>
          <p:nvCxnSpPr>
            <p:cNvPr id="678" name="Google Shape;678;p17"/>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79" name="Google Shape;679;p17"/>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0" name="Google Shape;680;p17"/>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1" name="Google Shape;681;p17"/>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82" name="Google Shape;682;p17"/>
          <p:cNvSpPr/>
          <p:nvPr/>
        </p:nvSpPr>
        <p:spPr>
          <a:xfrm>
            <a:off x="6989149" y="73146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7"/>
          <p:cNvGrpSpPr/>
          <p:nvPr/>
        </p:nvGrpSpPr>
        <p:grpSpPr>
          <a:xfrm>
            <a:off x="1479860" y="3644094"/>
            <a:ext cx="1031166" cy="1036207"/>
            <a:chOff x="-546937" y="-581525"/>
            <a:chExt cx="1507993" cy="1515365"/>
          </a:xfrm>
        </p:grpSpPr>
        <p:sp>
          <p:nvSpPr>
            <p:cNvPr id="684" name="Google Shape;684;p1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17"/>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7" name="Google Shape;687;p17"/>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688" name="Shape 688"/>
        <p:cNvGrpSpPr/>
        <p:nvPr/>
      </p:nvGrpSpPr>
      <p:grpSpPr>
        <a:xfrm>
          <a:off x="0" y="0"/>
          <a:ext cx="0" cy="0"/>
          <a:chOff x="0" y="0"/>
          <a:chExt cx="0" cy="0"/>
        </a:xfrm>
      </p:grpSpPr>
      <p:grpSp>
        <p:nvGrpSpPr>
          <p:cNvPr id="689" name="Google Shape;689;p18"/>
          <p:cNvGrpSpPr/>
          <p:nvPr/>
        </p:nvGrpSpPr>
        <p:grpSpPr>
          <a:xfrm>
            <a:off x="-40" y="0"/>
            <a:ext cx="9143957" cy="5143500"/>
            <a:chOff x="-19200" y="0"/>
            <a:chExt cx="9163200" cy="5143500"/>
          </a:xfrm>
        </p:grpSpPr>
        <p:cxnSp>
          <p:nvCxnSpPr>
            <p:cNvPr id="690" name="Google Shape;690;p1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1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1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1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1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1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1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1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1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1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1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1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1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718" name="Google Shape;718;p18"/>
          <p:cNvSpPr/>
          <p:nvPr/>
        </p:nvSpPr>
        <p:spPr>
          <a:xfrm flipH="1" rot="5400000">
            <a:off x="3314681" y="4092031"/>
            <a:ext cx="1546735" cy="55620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txBox="1"/>
          <p:nvPr>
            <p:ph type="title"/>
          </p:nvPr>
        </p:nvSpPr>
        <p:spPr>
          <a:xfrm>
            <a:off x="969389" y="955874"/>
            <a:ext cx="2524500" cy="1661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2" name="Google Shape;722;p18"/>
          <p:cNvSpPr txBox="1"/>
          <p:nvPr>
            <p:ph idx="1" type="subTitle"/>
          </p:nvPr>
        </p:nvSpPr>
        <p:spPr>
          <a:xfrm>
            <a:off x="969389" y="2616974"/>
            <a:ext cx="25245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
    <p:spTree>
      <p:nvGrpSpPr>
        <p:cNvPr id="723" name="Shape 723"/>
        <p:cNvGrpSpPr/>
        <p:nvPr/>
      </p:nvGrpSpPr>
      <p:grpSpPr>
        <a:xfrm>
          <a:off x="0" y="0"/>
          <a:ext cx="0" cy="0"/>
          <a:chOff x="0" y="0"/>
          <a:chExt cx="0" cy="0"/>
        </a:xfrm>
      </p:grpSpPr>
      <p:grpSp>
        <p:nvGrpSpPr>
          <p:cNvPr id="724" name="Google Shape;724;p19"/>
          <p:cNvGrpSpPr/>
          <p:nvPr/>
        </p:nvGrpSpPr>
        <p:grpSpPr>
          <a:xfrm>
            <a:off x="-40" y="0"/>
            <a:ext cx="9143957" cy="5143500"/>
            <a:chOff x="-19200" y="0"/>
            <a:chExt cx="9163200" cy="5143500"/>
          </a:xfrm>
        </p:grpSpPr>
        <p:cxnSp>
          <p:nvCxnSpPr>
            <p:cNvPr id="725" name="Google Shape;725;p1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1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753" name="Google Shape;753;p19"/>
          <p:cNvGrpSpPr/>
          <p:nvPr/>
        </p:nvGrpSpPr>
        <p:grpSpPr>
          <a:xfrm>
            <a:off x="6889770" y="92195"/>
            <a:ext cx="1208986" cy="1214947"/>
            <a:chOff x="6780320" y="132595"/>
            <a:chExt cx="1208986" cy="1214947"/>
          </a:xfrm>
        </p:grpSpPr>
        <p:sp>
          <p:nvSpPr>
            <p:cNvPr id="754" name="Google Shape;754;p19"/>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19"/>
          <p:cNvGrpSpPr/>
          <p:nvPr/>
        </p:nvGrpSpPr>
        <p:grpSpPr>
          <a:xfrm>
            <a:off x="7992250" y="842495"/>
            <a:ext cx="959209" cy="963939"/>
            <a:chOff x="7849815" y="1023153"/>
            <a:chExt cx="1208986" cy="1214947"/>
          </a:xfrm>
        </p:grpSpPr>
        <p:sp>
          <p:nvSpPr>
            <p:cNvPr id="757" name="Google Shape;757;p19"/>
            <p:cNvSpPr/>
            <p:nvPr/>
          </p:nvSpPr>
          <p:spPr>
            <a:xfrm>
              <a:off x="7931711" y="111090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7849815" y="102315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19"/>
          <p:cNvSpPr/>
          <p:nvPr/>
        </p:nvSpPr>
        <p:spPr>
          <a:xfrm>
            <a:off x="1021375" y="284550"/>
            <a:ext cx="27141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6259725" y="3304975"/>
            <a:ext cx="1299000" cy="12990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7455049" y="3931013"/>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1719663" y="206954"/>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9"/>
          <p:cNvGrpSpPr/>
          <p:nvPr/>
        </p:nvGrpSpPr>
        <p:grpSpPr>
          <a:xfrm>
            <a:off x="236677" y="2267190"/>
            <a:ext cx="2128654" cy="2781138"/>
            <a:chOff x="809902" y="2172440"/>
            <a:chExt cx="2128654" cy="2781138"/>
          </a:xfrm>
        </p:grpSpPr>
        <p:sp>
          <p:nvSpPr>
            <p:cNvPr id="764" name="Google Shape;764;p19"/>
            <p:cNvSpPr/>
            <p:nvPr/>
          </p:nvSpPr>
          <p:spPr>
            <a:xfrm rot="-1521146">
              <a:off x="1258015" y="2452634"/>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1521146">
              <a:off x="1302511" y="2313110"/>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rot="-1521146">
              <a:off x="1352693" y="2563379"/>
              <a:ext cx="203903" cy="16893"/>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rot="-1521146">
              <a:off x="1267713" y="2631629"/>
              <a:ext cx="40531" cy="40588"/>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rot="-1521146">
              <a:off x="1353551" y="2592427"/>
              <a:ext cx="1074558" cy="177781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rot="-1521146">
              <a:off x="2253099" y="4332448"/>
              <a:ext cx="172839" cy="172839"/>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19"/>
          <p:cNvGrpSpPr/>
          <p:nvPr/>
        </p:nvGrpSpPr>
        <p:grpSpPr>
          <a:xfrm rot="-1557361">
            <a:off x="1113401" y="2123116"/>
            <a:ext cx="804282" cy="897266"/>
            <a:chOff x="7849928" y="450523"/>
            <a:chExt cx="639337" cy="713251"/>
          </a:xfrm>
        </p:grpSpPr>
        <p:sp>
          <p:nvSpPr>
            <p:cNvPr id="771" name="Google Shape;771;p19"/>
            <p:cNvSpPr/>
            <p:nvPr/>
          </p:nvSpPr>
          <p:spPr>
            <a:xfrm>
              <a:off x="7849928" y="525282"/>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7849928" y="450523"/>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19"/>
            <p:cNvGrpSpPr/>
            <p:nvPr/>
          </p:nvGrpSpPr>
          <p:grpSpPr>
            <a:xfrm>
              <a:off x="7966556" y="557387"/>
              <a:ext cx="406083" cy="424765"/>
              <a:chOff x="7634875" y="4670950"/>
              <a:chExt cx="135750" cy="142000"/>
            </a:xfrm>
          </p:grpSpPr>
          <p:sp>
            <p:nvSpPr>
              <p:cNvPr id="774" name="Google Shape;774;p19"/>
              <p:cNvSpPr/>
              <p:nvPr/>
            </p:nvSpPr>
            <p:spPr>
              <a:xfrm>
                <a:off x="7676850" y="4670950"/>
                <a:ext cx="93775" cy="89325"/>
              </a:xfrm>
              <a:custGeom>
                <a:rect b="b" l="l" r="r" t="t"/>
                <a:pathLst>
                  <a:path extrusionOk="0" h="3573" w="3751">
                    <a:moveTo>
                      <a:pt x="1881" y="0"/>
                    </a:moveTo>
                    <a:lnTo>
                      <a:pt x="0" y="1369"/>
                    </a:lnTo>
                    <a:lnTo>
                      <a:pt x="738" y="3572"/>
                    </a:lnTo>
                    <a:lnTo>
                      <a:pt x="3036" y="3572"/>
                    </a:lnTo>
                    <a:lnTo>
                      <a:pt x="3751" y="1369"/>
                    </a:lnTo>
                    <a:lnTo>
                      <a:pt x="1881"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7634875" y="4727500"/>
                <a:ext cx="85750" cy="85450"/>
              </a:xfrm>
              <a:custGeom>
                <a:rect b="b" l="l" r="r" t="t"/>
                <a:pathLst>
                  <a:path extrusionOk="0" h="3418" w="3430">
                    <a:moveTo>
                      <a:pt x="1715" y="0"/>
                    </a:moveTo>
                    <a:cubicBezTo>
                      <a:pt x="762" y="0"/>
                      <a:pt x="0" y="762"/>
                      <a:pt x="0" y="1703"/>
                    </a:cubicBezTo>
                    <a:cubicBezTo>
                      <a:pt x="0" y="2655"/>
                      <a:pt x="762" y="3417"/>
                      <a:pt x="1715" y="3417"/>
                    </a:cubicBezTo>
                    <a:cubicBezTo>
                      <a:pt x="2655" y="3417"/>
                      <a:pt x="3429" y="2655"/>
                      <a:pt x="3429" y="1703"/>
                    </a:cubicBezTo>
                    <a:cubicBezTo>
                      <a:pt x="3429" y="762"/>
                      <a:pt x="2655"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6" name="Google Shape;776;p19"/>
          <p:cNvGrpSpPr/>
          <p:nvPr/>
        </p:nvGrpSpPr>
        <p:grpSpPr>
          <a:xfrm rot="-1560080">
            <a:off x="452845" y="3102717"/>
            <a:ext cx="639423" cy="713264"/>
            <a:chOff x="5982390" y="450523"/>
            <a:chExt cx="639412" cy="713251"/>
          </a:xfrm>
        </p:grpSpPr>
        <p:sp>
          <p:nvSpPr>
            <p:cNvPr id="777" name="Google Shape;777;p19"/>
            <p:cNvSpPr/>
            <p:nvPr/>
          </p:nvSpPr>
          <p:spPr>
            <a:xfrm>
              <a:off x="5982390" y="525282"/>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5982390" y="450523"/>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6161351" y="614372"/>
              <a:ext cx="280593" cy="267123"/>
            </a:xfrm>
            <a:custGeom>
              <a:rect b="b" l="l" r="r" t="t"/>
              <a:pathLst>
                <a:path extrusionOk="0" h="3572" w="3752">
                  <a:moveTo>
                    <a:pt x="1882" y="0"/>
                  </a:moveTo>
                  <a:lnTo>
                    <a:pt x="1" y="1369"/>
                  </a:lnTo>
                  <a:lnTo>
                    <a:pt x="739" y="3572"/>
                  </a:lnTo>
                  <a:lnTo>
                    <a:pt x="3037" y="3572"/>
                  </a:lnTo>
                  <a:lnTo>
                    <a:pt x="3751" y="1369"/>
                  </a:lnTo>
                  <a:lnTo>
                    <a:pt x="1882"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9"/>
          <p:cNvGrpSpPr/>
          <p:nvPr/>
        </p:nvGrpSpPr>
        <p:grpSpPr>
          <a:xfrm rot="-1560080">
            <a:off x="1386120" y="3303315"/>
            <a:ext cx="638526" cy="714162"/>
            <a:chOff x="6960509" y="450052"/>
            <a:chExt cx="638514" cy="714149"/>
          </a:xfrm>
        </p:grpSpPr>
        <p:sp>
          <p:nvSpPr>
            <p:cNvPr id="781" name="Google Shape;781;p19"/>
            <p:cNvSpPr/>
            <p:nvPr/>
          </p:nvSpPr>
          <p:spPr>
            <a:xfrm>
              <a:off x="6960509" y="524811"/>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6960509" y="450052"/>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19"/>
            <p:cNvGrpSpPr/>
            <p:nvPr/>
          </p:nvGrpSpPr>
          <p:grpSpPr>
            <a:xfrm>
              <a:off x="7081174" y="579613"/>
              <a:ext cx="397183" cy="380269"/>
              <a:chOff x="7218150" y="5020675"/>
              <a:chExt cx="132775" cy="127125"/>
            </a:xfrm>
          </p:grpSpPr>
          <p:sp>
            <p:nvSpPr>
              <p:cNvPr id="784" name="Google Shape;784;p19"/>
              <p:cNvSpPr/>
              <p:nvPr/>
            </p:nvSpPr>
            <p:spPr>
              <a:xfrm>
                <a:off x="7256250" y="5020675"/>
                <a:ext cx="94675" cy="82200"/>
              </a:xfrm>
              <a:custGeom>
                <a:rect b="b" l="l" r="r" t="t"/>
                <a:pathLst>
                  <a:path extrusionOk="0" h="3288" w="3787">
                    <a:moveTo>
                      <a:pt x="953" y="1"/>
                    </a:moveTo>
                    <a:lnTo>
                      <a:pt x="1" y="1632"/>
                    </a:lnTo>
                    <a:lnTo>
                      <a:pt x="953" y="3287"/>
                    </a:lnTo>
                    <a:lnTo>
                      <a:pt x="2834" y="3287"/>
                    </a:lnTo>
                    <a:lnTo>
                      <a:pt x="3787" y="1632"/>
                    </a:lnTo>
                    <a:lnTo>
                      <a:pt x="2834"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7218150" y="5073375"/>
                <a:ext cx="74450" cy="74425"/>
              </a:xfrm>
              <a:custGeom>
                <a:rect b="b" l="l" r="r" t="t"/>
                <a:pathLst>
                  <a:path extrusionOk="0" h="2977" w="2978">
                    <a:moveTo>
                      <a:pt x="1" y="0"/>
                    </a:moveTo>
                    <a:lnTo>
                      <a:pt x="1" y="2977"/>
                    </a:lnTo>
                    <a:lnTo>
                      <a:pt x="2977" y="2977"/>
                    </a:lnTo>
                    <a:lnTo>
                      <a:pt x="2977"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6" name="Google Shape;786;p19"/>
          <p:cNvSpPr/>
          <p:nvPr/>
        </p:nvSpPr>
        <p:spPr>
          <a:xfrm>
            <a:off x="3139900" y="1879475"/>
            <a:ext cx="3564900" cy="2100900"/>
          </a:xfrm>
          <a:prstGeom prst="roundRect">
            <a:avLst>
              <a:gd fmla="val 9649" name="adj"/>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139900" y="1748150"/>
            <a:ext cx="3564900" cy="2100900"/>
          </a:xfrm>
          <a:prstGeom prst="roundRect">
            <a:avLst>
              <a:gd fmla="val 9649"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2687474" y="1290518"/>
            <a:ext cx="2937600" cy="6837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2687474" y="1163125"/>
            <a:ext cx="2937600" cy="6837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19"/>
          <p:cNvGrpSpPr/>
          <p:nvPr/>
        </p:nvGrpSpPr>
        <p:grpSpPr>
          <a:xfrm>
            <a:off x="6310800" y="983383"/>
            <a:ext cx="959229" cy="1109677"/>
            <a:chOff x="4212420" y="-38612"/>
            <a:chExt cx="563060" cy="651372"/>
          </a:xfrm>
        </p:grpSpPr>
        <p:sp>
          <p:nvSpPr>
            <p:cNvPr id="791" name="Google Shape;791;p19"/>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19"/>
          <p:cNvSpPr txBox="1"/>
          <p:nvPr>
            <p:ph type="title"/>
          </p:nvPr>
        </p:nvSpPr>
        <p:spPr>
          <a:xfrm>
            <a:off x="2971875" y="1273150"/>
            <a:ext cx="2368800" cy="4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1700">
                <a:solidFill>
                  <a:schemeClr val="lt1"/>
                </a:solidFill>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795" name="Google Shape;795;p19"/>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
    <p:spTree>
      <p:nvGrpSpPr>
        <p:cNvPr id="796" name="Shape 796"/>
        <p:cNvGrpSpPr/>
        <p:nvPr/>
      </p:nvGrpSpPr>
      <p:grpSpPr>
        <a:xfrm>
          <a:off x="0" y="0"/>
          <a:ext cx="0" cy="0"/>
          <a:chOff x="0" y="0"/>
          <a:chExt cx="0" cy="0"/>
        </a:xfrm>
      </p:grpSpPr>
      <p:grpSp>
        <p:nvGrpSpPr>
          <p:cNvPr id="797" name="Google Shape;797;p20"/>
          <p:cNvGrpSpPr/>
          <p:nvPr/>
        </p:nvGrpSpPr>
        <p:grpSpPr>
          <a:xfrm>
            <a:off x="-40" y="0"/>
            <a:ext cx="9143957" cy="5143500"/>
            <a:chOff x="-19200" y="0"/>
            <a:chExt cx="9163200" cy="5143500"/>
          </a:xfrm>
        </p:grpSpPr>
        <p:cxnSp>
          <p:nvCxnSpPr>
            <p:cNvPr id="798" name="Google Shape;798;p2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2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2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2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2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2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2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2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2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2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2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2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2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2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2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2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2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2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2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2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2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2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2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2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2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2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2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2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826" name="Google Shape;826;p20"/>
          <p:cNvSpPr/>
          <p:nvPr/>
        </p:nvSpPr>
        <p:spPr>
          <a:xfrm>
            <a:off x="-262650" y="2276275"/>
            <a:ext cx="22326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4049125" y="255400"/>
            <a:ext cx="2436900" cy="2436900"/>
          </a:xfrm>
          <a:prstGeom prst="roundRect">
            <a:avLst>
              <a:gd fmla="val 2035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4777429" y="1628338"/>
            <a:ext cx="3809700" cy="29496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0"/>
          <p:cNvSpPr/>
          <p:nvPr/>
        </p:nvSpPr>
        <p:spPr>
          <a:xfrm>
            <a:off x="4777425" y="1572425"/>
            <a:ext cx="3809700" cy="29001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20"/>
          <p:cNvGrpSpPr/>
          <p:nvPr/>
        </p:nvGrpSpPr>
        <p:grpSpPr>
          <a:xfrm>
            <a:off x="7141336" y="648682"/>
            <a:ext cx="690510" cy="693886"/>
            <a:chOff x="-546937" y="-581525"/>
            <a:chExt cx="1507993" cy="1515365"/>
          </a:xfrm>
        </p:grpSpPr>
        <p:sp>
          <p:nvSpPr>
            <p:cNvPr id="831" name="Google Shape;831;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20"/>
          <p:cNvGrpSpPr/>
          <p:nvPr/>
        </p:nvGrpSpPr>
        <p:grpSpPr>
          <a:xfrm>
            <a:off x="7506514" y="1213789"/>
            <a:ext cx="829246" cy="833299"/>
            <a:chOff x="-546937" y="-581525"/>
            <a:chExt cx="1507993" cy="1515365"/>
          </a:xfrm>
        </p:grpSpPr>
        <p:sp>
          <p:nvSpPr>
            <p:cNvPr id="834" name="Google Shape;834;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20"/>
          <p:cNvSpPr/>
          <p:nvPr/>
        </p:nvSpPr>
        <p:spPr>
          <a:xfrm>
            <a:off x="5310500" y="43801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1870601" y="4268225"/>
            <a:ext cx="204298" cy="204298"/>
          </a:xfrm>
          <a:custGeom>
            <a:rect b="b" l="l" r="r" t="t"/>
            <a:pathLst>
              <a:path extrusionOk="0" h="2978" w="2978">
                <a:moveTo>
                  <a:pt x="1" y="1"/>
                </a:moveTo>
                <a:lnTo>
                  <a:pt x="1" y="2977"/>
                </a:lnTo>
                <a:lnTo>
                  <a:pt x="2977" y="2977"/>
                </a:lnTo>
                <a:lnTo>
                  <a:pt x="2977" y="1"/>
                </a:ln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0"/>
          <p:cNvSpPr/>
          <p:nvPr/>
        </p:nvSpPr>
        <p:spPr>
          <a:xfrm>
            <a:off x="6375299" y="6486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txBox="1"/>
          <p:nvPr>
            <p:ph type="title"/>
          </p:nvPr>
        </p:nvSpPr>
        <p:spPr>
          <a:xfrm>
            <a:off x="5408640" y="1913550"/>
            <a:ext cx="2368800" cy="7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0" name="Google Shape;840;p20"/>
          <p:cNvSpPr txBox="1"/>
          <p:nvPr>
            <p:ph idx="1" type="subTitle"/>
          </p:nvPr>
        </p:nvSpPr>
        <p:spPr>
          <a:xfrm>
            <a:off x="5408640" y="2737350"/>
            <a:ext cx="2927100" cy="139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gn="ctr">
              <a:lnSpc>
                <a:spcPct val="100000"/>
              </a:lnSpc>
              <a:spcBef>
                <a:spcPts val="800"/>
              </a:spcBef>
              <a:spcAft>
                <a:spcPts val="0"/>
              </a:spcAft>
              <a:buNone/>
              <a:defRPr sz="1400"/>
            </a:lvl2pPr>
            <a:lvl3pPr lvl="2" rtl="0" algn="ctr">
              <a:lnSpc>
                <a:spcPct val="100000"/>
              </a:lnSpc>
              <a:spcBef>
                <a:spcPts val="800"/>
              </a:spcBef>
              <a:spcAft>
                <a:spcPts val="0"/>
              </a:spcAft>
              <a:buNone/>
              <a:defRPr sz="1400"/>
            </a:lvl3pPr>
            <a:lvl4pPr lvl="3" rtl="0" algn="ctr">
              <a:lnSpc>
                <a:spcPct val="100000"/>
              </a:lnSpc>
              <a:spcBef>
                <a:spcPts val="800"/>
              </a:spcBef>
              <a:spcAft>
                <a:spcPts val="0"/>
              </a:spcAft>
              <a:buNone/>
              <a:defRPr sz="1400"/>
            </a:lvl4pPr>
            <a:lvl5pPr lvl="4" rtl="0" algn="ctr">
              <a:lnSpc>
                <a:spcPct val="100000"/>
              </a:lnSpc>
              <a:spcBef>
                <a:spcPts val="800"/>
              </a:spcBef>
              <a:spcAft>
                <a:spcPts val="0"/>
              </a:spcAft>
              <a:buNone/>
              <a:defRPr sz="1400"/>
            </a:lvl5pPr>
            <a:lvl6pPr lvl="5" rtl="0" algn="ctr">
              <a:lnSpc>
                <a:spcPct val="100000"/>
              </a:lnSpc>
              <a:spcBef>
                <a:spcPts val="800"/>
              </a:spcBef>
              <a:spcAft>
                <a:spcPts val="0"/>
              </a:spcAft>
              <a:buNone/>
              <a:defRPr sz="1400"/>
            </a:lvl6pPr>
            <a:lvl7pPr lvl="6" rtl="0" algn="ctr">
              <a:lnSpc>
                <a:spcPct val="100000"/>
              </a:lnSpc>
              <a:spcBef>
                <a:spcPts val="800"/>
              </a:spcBef>
              <a:spcAft>
                <a:spcPts val="0"/>
              </a:spcAft>
              <a:buNone/>
              <a:defRPr sz="1400"/>
            </a:lvl7pPr>
            <a:lvl8pPr lvl="7" rtl="0" algn="ctr">
              <a:lnSpc>
                <a:spcPct val="100000"/>
              </a:lnSpc>
              <a:spcBef>
                <a:spcPts val="800"/>
              </a:spcBef>
              <a:spcAft>
                <a:spcPts val="0"/>
              </a:spcAft>
              <a:buNone/>
              <a:defRPr sz="1400"/>
            </a:lvl8pPr>
            <a:lvl9pPr lvl="8" rtl="0" algn="ctr">
              <a:lnSpc>
                <a:spcPct val="100000"/>
              </a:lnSpc>
              <a:spcBef>
                <a:spcPts val="800"/>
              </a:spcBef>
              <a:spcAft>
                <a:spcPts val="800"/>
              </a:spcAft>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grpSp>
        <p:nvGrpSpPr>
          <p:cNvPr id="72" name="Google Shape;72;p3"/>
          <p:cNvGrpSpPr/>
          <p:nvPr/>
        </p:nvGrpSpPr>
        <p:grpSpPr>
          <a:xfrm>
            <a:off x="-40" y="0"/>
            <a:ext cx="9143957" cy="5143500"/>
            <a:chOff x="-19200" y="0"/>
            <a:chExt cx="9163200" cy="5143500"/>
          </a:xfrm>
        </p:grpSpPr>
        <p:cxnSp>
          <p:nvCxnSpPr>
            <p:cNvPr id="73" name="Google Shape;73;p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01" name="Google Shape;101;p3"/>
          <p:cNvGrpSpPr/>
          <p:nvPr/>
        </p:nvGrpSpPr>
        <p:grpSpPr>
          <a:xfrm>
            <a:off x="7470825" y="4034575"/>
            <a:ext cx="1420813" cy="897600"/>
            <a:chOff x="4384725" y="3932425"/>
            <a:chExt cx="1420813" cy="897600"/>
          </a:xfrm>
        </p:grpSpPr>
        <p:sp>
          <p:nvSpPr>
            <p:cNvPr id="102" name="Google Shape;102;p3"/>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3"/>
          <p:cNvGrpSpPr/>
          <p:nvPr/>
        </p:nvGrpSpPr>
        <p:grpSpPr>
          <a:xfrm>
            <a:off x="460152" y="139302"/>
            <a:ext cx="2128619" cy="2781103"/>
            <a:chOff x="554456" y="2624159"/>
            <a:chExt cx="2397903" cy="3132932"/>
          </a:xfrm>
        </p:grpSpPr>
        <p:sp>
          <p:nvSpPr>
            <p:cNvPr id="108" name="Google Shape;108;p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3"/>
          <p:cNvGrpSpPr/>
          <p:nvPr/>
        </p:nvGrpSpPr>
        <p:grpSpPr>
          <a:xfrm>
            <a:off x="1194150" y="890075"/>
            <a:ext cx="6755700" cy="3501925"/>
            <a:chOff x="1194150" y="890075"/>
            <a:chExt cx="6755700" cy="3501925"/>
          </a:xfrm>
        </p:grpSpPr>
        <p:sp>
          <p:nvSpPr>
            <p:cNvPr id="122" name="Google Shape;122;p3"/>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194150" y="890075"/>
              <a:ext cx="6755700" cy="33633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a:off x="6451623" y="566282"/>
            <a:ext cx="840609" cy="84179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a:off x="6451623" y="467507"/>
            <a:ext cx="840609" cy="841790"/>
            <a:chOff x="7166950" y="4240225"/>
            <a:chExt cx="213450" cy="213750"/>
          </a:xfrm>
        </p:grpSpPr>
        <p:sp>
          <p:nvSpPr>
            <p:cNvPr id="126" name="Google Shape;126;p3"/>
            <p:cNvSpPr/>
            <p:nvPr/>
          </p:nvSpPr>
          <p:spPr>
            <a:xfrm>
              <a:off x="7166950" y="4240225"/>
              <a:ext cx="213450" cy="21375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48525" y="4286375"/>
              <a:ext cx="85725" cy="85750"/>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213400" y="4322675"/>
              <a:ext cx="85450" cy="8545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3"/>
          <p:cNvGrpSpPr/>
          <p:nvPr/>
        </p:nvGrpSpPr>
        <p:grpSpPr>
          <a:xfrm>
            <a:off x="199570" y="3669795"/>
            <a:ext cx="1208986" cy="1214947"/>
            <a:chOff x="1286620" y="3669795"/>
            <a:chExt cx="1208986" cy="1214947"/>
          </a:xfrm>
        </p:grpSpPr>
        <p:sp>
          <p:nvSpPr>
            <p:cNvPr id="130" name="Google Shape;130;p3"/>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3"/>
          <p:cNvSpPr txBox="1"/>
          <p:nvPr>
            <p:ph idx="1" type="subTitle"/>
          </p:nvPr>
        </p:nvSpPr>
        <p:spPr>
          <a:xfrm>
            <a:off x="2532750" y="3402825"/>
            <a:ext cx="4078500" cy="66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3"/>
          <p:cNvSpPr txBox="1"/>
          <p:nvPr>
            <p:ph hasCustomPrompt="1" type="title"/>
          </p:nvPr>
        </p:nvSpPr>
        <p:spPr>
          <a:xfrm>
            <a:off x="4056463" y="88246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2pPr>
            <a:lvl3pPr lvl="2"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3pPr>
            <a:lvl4pPr lvl="3"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4pPr>
            <a:lvl5pPr lvl="4"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5pPr>
            <a:lvl6pPr lvl="5"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6pPr>
            <a:lvl7pPr lvl="6"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7pPr>
            <a:lvl8pPr lvl="7"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8pPr>
            <a:lvl9pPr lvl="8"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9pPr>
          </a:lstStyle>
          <a:p>
            <a:r>
              <a:t>xx%</a:t>
            </a:r>
          </a:p>
        </p:txBody>
      </p:sp>
      <p:sp>
        <p:nvSpPr>
          <p:cNvPr id="134" name="Google Shape;134;p3"/>
          <p:cNvSpPr txBox="1"/>
          <p:nvPr>
            <p:ph idx="2" type="title"/>
          </p:nvPr>
        </p:nvSpPr>
        <p:spPr>
          <a:xfrm>
            <a:off x="2161975" y="2078600"/>
            <a:ext cx="4820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_1_1_1">
    <p:spTree>
      <p:nvGrpSpPr>
        <p:cNvPr id="841" name="Shape 841"/>
        <p:cNvGrpSpPr/>
        <p:nvPr/>
      </p:nvGrpSpPr>
      <p:grpSpPr>
        <a:xfrm>
          <a:off x="0" y="0"/>
          <a:ext cx="0" cy="0"/>
          <a:chOff x="0" y="0"/>
          <a:chExt cx="0" cy="0"/>
        </a:xfrm>
      </p:grpSpPr>
      <p:grpSp>
        <p:nvGrpSpPr>
          <p:cNvPr id="842" name="Google Shape;842;p21"/>
          <p:cNvGrpSpPr/>
          <p:nvPr/>
        </p:nvGrpSpPr>
        <p:grpSpPr>
          <a:xfrm>
            <a:off x="-40" y="0"/>
            <a:ext cx="9143957" cy="5143500"/>
            <a:chOff x="-19200" y="0"/>
            <a:chExt cx="9163200" cy="5143500"/>
          </a:xfrm>
        </p:grpSpPr>
        <p:cxnSp>
          <p:nvCxnSpPr>
            <p:cNvPr id="843" name="Google Shape;843;p2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2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2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2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2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2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2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2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2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2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2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2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2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2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2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2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2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2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2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2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2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2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2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2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2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871" name="Google Shape;871;p21"/>
          <p:cNvGrpSpPr/>
          <p:nvPr/>
        </p:nvGrpSpPr>
        <p:grpSpPr>
          <a:xfrm>
            <a:off x="8642181" y="-366333"/>
            <a:ext cx="901299" cy="905743"/>
            <a:chOff x="6780320" y="132595"/>
            <a:chExt cx="1208986" cy="1214947"/>
          </a:xfrm>
        </p:grpSpPr>
        <p:sp>
          <p:nvSpPr>
            <p:cNvPr id="872" name="Google Shape;872;p21"/>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21"/>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79" name="Google Shape;879;p2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4">
    <p:spTree>
      <p:nvGrpSpPr>
        <p:cNvPr id="880" name="Shape 880"/>
        <p:cNvGrpSpPr/>
        <p:nvPr/>
      </p:nvGrpSpPr>
      <p:grpSpPr>
        <a:xfrm>
          <a:off x="0" y="0"/>
          <a:ext cx="0" cy="0"/>
          <a:chOff x="0" y="0"/>
          <a:chExt cx="0" cy="0"/>
        </a:xfrm>
      </p:grpSpPr>
      <p:grpSp>
        <p:nvGrpSpPr>
          <p:cNvPr id="881" name="Google Shape;881;p22"/>
          <p:cNvGrpSpPr/>
          <p:nvPr/>
        </p:nvGrpSpPr>
        <p:grpSpPr>
          <a:xfrm>
            <a:off x="-40" y="0"/>
            <a:ext cx="9143957" cy="5143500"/>
            <a:chOff x="-19200" y="0"/>
            <a:chExt cx="9163200" cy="5143500"/>
          </a:xfrm>
        </p:grpSpPr>
        <p:cxnSp>
          <p:nvCxnSpPr>
            <p:cNvPr id="882" name="Google Shape;882;p2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2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2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2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2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2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2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2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2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2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2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3" name="Google Shape;893;p2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2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2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2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2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2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2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2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2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2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2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2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2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2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2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2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2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910" name="Google Shape;910;p22"/>
          <p:cNvCxnSpPr/>
          <p:nvPr/>
        </p:nvCxnSpPr>
        <p:spPr>
          <a:xfrm>
            <a:off x="3501950" y="3138550"/>
            <a:ext cx="2721300" cy="0"/>
          </a:xfrm>
          <a:prstGeom prst="straightConnector1">
            <a:avLst/>
          </a:prstGeom>
          <a:noFill/>
          <a:ln cap="flat" cmpd="sng" w="19050">
            <a:solidFill>
              <a:schemeClr val="dk1"/>
            </a:solidFill>
            <a:prstDash val="dash"/>
            <a:round/>
            <a:headEnd len="med" w="med" type="none"/>
            <a:tailEnd len="med" w="med" type="none"/>
          </a:ln>
        </p:spPr>
      </p:cxnSp>
      <p:sp>
        <p:nvSpPr>
          <p:cNvPr id="911" name="Google Shape;911;p22"/>
          <p:cNvSpPr/>
          <p:nvPr/>
        </p:nvSpPr>
        <p:spPr>
          <a:xfrm flipH="1" rot="10800000">
            <a:off x="372085" y="3138544"/>
            <a:ext cx="2881938"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flipH="1">
            <a:off x="470124" y="3550"/>
            <a:ext cx="4448028" cy="159737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rot="10800000">
            <a:off x="5850035" y="160091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4" name="Google Shape;914;p22"/>
          <p:cNvGrpSpPr/>
          <p:nvPr/>
        </p:nvGrpSpPr>
        <p:grpSpPr>
          <a:xfrm>
            <a:off x="1065950" y="1440392"/>
            <a:ext cx="3300478" cy="2669777"/>
            <a:chOff x="1065950" y="1440392"/>
            <a:chExt cx="3300478" cy="2669777"/>
          </a:xfrm>
        </p:grpSpPr>
        <p:sp>
          <p:nvSpPr>
            <p:cNvPr id="915" name="Google Shape;915;p22"/>
            <p:cNvSpPr/>
            <p:nvPr/>
          </p:nvSpPr>
          <p:spPr>
            <a:xfrm>
              <a:off x="114742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114742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rot="-5400000">
              <a:off x="860900" y="2424454"/>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22"/>
          <p:cNvGrpSpPr/>
          <p:nvPr/>
        </p:nvGrpSpPr>
        <p:grpSpPr>
          <a:xfrm>
            <a:off x="4777455" y="1440392"/>
            <a:ext cx="3292195" cy="2669777"/>
            <a:chOff x="4777455" y="1440392"/>
            <a:chExt cx="3292195" cy="2669777"/>
          </a:xfrm>
        </p:grpSpPr>
        <p:sp>
          <p:nvSpPr>
            <p:cNvPr id="919" name="Google Shape;919;p22"/>
            <p:cNvSpPr/>
            <p:nvPr/>
          </p:nvSpPr>
          <p:spPr>
            <a:xfrm>
              <a:off x="477745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477745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rot="-5400000">
              <a:off x="7711600" y="34374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22"/>
          <p:cNvSpPr/>
          <p:nvPr/>
        </p:nvSpPr>
        <p:spPr>
          <a:xfrm>
            <a:off x="1651025" y="1144508"/>
            <a:ext cx="2211900" cy="6024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a:off x="1651025" y="1033325"/>
            <a:ext cx="2211900" cy="6024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a:off x="5281050" y="1144508"/>
            <a:ext cx="2211900" cy="6024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a:off x="5281050" y="1033325"/>
            <a:ext cx="2211900" cy="6024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2"/>
          <p:cNvSpPr/>
          <p:nvPr/>
        </p:nvSpPr>
        <p:spPr>
          <a:xfrm>
            <a:off x="8636974" y="226758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2"/>
          <p:cNvSpPr/>
          <p:nvPr/>
        </p:nvSpPr>
        <p:spPr>
          <a:xfrm>
            <a:off x="1797651" y="456822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929" name="Google Shape;929;p22"/>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800"/>
              <a:buNone/>
              <a:defRPr sz="1400">
                <a:solidFill>
                  <a:schemeClr val="lt1"/>
                </a:solidFill>
              </a:defRPr>
            </a:lvl1pPr>
            <a:lvl2pPr lvl="1"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9pPr>
          </a:lstStyle>
          <a:p/>
        </p:txBody>
      </p:sp>
      <p:sp>
        <p:nvSpPr>
          <p:cNvPr id="930" name="Google Shape;930;p22"/>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
              <a:buNone/>
              <a:defRPr sz="1400">
                <a:solidFill>
                  <a:schemeClr val="lt1"/>
                </a:solidFill>
              </a:defRPr>
            </a:lvl1pPr>
            <a:lvl2pPr lvl="1"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9pPr>
          </a:lstStyle>
          <a:p/>
        </p:txBody>
      </p:sp>
      <p:sp>
        <p:nvSpPr>
          <p:cNvPr id="931" name="Google Shape;931;p22"/>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grpSp>
        <p:nvGrpSpPr>
          <p:cNvPr id="932" name="Google Shape;932;p22"/>
          <p:cNvGrpSpPr/>
          <p:nvPr/>
        </p:nvGrpSpPr>
        <p:grpSpPr>
          <a:xfrm>
            <a:off x="2943847" y="-620331"/>
            <a:ext cx="1031166" cy="1036207"/>
            <a:chOff x="-546937" y="-581525"/>
            <a:chExt cx="1507993" cy="1515365"/>
          </a:xfrm>
        </p:grpSpPr>
        <p:sp>
          <p:nvSpPr>
            <p:cNvPr id="933" name="Google Shape;933;p2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22"/>
          <p:cNvGrpSpPr/>
          <p:nvPr/>
        </p:nvGrpSpPr>
        <p:grpSpPr>
          <a:xfrm>
            <a:off x="7562350" y="4467100"/>
            <a:ext cx="868250" cy="875741"/>
            <a:chOff x="7562350" y="4467100"/>
            <a:chExt cx="868250" cy="875741"/>
          </a:xfrm>
        </p:grpSpPr>
        <p:sp>
          <p:nvSpPr>
            <p:cNvPr id="936" name="Google Shape;936;p22"/>
            <p:cNvSpPr/>
            <p:nvPr/>
          </p:nvSpPr>
          <p:spPr>
            <a:xfrm>
              <a:off x="7657200" y="4569441"/>
              <a:ext cx="773400" cy="7734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7562350" y="4467100"/>
              <a:ext cx="773400" cy="773400"/>
              <a:chOff x="8430600" y="503400"/>
              <a:chExt cx="773400" cy="773400"/>
            </a:xfrm>
          </p:grpSpPr>
          <p:sp>
            <p:nvSpPr>
              <p:cNvPr id="938" name="Google Shape;938;p22"/>
              <p:cNvSpPr/>
              <p:nvPr/>
            </p:nvSpPr>
            <p:spPr>
              <a:xfrm>
                <a:off x="8430600" y="503400"/>
                <a:ext cx="773400" cy="773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22"/>
              <p:cNvGrpSpPr/>
              <p:nvPr/>
            </p:nvGrpSpPr>
            <p:grpSpPr>
              <a:xfrm>
                <a:off x="8572674" y="645476"/>
                <a:ext cx="489254" cy="489254"/>
                <a:chOff x="4457700" y="2655225"/>
                <a:chExt cx="113125" cy="113125"/>
              </a:xfrm>
            </p:grpSpPr>
            <p:sp>
              <p:nvSpPr>
                <p:cNvPr id="940" name="Google Shape;940;p22"/>
                <p:cNvSpPr/>
                <p:nvPr/>
              </p:nvSpPr>
              <p:spPr>
                <a:xfrm>
                  <a:off x="4457700" y="2655225"/>
                  <a:ext cx="113125" cy="113125"/>
                </a:xfrm>
                <a:custGeom>
                  <a:rect b="b" l="l" r="r" t="t"/>
                  <a:pathLst>
                    <a:path extrusionOk="0" h="4525" w="4525">
                      <a:moveTo>
                        <a:pt x="2262" y="1108"/>
                      </a:moveTo>
                      <a:cubicBezTo>
                        <a:pt x="2917" y="1108"/>
                        <a:pt x="3441" y="1631"/>
                        <a:pt x="3441" y="2286"/>
                      </a:cubicBezTo>
                      <a:cubicBezTo>
                        <a:pt x="3453" y="2917"/>
                        <a:pt x="2917" y="3453"/>
                        <a:pt x="2262" y="3453"/>
                      </a:cubicBezTo>
                      <a:cubicBezTo>
                        <a:pt x="1607" y="3453"/>
                        <a:pt x="1083" y="2941"/>
                        <a:pt x="1083" y="2286"/>
                      </a:cubicBezTo>
                      <a:cubicBezTo>
                        <a:pt x="1083" y="1631"/>
                        <a:pt x="1607" y="1108"/>
                        <a:pt x="2262" y="1108"/>
                      </a:cubicBezTo>
                      <a:close/>
                      <a:moveTo>
                        <a:pt x="2262" y="0"/>
                      </a:moveTo>
                      <a:cubicBezTo>
                        <a:pt x="1012" y="0"/>
                        <a:pt x="0" y="1012"/>
                        <a:pt x="0" y="2262"/>
                      </a:cubicBezTo>
                      <a:cubicBezTo>
                        <a:pt x="0" y="3513"/>
                        <a:pt x="1012" y="4525"/>
                        <a:pt x="2262" y="4525"/>
                      </a:cubicBezTo>
                      <a:cubicBezTo>
                        <a:pt x="3512" y="4525"/>
                        <a:pt x="4524" y="3513"/>
                        <a:pt x="4524" y="2262"/>
                      </a:cubicBezTo>
                      <a:cubicBezTo>
                        <a:pt x="4524" y="1012"/>
                        <a:pt x="3512" y="0"/>
                        <a:pt x="2262" y="0"/>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4459175" y="2655225"/>
                  <a:ext cx="111050" cy="51225"/>
                </a:xfrm>
                <a:custGeom>
                  <a:rect b="b" l="l" r="r" t="t"/>
                  <a:pathLst>
                    <a:path extrusionOk="0" h="2049" w="4442">
                      <a:moveTo>
                        <a:pt x="2215" y="0"/>
                      </a:moveTo>
                      <a:cubicBezTo>
                        <a:pt x="1322" y="0"/>
                        <a:pt x="548" y="524"/>
                        <a:pt x="179" y="1274"/>
                      </a:cubicBezTo>
                      <a:cubicBezTo>
                        <a:pt x="1" y="1643"/>
                        <a:pt x="274" y="2048"/>
                        <a:pt x="679" y="2048"/>
                      </a:cubicBezTo>
                      <a:cubicBezTo>
                        <a:pt x="882" y="2048"/>
                        <a:pt x="1072" y="1929"/>
                        <a:pt x="1167" y="1727"/>
                      </a:cubicBezTo>
                      <a:cubicBezTo>
                        <a:pt x="1358" y="1346"/>
                        <a:pt x="1763" y="1096"/>
                        <a:pt x="2215" y="1096"/>
                      </a:cubicBezTo>
                      <a:cubicBezTo>
                        <a:pt x="2679" y="1096"/>
                        <a:pt x="3072" y="1358"/>
                        <a:pt x="3275" y="1727"/>
                      </a:cubicBezTo>
                      <a:cubicBezTo>
                        <a:pt x="3370" y="1929"/>
                        <a:pt x="3561" y="2048"/>
                        <a:pt x="3763" y="2048"/>
                      </a:cubicBezTo>
                      <a:cubicBezTo>
                        <a:pt x="4168" y="2048"/>
                        <a:pt x="4442" y="1631"/>
                        <a:pt x="4263" y="1274"/>
                      </a:cubicBezTo>
                      <a:cubicBezTo>
                        <a:pt x="3882" y="512"/>
                        <a:pt x="3108" y="0"/>
                        <a:pt x="22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
    <p:spTree>
      <p:nvGrpSpPr>
        <p:cNvPr id="942" name="Shape 942"/>
        <p:cNvGrpSpPr/>
        <p:nvPr/>
      </p:nvGrpSpPr>
      <p:grpSpPr>
        <a:xfrm>
          <a:off x="0" y="0"/>
          <a:ext cx="0" cy="0"/>
          <a:chOff x="0" y="0"/>
          <a:chExt cx="0" cy="0"/>
        </a:xfrm>
      </p:grpSpPr>
      <p:grpSp>
        <p:nvGrpSpPr>
          <p:cNvPr id="943" name="Google Shape;943;p23"/>
          <p:cNvGrpSpPr/>
          <p:nvPr/>
        </p:nvGrpSpPr>
        <p:grpSpPr>
          <a:xfrm>
            <a:off x="-40" y="0"/>
            <a:ext cx="9143957" cy="5143500"/>
            <a:chOff x="-19200" y="0"/>
            <a:chExt cx="9163200" cy="5143500"/>
          </a:xfrm>
        </p:grpSpPr>
        <p:cxnSp>
          <p:nvCxnSpPr>
            <p:cNvPr id="944" name="Google Shape;944;p2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2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2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2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2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2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2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2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2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2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2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2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2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2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2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2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2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2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2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2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2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972" name="Google Shape;972;p23"/>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23"/>
          <p:cNvGrpSpPr/>
          <p:nvPr/>
        </p:nvGrpSpPr>
        <p:grpSpPr>
          <a:xfrm>
            <a:off x="7180203" y="304991"/>
            <a:ext cx="1176891" cy="1537643"/>
            <a:chOff x="554456" y="2624159"/>
            <a:chExt cx="2397903" cy="3132932"/>
          </a:xfrm>
        </p:grpSpPr>
        <p:sp>
          <p:nvSpPr>
            <p:cNvPr id="974" name="Google Shape;974;p2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23"/>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23"/>
          <p:cNvGrpSpPr/>
          <p:nvPr/>
        </p:nvGrpSpPr>
        <p:grpSpPr>
          <a:xfrm>
            <a:off x="8524914" y="863589"/>
            <a:ext cx="829246" cy="833299"/>
            <a:chOff x="-546937" y="-581525"/>
            <a:chExt cx="1507993" cy="1515365"/>
          </a:xfrm>
        </p:grpSpPr>
        <p:sp>
          <p:nvSpPr>
            <p:cNvPr id="982" name="Google Shape;982;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23"/>
          <p:cNvGrpSpPr/>
          <p:nvPr/>
        </p:nvGrpSpPr>
        <p:grpSpPr>
          <a:xfrm>
            <a:off x="157014" y="4187439"/>
            <a:ext cx="829246" cy="833299"/>
            <a:chOff x="-546937" y="-581525"/>
            <a:chExt cx="1507993" cy="1515365"/>
          </a:xfrm>
        </p:grpSpPr>
        <p:sp>
          <p:nvSpPr>
            <p:cNvPr id="985" name="Google Shape;985;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23"/>
          <p:cNvSpPr txBox="1"/>
          <p:nvPr>
            <p:ph idx="1" type="subTitle"/>
          </p:nvPr>
        </p:nvSpPr>
        <p:spPr>
          <a:xfrm>
            <a:off x="1244075" y="2086050"/>
            <a:ext cx="21897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988" name="Google Shape;988;p2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89" name="Google Shape;989;p23"/>
          <p:cNvSpPr txBox="1"/>
          <p:nvPr>
            <p:ph idx="2" type="subTitle"/>
          </p:nvPr>
        </p:nvSpPr>
        <p:spPr>
          <a:xfrm>
            <a:off x="4623123" y="2157600"/>
            <a:ext cx="31038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990" name="Shape 990"/>
        <p:cNvGrpSpPr/>
        <p:nvPr/>
      </p:nvGrpSpPr>
      <p:grpSpPr>
        <a:xfrm>
          <a:off x="0" y="0"/>
          <a:ext cx="0" cy="0"/>
          <a:chOff x="0" y="0"/>
          <a:chExt cx="0" cy="0"/>
        </a:xfrm>
      </p:grpSpPr>
      <p:grpSp>
        <p:nvGrpSpPr>
          <p:cNvPr id="991" name="Google Shape;991;p24"/>
          <p:cNvGrpSpPr/>
          <p:nvPr/>
        </p:nvGrpSpPr>
        <p:grpSpPr>
          <a:xfrm>
            <a:off x="-40" y="6728"/>
            <a:ext cx="9143957" cy="5143500"/>
            <a:chOff x="-19200" y="0"/>
            <a:chExt cx="9163200" cy="5143500"/>
          </a:xfrm>
        </p:grpSpPr>
        <p:cxnSp>
          <p:nvCxnSpPr>
            <p:cNvPr id="992" name="Google Shape;992;p2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2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2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2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2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2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2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2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2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2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2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2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2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2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2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2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2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2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2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2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2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2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2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2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2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20" name="Google Shape;1020;p24"/>
          <p:cNvSpPr/>
          <p:nvPr/>
        </p:nvSpPr>
        <p:spPr>
          <a:xfrm>
            <a:off x="-240750" y="1546653"/>
            <a:ext cx="1247700" cy="12477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8132975" y="4139204"/>
            <a:ext cx="1011003" cy="1011003"/>
          </a:xfrm>
          <a:custGeom>
            <a:rect b="b" l="l" r="r" t="t"/>
            <a:pathLst>
              <a:path extrusionOk="0" fill="none" h="26409" w="26409">
                <a:moveTo>
                  <a:pt x="0" y="26408"/>
                </a:moveTo>
                <a:cubicBezTo>
                  <a:pt x="0" y="11823"/>
                  <a:pt x="11823" y="0"/>
                  <a:pt x="26408" y="0"/>
                </a:cubicBez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8132974" y="454255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4"/>
          <p:cNvSpPr/>
          <p:nvPr/>
        </p:nvSpPr>
        <p:spPr>
          <a:xfrm>
            <a:off x="630000" y="2313755"/>
            <a:ext cx="8190600" cy="2287800"/>
          </a:xfrm>
          <a:prstGeom prst="roundRect">
            <a:avLst>
              <a:gd fmla="val 431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4"/>
          <p:cNvSpPr/>
          <p:nvPr/>
        </p:nvSpPr>
        <p:spPr>
          <a:xfrm>
            <a:off x="476800" y="1945525"/>
            <a:ext cx="8190600" cy="2492100"/>
          </a:xfrm>
          <a:prstGeom prst="roundRect">
            <a:avLst>
              <a:gd fmla="val 431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Font typeface="Roboto Black"/>
              <a:buNone/>
              <a:defRPr>
                <a:latin typeface="Roboto Black"/>
                <a:ea typeface="Roboto Black"/>
                <a:cs typeface="Roboto Black"/>
                <a:sym typeface="Roboto Black"/>
              </a:defRPr>
            </a:lvl2pPr>
            <a:lvl3pPr lvl="2">
              <a:spcBef>
                <a:spcPts val="0"/>
              </a:spcBef>
              <a:spcAft>
                <a:spcPts val="0"/>
              </a:spcAft>
              <a:buSzPts val="2400"/>
              <a:buFont typeface="Roboto Black"/>
              <a:buNone/>
              <a:defRPr>
                <a:latin typeface="Roboto Black"/>
                <a:ea typeface="Roboto Black"/>
                <a:cs typeface="Roboto Black"/>
                <a:sym typeface="Roboto Black"/>
              </a:defRPr>
            </a:lvl3pPr>
            <a:lvl4pPr lvl="3">
              <a:spcBef>
                <a:spcPts val="0"/>
              </a:spcBef>
              <a:spcAft>
                <a:spcPts val="0"/>
              </a:spcAft>
              <a:buSzPts val="2400"/>
              <a:buFont typeface="Roboto Black"/>
              <a:buNone/>
              <a:defRPr>
                <a:latin typeface="Roboto Black"/>
                <a:ea typeface="Roboto Black"/>
                <a:cs typeface="Roboto Black"/>
                <a:sym typeface="Roboto Black"/>
              </a:defRPr>
            </a:lvl4pPr>
            <a:lvl5pPr lvl="4">
              <a:spcBef>
                <a:spcPts val="0"/>
              </a:spcBef>
              <a:spcAft>
                <a:spcPts val="0"/>
              </a:spcAft>
              <a:buSzPts val="2400"/>
              <a:buFont typeface="Roboto Black"/>
              <a:buNone/>
              <a:defRPr>
                <a:latin typeface="Roboto Black"/>
                <a:ea typeface="Roboto Black"/>
                <a:cs typeface="Roboto Black"/>
                <a:sym typeface="Roboto Black"/>
              </a:defRPr>
            </a:lvl5pPr>
            <a:lvl6pPr lvl="5">
              <a:spcBef>
                <a:spcPts val="0"/>
              </a:spcBef>
              <a:spcAft>
                <a:spcPts val="0"/>
              </a:spcAft>
              <a:buSzPts val="2400"/>
              <a:buFont typeface="Roboto Black"/>
              <a:buNone/>
              <a:defRPr>
                <a:latin typeface="Roboto Black"/>
                <a:ea typeface="Roboto Black"/>
                <a:cs typeface="Roboto Black"/>
                <a:sym typeface="Roboto Black"/>
              </a:defRPr>
            </a:lvl6pPr>
            <a:lvl7pPr lvl="6">
              <a:spcBef>
                <a:spcPts val="0"/>
              </a:spcBef>
              <a:spcAft>
                <a:spcPts val="0"/>
              </a:spcAft>
              <a:buSzPts val="2400"/>
              <a:buFont typeface="Roboto Black"/>
              <a:buNone/>
              <a:defRPr>
                <a:latin typeface="Roboto Black"/>
                <a:ea typeface="Roboto Black"/>
                <a:cs typeface="Roboto Black"/>
                <a:sym typeface="Roboto Black"/>
              </a:defRPr>
            </a:lvl7pPr>
            <a:lvl8pPr lvl="7">
              <a:spcBef>
                <a:spcPts val="0"/>
              </a:spcBef>
              <a:spcAft>
                <a:spcPts val="0"/>
              </a:spcAft>
              <a:buSzPts val="2400"/>
              <a:buFont typeface="Roboto Black"/>
              <a:buNone/>
              <a:defRPr>
                <a:latin typeface="Roboto Black"/>
                <a:ea typeface="Roboto Black"/>
                <a:cs typeface="Roboto Black"/>
                <a:sym typeface="Roboto Black"/>
              </a:defRPr>
            </a:lvl8pPr>
            <a:lvl9pPr lvl="8">
              <a:spcBef>
                <a:spcPts val="0"/>
              </a:spcBef>
              <a:spcAft>
                <a:spcPts val="0"/>
              </a:spcAft>
              <a:buSzPts val="2400"/>
              <a:buFont typeface="Roboto Black"/>
              <a:buNone/>
              <a:defRPr>
                <a:latin typeface="Roboto Black"/>
                <a:ea typeface="Roboto Black"/>
                <a:cs typeface="Roboto Black"/>
                <a:sym typeface="Roboto Black"/>
              </a:defRPr>
            </a:lvl9pPr>
          </a:lstStyle>
          <a:p/>
        </p:txBody>
      </p:sp>
      <p:sp>
        <p:nvSpPr>
          <p:cNvPr id="1026" name="Google Shape;1026;p24"/>
          <p:cNvSpPr txBox="1"/>
          <p:nvPr>
            <p:ph idx="1" type="subTitle"/>
          </p:nvPr>
        </p:nvSpPr>
        <p:spPr>
          <a:xfrm>
            <a:off x="7133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27" name="Google Shape;1027;p24"/>
          <p:cNvSpPr txBox="1"/>
          <p:nvPr>
            <p:ph idx="2" type="subTitle"/>
          </p:nvPr>
        </p:nvSpPr>
        <p:spPr>
          <a:xfrm>
            <a:off x="7133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28" name="Google Shape;1028;p24"/>
          <p:cNvSpPr txBox="1"/>
          <p:nvPr>
            <p:ph idx="3" type="subTitle"/>
          </p:nvPr>
        </p:nvSpPr>
        <p:spPr>
          <a:xfrm>
            <a:off x="33585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29" name="Google Shape;1029;p24"/>
          <p:cNvSpPr txBox="1"/>
          <p:nvPr>
            <p:ph idx="4" type="subTitle"/>
          </p:nvPr>
        </p:nvSpPr>
        <p:spPr>
          <a:xfrm>
            <a:off x="33585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0" name="Google Shape;1030;p24"/>
          <p:cNvSpPr txBox="1"/>
          <p:nvPr>
            <p:ph idx="5" type="subTitle"/>
          </p:nvPr>
        </p:nvSpPr>
        <p:spPr>
          <a:xfrm>
            <a:off x="60037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31" name="Google Shape;1031;p24"/>
          <p:cNvSpPr txBox="1"/>
          <p:nvPr>
            <p:ph idx="6" type="subTitle"/>
          </p:nvPr>
        </p:nvSpPr>
        <p:spPr>
          <a:xfrm>
            <a:off x="60037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2" name="Google Shape;1032;p24"/>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034" name="Shape 1034"/>
        <p:cNvGrpSpPr/>
        <p:nvPr/>
      </p:nvGrpSpPr>
      <p:grpSpPr>
        <a:xfrm>
          <a:off x="0" y="0"/>
          <a:ext cx="0" cy="0"/>
          <a:chOff x="0" y="0"/>
          <a:chExt cx="0" cy="0"/>
        </a:xfrm>
      </p:grpSpPr>
      <p:grpSp>
        <p:nvGrpSpPr>
          <p:cNvPr id="1035" name="Google Shape;1035;p25"/>
          <p:cNvGrpSpPr/>
          <p:nvPr/>
        </p:nvGrpSpPr>
        <p:grpSpPr>
          <a:xfrm>
            <a:off x="-40" y="0"/>
            <a:ext cx="9143957" cy="5143500"/>
            <a:chOff x="-19200" y="0"/>
            <a:chExt cx="9163200" cy="5143500"/>
          </a:xfrm>
        </p:grpSpPr>
        <p:cxnSp>
          <p:nvCxnSpPr>
            <p:cNvPr id="1036" name="Google Shape;1036;p2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2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2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2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2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2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2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2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2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2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2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2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2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2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2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2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2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2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2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2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2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2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2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2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2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2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2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2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64" name="Google Shape;1064;p25"/>
          <p:cNvSpPr/>
          <p:nvPr/>
        </p:nvSpPr>
        <p:spPr>
          <a:xfrm rot="-5400000">
            <a:off x="8424440" y="2880980"/>
            <a:ext cx="959506" cy="479636"/>
          </a:xfrm>
          <a:custGeom>
            <a:rect b="b" l="l" r="r" t="t"/>
            <a:pathLst>
              <a:path extrusionOk="0" fill="none" h="22468" w="44947">
                <a:moveTo>
                  <a:pt x="1" y="22468"/>
                </a:moveTo>
                <a:cubicBezTo>
                  <a:pt x="1" y="10061"/>
                  <a:pt x="10062" y="1"/>
                  <a:pt x="22480" y="1"/>
                </a:cubicBezTo>
                <a:cubicBezTo>
                  <a:pt x="34886" y="1"/>
                  <a:pt x="44947" y="10061"/>
                  <a:pt x="44947" y="22468"/>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flipH="1" rot="10800000">
            <a:off x="-8" y="4289509"/>
            <a:ext cx="2982078" cy="108259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142229" y="4218195"/>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txBox="1"/>
          <p:nvPr>
            <p:ph idx="1" type="subTitle"/>
          </p:nvPr>
        </p:nvSpPr>
        <p:spPr>
          <a:xfrm>
            <a:off x="1745900" y="1016813"/>
            <a:ext cx="2442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68" name="Google Shape;1068;p25"/>
          <p:cNvSpPr txBox="1"/>
          <p:nvPr>
            <p:ph idx="2" type="subTitle"/>
          </p:nvPr>
        </p:nvSpPr>
        <p:spPr>
          <a:xfrm>
            <a:off x="1745900" y="1630000"/>
            <a:ext cx="2442000" cy="9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69" name="Google Shape;1069;p25"/>
          <p:cNvSpPr txBox="1"/>
          <p:nvPr>
            <p:ph idx="3" type="subTitle"/>
          </p:nvPr>
        </p:nvSpPr>
        <p:spPr>
          <a:xfrm>
            <a:off x="5778300" y="1016813"/>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0" name="Google Shape;1070;p25"/>
          <p:cNvSpPr txBox="1"/>
          <p:nvPr>
            <p:ph idx="4" type="subTitle"/>
          </p:nvPr>
        </p:nvSpPr>
        <p:spPr>
          <a:xfrm>
            <a:off x="5778300" y="1626100"/>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1" name="Google Shape;1071;p25"/>
          <p:cNvSpPr txBox="1"/>
          <p:nvPr>
            <p:ph idx="5" type="subTitle"/>
          </p:nvPr>
        </p:nvSpPr>
        <p:spPr>
          <a:xfrm>
            <a:off x="1745900" y="27813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2" name="Google Shape;1072;p25"/>
          <p:cNvSpPr txBox="1"/>
          <p:nvPr>
            <p:ph idx="6" type="subTitle"/>
          </p:nvPr>
        </p:nvSpPr>
        <p:spPr>
          <a:xfrm>
            <a:off x="17459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3" name="Google Shape;1073;p25"/>
          <p:cNvSpPr txBox="1"/>
          <p:nvPr>
            <p:ph idx="7" type="subTitle"/>
          </p:nvPr>
        </p:nvSpPr>
        <p:spPr>
          <a:xfrm>
            <a:off x="5778300" y="27813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4" name="Google Shape;1074;p25"/>
          <p:cNvSpPr txBox="1"/>
          <p:nvPr>
            <p:ph idx="8" type="subTitle"/>
          </p:nvPr>
        </p:nvSpPr>
        <p:spPr>
          <a:xfrm>
            <a:off x="57783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5" name="Google Shape;1075;p2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076" name="Shape 1076"/>
        <p:cNvGrpSpPr/>
        <p:nvPr/>
      </p:nvGrpSpPr>
      <p:grpSpPr>
        <a:xfrm>
          <a:off x="0" y="0"/>
          <a:ext cx="0" cy="0"/>
          <a:chOff x="0" y="0"/>
          <a:chExt cx="0" cy="0"/>
        </a:xfrm>
      </p:grpSpPr>
      <p:grpSp>
        <p:nvGrpSpPr>
          <p:cNvPr id="1077" name="Google Shape;1077;p26"/>
          <p:cNvGrpSpPr/>
          <p:nvPr/>
        </p:nvGrpSpPr>
        <p:grpSpPr>
          <a:xfrm>
            <a:off x="-40" y="0"/>
            <a:ext cx="9143957" cy="5143500"/>
            <a:chOff x="-19200" y="0"/>
            <a:chExt cx="9163200" cy="5143500"/>
          </a:xfrm>
        </p:grpSpPr>
        <p:cxnSp>
          <p:nvCxnSpPr>
            <p:cNvPr id="1078" name="Google Shape;1078;p2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2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2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2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2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2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2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2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2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2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2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2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2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2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2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2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2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2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2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2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2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2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2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2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2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2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2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2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06" name="Google Shape;1106;p26"/>
          <p:cNvSpPr/>
          <p:nvPr/>
        </p:nvSpPr>
        <p:spPr>
          <a:xfrm flipH="1">
            <a:off x="470177" y="3550"/>
            <a:ext cx="4281598" cy="153761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rot="10800000">
            <a:off x="5850035" y="154116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55950" y="3516550"/>
            <a:ext cx="9255900" cy="168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26"/>
          <p:cNvGrpSpPr/>
          <p:nvPr/>
        </p:nvGrpSpPr>
        <p:grpSpPr>
          <a:xfrm>
            <a:off x="1117012" y="2735875"/>
            <a:ext cx="3062438" cy="1546750"/>
            <a:chOff x="1117012" y="2735875"/>
            <a:chExt cx="3062438" cy="1546750"/>
          </a:xfrm>
        </p:grpSpPr>
        <p:sp>
          <p:nvSpPr>
            <p:cNvPr id="1110" name="Google Shape;1110;p26"/>
            <p:cNvSpPr/>
            <p:nvPr/>
          </p:nvSpPr>
          <p:spPr>
            <a:xfrm>
              <a:off x="1194450"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1194450"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rot="-5400000">
              <a:off x="911962" y="3210104"/>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26"/>
          <p:cNvGrpSpPr/>
          <p:nvPr/>
        </p:nvGrpSpPr>
        <p:grpSpPr>
          <a:xfrm>
            <a:off x="4888925" y="2735875"/>
            <a:ext cx="3349330" cy="1868235"/>
            <a:chOff x="4888925" y="2735875"/>
            <a:chExt cx="3349330" cy="1868235"/>
          </a:xfrm>
        </p:grpSpPr>
        <p:grpSp>
          <p:nvGrpSpPr>
            <p:cNvPr id="1114" name="Google Shape;1114;p26"/>
            <p:cNvGrpSpPr/>
            <p:nvPr/>
          </p:nvGrpSpPr>
          <p:grpSpPr>
            <a:xfrm>
              <a:off x="4888925" y="2735875"/>
              <a:ext cx="3058700" cy="1546750"/>
              <a:chOff x="4888925" y="2735875"/>
              <a:chExt cx="3058700" cy="1546750"/>
            </a:xfrm>
          </p:grpSpPr>
          <p:sp>
            <p:nvSpPr>
              <p:cNvPr id="1115" name="Google Shape;1115;p26"/>
              <p:cNvSpPr/>
              <p:nvPr/>
            </p:nvSpPr>
            <p:spPr>
              <a:xfrm>
                <a:off x="4962625"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4962625"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rot="-5400000">
                <a:off x="4683875" y="35786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26"/>
            <p:cNvGrpSpPr/>
            <p:nvPr/>
          </p:nvGrpSpPr>
          <p:grpSpPr>
            <a:xfrm>
              <a:off x="7675195" y="3952738"/>
              <a:ext cx="563060" cy="651372"/>
              <a:chOff x="4212420" y="-38612"/>
              <a:chExt cx="563060" cy="651372"/>
            </a:xfrm>
          </p:grpSpPr>
          <p:sp>
            <p:nvSpPr>
              <p:cNvPr id="1119" name="Google Shape;1119;p26"/>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2" name="Google Shape;1122;p26"/>
          <p:cNvGrpSpPr/>
          <p:nvPr/>
        </p:nvGrpSpPr>
        <p:grpSpPr>
          <a:xfrm>
            <a:off x="3077700" y="860875"/>
            <a:ext cx="2985000" cy="1546750"/>
            <a:chOff x="3077700" y="860875"/>
            <a:chExt cx="2985000" cy="1546750"/>
          </a:xfrm>
        </p:grpSpPr>
        <p:sp>
          <p:nvSpPr>
            <p:cNvPr id="1123" name="Google Shape;1123;p26"/>
            <p:cNvSpPr/>
            <p:nvPr/>
          </p:nvSpPr>
          <p:spPr>
            <a:xfrm>
              <a:off x="3077700" y="970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3077700" y="860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26"/>
          <p:cNvSpPr/>
          <p:nvPr/>
        </p:nvSpPr>
        <p:spPr>
          <a:xfrm rot="-5400000">
            <a:off x="5785525" y="12644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8636974" y="2207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txBox="1"/>
          <p:nvPr>
            <p:ph hasCustomPrompt="1" type="title"/>
          </p:nvPr>
        </p:nvSpPr>
        <p:spPr>
          <a:xfrm>
            <a:off x="5080063" y="2906538"/>
            <a:ext cx="27543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29" name="Google Shape;1129;p26"/>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0" name="Google Shape;1130;p26"/>
          <p:cNvSpPr txBox="1"/>
          <p:nvPr>
            <p:ph hasCustomPrompt="1" idx="2" type="title"/>
          </p:nvPr>
        </p:nvSpPr>
        <p:spPr>
          <a:xfrm>
            <a:off x="3190725" y="1031525"/>
            <a:ext cx="2762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1" name="Google Shape;1131;p26"/>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2" name="Google Shape;1132;p26"/>
          <p:cNvSpPr txBox="1"/>
          <p:nvPr>
            <p:ph hasCustomPrompt="1" idx="4" type="title"/>
          </p:nvPr>
        </p:nvSpPr>
        <p:spPr>
          <a:xfrm>
            <a:off x="1309788" y="2906538"/>
            <a:ext cx="27585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3" name="Google Shape;1133;p26"/>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34" name="Google Shape;1134;p26"/>
          <p:cNvGrpSpPr/>
          <p:nvPr/>
        </p:nvGrpSpPr>
        <p:grpSpPr>
          <a:xfrm>
            <a:off x="5745422" y="-613031"/>
            <a:ext cx="1031166" cy="1036207"/>
            <a:chOff x="-546937" y="-581525"/>
            <a:chExt cx="1507993" cy="1515365"/>
          </a:xfrm>
        </p:grpSpPr>
        <p:sp>
          <p:nvSpPr>
            <p:cNvPr id="1135" name="Google Shape;1135;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6"/>
          <p:cNvGrpSpPr/>
          <p:nvPr/>
        </p:nvGrpSpPr>
        <p:grpSpPr>
          <a:xfrm>
            <a:off x="6776597" y="152994"/>
            <a:ext cx="1031166" cy="1036207"/>
            <a:chOff x="-546937" y="-581525"/>
            <a:chExt cx="1507993" cy="1515365"/>
          </a:xfrm>
        </p:grpSpPr>
        <p:sp>
          <p:nvSpPr>
            <p:cNvPr id="1138" name="Google Shape;1138;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140" name="Shape 1140"/>
        <p:cNvGrpSpPr/>
        <p:nvPr/>
      </p:nvGrpSpPr>
      <p:grpSpPr>
        <a:xfrm>
          <a:off x="0" y="0"/>
          <a:ext cx="0" cy="0"/>
          <a:chOff x="0" y="0"/>
          <a:chExt cx="0" cy="0"/>
        </a:xfrm>
      </p:grpSpPr>
      <p:sp>
        <p:nvSpPr>
          <p:cNvPr id="1141" name="Google Shape;1141;p27"/>
          <p:cNvSpPr/>
          <p:nvPr/>
        </p:nvSpPr>
        <p:spPr>
          <a:xfrm>
            <a:off x="7924764" y="3924264"/>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7"/>
          <p:cNvSpPr/>
          <p:nvPr/>
        </p:nvSpPr>
        <p:spPr>
          <a:xfrm>
            <a:off x="0" y="0"/>
            <a:ext cx="7441796" cy="2589980"/>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27"/>
          <p:cNvGrpSpPr/>
          <p:nvPr/>
        </p:nvGrpSpPr>
        <p:grpSpPr>
          <a:xfrm>
            <a:off x="-40" y="0"/>
            <a:ext cx="9143957" cy="5143500"/>
            <a:chOff x="-19200" y="0"/>
            <a:chExt cx="9163200" cy="5143500"/>
          </a:xfrm>
        </p:grpSpPr>
        <p:cxnSp>
          <p:nvCxnSpPr>
            <p:cNvPr id="1144" name="Google Shape;1144;p2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2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2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2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2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2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2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2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2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2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2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2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2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2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2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2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2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2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2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2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2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2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2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2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2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2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2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72" name="Google Shape;1172;p27"/>
          <p:cNvSpPr/>
          <p:nvPr/>
        </p:nvSpPr>
        <p:spPr>
          <a:xfrm>
            <a:off x="600675" y="1685850"/>
            <a:ext cx="8263800" cy="31590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440175" y="1525350"/>
            <a:ext cx="8263800" cy="31590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1092225" y="1441467"/>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5774400" y="4603092"/>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27"/>
          <p:cNvGrpSpPr/>
          <p:nvPr/>
        </p:nvGrpSpPr>
        <p:grpSpPr>
          <a:xfrm>
            <a:off x="7157195" y="180838"/>
            <a:ext cx="563060" cy="651372"/>
            <a:chOff x="4212420" y="-38612"/>
            <a:chExt cx="563060" cy="651372"/>
          </a:xfrm>
        </p:grpSpPr>
        <p:sp>
          <p:nvSpPr>
            <p:cNvPr id="1177" name="Google Shape;1177;p27"/>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7"/>
          <p:cNvGrpSpPr/>
          <p:nvPr/>
        </p:nvGrpSpPr>
        <p:grpSpPr>
          <a:xfrm>
            <a:off x="8149070" y="584788"/>
            <a:ext cx="563060" cy="651372"/>
            <a:chOff x="1842832" y="4353913"/>
            <a:chExt cx="563060" cy="651372"/>
          </a:xfrm>
        </p:grpSpPr>
        <p:sp>
          <p:nvSpPr>
            <p:cNvPr id="1181" name="Google Shape;1181;p27"/>
            <p:cNvSpPr/>
            <p:nvPr/>
          </p:nvSpPr>
          <p:spPr>
            <a:xfrm>
              <a:off x="1842832" y="4441455"/>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1842832" y="4353913"/>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1947009" y="4498828"/>
              <a:ext cx="354694" cy="49202"/>
            </a:xfrm>
            <a:custGeom>
              <a:rect b="b" l="l" r="r" t="t"/>
              <a:pathLst>
                <a:path extrusionOk="0" h="608" w="4383">
                  <a:moveTo>
                    <a:pt x="1" y="1"/>
                  </a:moveTo>
                  <a:lnTo>
                    <a:pt x="1" y="608"/>
                  </a:lnTo>
                  <a:lnTo>
                    <a:pt x="4382" y="608"/>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1947009" y="4607673"/>
              <a:ext cx="354694" cy="50254"/>
            </a:xfrm>
            <a:custGeom>
              <a:rect b="b" l="l" r="r" t="t"/>
              <a:pathLst>
                <a:path extrusionOk="0" h="621" w="4383">
                  <a:moveTo>
                    <a:pt x="1" y="1"/>
                  </a:moveTo>
                  <a:lnTo>
                    <a:pt x="1" y="620"/>
                  </a:lnTo>
                  <a:lnTo>
                    <a:pt x="4382" y="620"/>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1947009" y="4717569"/>
              <a:ext cx="133041" cy="50174"/>
            </a:xfrm>
            <a:custGeom>
              <a:rect b="b" l="l" r="r" t="t"/>
              <a:pathLst>
                <a:path extrusionOk="0" h="620" w="1644">
                  <a:moveTo>
                    <a:pt x="1" y="0"/>
                  </a:moveTo>
                  <a:lnTo>
                    <a:pt x="1" y="619"/>
                  </a:lnTo>
                  <a:lnTo>
                    <a:pt x="1644" y="619"/>
                  </a:lnTo>
                  <a:lnTo>
                    <a:pt x="1644" y="0"/>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27"/>
          <p:cNvGrpSpPr/>
          <p:nvPr/>
        </p:nvGrpSpPr>
        <p:grpSpPr>
          <a:xfrm>
            <a:off x="2333417" y="4396677"/>
            <a:ext cx="563085" cy="565837"/>
            <a:chOff x="-546937" y="-581525"/>
            <a:chExt cx="1507993" cy="1515365"/>
          </a:xfrm>
        </p:grpSpPr>
        <p:sp>
          <p:nvSpPr>
            <p:cNvPr id="1187" name="Google Shape;1187;p2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27"/>
          <p:cNvSpPr txBox="1"/>
          <p:nvPr>
            <p:ph type="title"/>
          </p:nvPr>
        </p:nvSpPr>
        <p:spPr>
          <a:xfrm>
            <a:off x="713100" y="381209"/>
            <a:ext cx="4926300" cy="93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190" name="Google Shape;1190;p27"/>
          <p:cNvSpPr txBox="1"/>
          <p:nvPr>
            <p:ph idx="1" type="subTitle"/>
          </p:nvPr>
        </p:nvSpPr>
        <p:spPr>
          <a:xfrm>
            <a:off x="713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1" name="Google Shape;1191;p27"/>
          <p:cNvSpPr txBox="1"/>
          <p:nvPr>
            <p:ph idx="2" type="subTitle"/>
          </p:nvPr>
        </p:nvSpPr>
        <p:spPr>
          <a:xfrm>
            <a:off x="713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2" name="Google Shape;1192;p27"/>
          <p:cNvSpPr txBox="1"/>
          <p:nvPr>
            <p:ph idx="3" type="subTitle"/>
          </p:nvPr>
        </p:nvSpPr>
        <p:spPr>
          <a:xfrm>
            <a:off x="33696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3" name="Google Shape;1193;p27"/>
          <p:cNvSpPr txBox="1"/>
          <p:nvPr>
            <p:ph idx="4" type="subTitle"/>
          </p:nvPr>
        </p:nvSpPr>
        <p:spPr>
          <a:xfrm>
            <a:off x="33696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4" name="Google Shape;1194;p27"/>
          <p:cNvSpPr txBox="1"/>
          <p:nvPr>
            <p:ph idx="5" type="subTitle"/>
          </p:nvPr>
        </p:nvSpPr>
        <p:spPr>
          <a:xfrm>
            <a:off x="6026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5" name="Google Shape;1195;p27"/>
          <p:cNvSpPr txBox="1"/>
          <p:nvPr>
            <p:ph idx="6" type="subTitle"/>
          </p:nvPr>
        </p:nvSpPr>
        <p:spPr>
          <a:xfrm>
            <a:off x="6026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6" name="Google Shape;1196;p27"/>
          <p:cNvSpPr txBox="1"/>
          <p:nvPr>
            <p:ph idx="7" type="subTitle"/>
          </p:nvPr>
        </p:nvSpPr>
        <p:spPr>
          <a:xfrm>
            <a:off x="713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7" name="Google Shape;1197;p27"/>
          <p:cNvSpPr txBox="1"/>
          <p:nvPr>
            <p:ph idx="8" type="subTitle"/>
          </p:nvPr>
        </p:nvSpPr>
        <p:spPr>
          <a:xfrm>
            <a:off x="713100" y="3555600"/>
            <a:ext cx="2041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8" name="Google Shape;1198;p27"/>
          <p:cNvSpPr txBox="1"/>
          <p:nvPr>
            <p:ph idx="9" type="subTitle"/>
          </p:nvPr>
        </p:nvSpPr>
        <p:spPr>
          <a:xfrm>
            <a:off x="33696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9" name="Google Shape;1199;p27"/>
          <p:cNvSpPr txBox="1"/>
          <p:nvPr>
            <p:ph idx="13" type="subTitle"/>
          </p:nvPr>
        </p:nvSpPr>
        <p:spPr>
          <a:xfrm>
            <a:off x="33696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0" name="Google Shape;1200;p27"/>
          <p:cNvSpPr txBox="1"/>
          <p:nvPr>
            <p:ph idx="14" type="subTitle"/>
          </p:nvPr>
        </p:nvSpPr>
        <p:spPr>
          <a:xfrm>
            <a:off x="6026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1" name="Google Shape;1201;p27"/>
          <p:cNvSpPr txBox="1"/>
          <p:nvPr>
            <p:ph idx="15" type="subTitle"/>
          </p:nvPr>
        </p:nvSpPr>
        <p:spPr>
          <a:xfrm>
            <a:off x="60261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3">
    <p:spTree>
      <p:nvGrpSpPr>
        <p:cNvPr id="1202" name="Shape 1202"/>
        <p:cNvGrpSpPr/>
        <p:nvPr/>
      </p:nvGrpSpPr>
      <p:grpSpPr>
        <a:xfrm>
          <a:off x="0" y="0"/>
          <a:ext cx="0" cy="0"/>
          <a:chOff x="0" y="0"/>
          <a:chExt cx="0" cy="0"/>
        </a:xfrm>
      </p:grpSpPr>
      <p:grpSp>
        <p:nvGrpSpPr>
          <p:cNvPr id="1203" name="Google Shape;1203;p28"/>
          <p:cNvGrpSpPr/>
          <p:nvPr/>
        </p:nvGrpSpPr>
        <p:grpSpPr>
          <a:xfrm>
            <a:off x="-40" y="0"/>
            <a:ext cx="9143957" cy="5143500"/>
            <a:chOff x="-19200" y="0"/>
            <a:chExt cx="9163200" cy="5143500"/>
          </a:xfrm>
        </p:grpSpPr>
        <p:cxnSp>
          <p:nvCxnSpPr>
            <p:cNvPr id="1204" name="Google Shape;1204;p2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2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2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2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2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2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2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2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2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2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2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2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2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2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2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2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2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2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2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2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2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2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2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2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2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32" name="Google Shape;1232;p28"/>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28"/>
          <p:cNvGrpSpPr/>
          <p:nvPr/>
        </p:nvGrpSpPr>
        <p:grpSpPr>
          <a:xfrm>
            <a:off x="3537713" y="324150"/>
            <a:ext cx="1014400" cy="430500"/>
            <a:chOff x="2559150" y="3516550"/>
            <a:chExt cx="1014400" cy="430500"/>
          </a:xfrm>
        </p:grpSpPr>
        <p:cxnSp>
          <p:nvCxnSpPr>
            <p:cNvPr id="1234" name="Google Shape;1234;p28"/>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5" name="Google Shape;1235;p28"/>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6" name="Google Shape;1236;p28"/>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7" name="Google Shape;1237;p28"/>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238" name="Google Shape;1238;p28"/>
          <p:cNvGrpSpPr/>
          <p:nvPr/>
        </p:nvGrpSpPr>
        <p:grpSpPr>
          <a:xfrm>
            <a:off x="1867464" y="3578475"/>
            <a:ext cx="3131561" cy="1338875"/>
            <a:chOff x="2626239" y="3550"/>
            <a:chExt cx="3131561" cy="1338875"/>
          </a:xfrm>
        </p:grpSpPr>
        <p:sp>
          <p:nvSpPr>
            <p:cNvPr id="1239" name="Google Shape;1239;p28"/>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2" name="Google Shape;1242;p28"/>
          <p:cNvGrpSpPr/>
          <p:nvPr/>
        </p:nvGrpSpPr>
        <p:grpSpPr>
          <a:xfrm>
            <a:off x="713403" y="1399527"/>
            <a:ext cx="3270596" cy="1323878"/>
            <a:chOff x="713400" y="701325"/>
            <a:chExt cx="3853200" cy="1323878"/>
          </a:xfrm>
        </p:grpSpPr>
        <p:sp>
          <p:nvSpPr>
            <p:cNvPr id="1243" name="Google Shape;1243;p28"/>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28"/>
          <p:cNvGrpSpPr/>
          <p:nvPr/>
        </p:nvGrpSpPr>
        <p:grpSpPr>
          <a:xfrm>
            <a:off x="1362703" y="2460727"/>
            <a:ext cx="3270596" cy="1323878"/>
            <a:chOff x="713400" y="701325"/>
            <a:chExt cx="3853200" cy="1323878"/>
          </a:xfrm>
        </p:grpSpPr>
        <p:sp>
          <p:nvSpPr>
            <p:cNvPr id="1246" name="Google Shape;1246;p28"/>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28"/>
          <p:cNvGrpSpPr/>
          <p:nvPr/>
        </p:nvGrpSpPr>
        <p:grpSpPr>
          <a:xfrm>
            <a:off x="-459387" y="-266700"/>
            <a:ext cx="1507993" cy="1515365"/>
            <a:chOff x="-459387" y="-266700"/>
            <a:chExt cx="1507993" cy="1515365"/>
          </a:xfrm>
        </p:grpSpPr>
        <p:sp>
          <p:nvSpPr>
            <p:cNvPr id="1249" name="Google Shape;1249;p28"/>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28"/>
          <p:cNvGrpSpPr/>
          <p:nvPr/>
        </p:nvGrpSpPr>
        <p:grpSpPr>
          <a:xfrm>
            <a:off x="3368563" y="4417175"/>
            <a:ext cx="1507993" cy="1515365"/>
            <a:chOff x="3368563" y="4417175"/>
            <a:chExt cx="1507993" cy="1515365"/>
          </a:xfrm>
        </p:grpSpPr>
        <p:sp>
          <p:nvSpPr>
            <p:cNvPr id="1252" name="Google Shape;1252;p28"/>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4" name="Google Shape;1254;p28"/>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258" name="Google Shape;1258;p2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259" name="Google Shape;1259;p28"/>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260" name="Google Shape;1260;p2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_1">
    <p:spTree>
      <p:nvGrpSpPr>
        <p:cNvPr id="1261" name="Shape 1261"/>
        <p:cNvGrpSpPr/>
        <p:nvPr/>
      </p:nvGrpSpPr>
      <p:grpSpPr>
        <a:xfrm>
          <a:off x="0" y="0"/>
          <a:ext cx="0" cy="0"/>
          <a:chOff x="0" y="0"/>
          <a:chExt cx="0" cy="0"/>
        </a:xfrm>
      </p:grpSpPr>
      <p:grpSp>
        <p:nvGrpSpPr>
          <p:cNvPr id="1262" name="Google Shape;1262;p29"/>
          <p:cNvGrpSpPr/>
          <p:nvPr/>
        </p:nvGrpSpPr>
        <p:grpSpPr>
          <a:xfrm>
            <a:off x="-40" y="0"/>
            <a:ext cx="9143957" cy="5143500"/>
            <a:chOff x="-19200" y="0"/>
            <a:chExt cx="9163200" cy="5143500"/>
          </a:xfrm>
        </p:grpSpPr>
        <p:cxnSp>
          <p:nvCxnSpPr>
            <p:cNvPr id="1263" name="Google Shape;1263;p2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2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2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2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2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2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2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2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2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2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2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91" name="Google Shape;1291;p29"/>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7180203" y="304991"/>
            <a:ext cx="1176891" cy="1537643"/>
            <a:chOff x="554456" y="2624159"/>
            <a:chExt cx="2397903" cy="3132932"/>
          </a:xfrm>
        </p:grpSpPr>
        <p:sp>
          <p:nvSpPr>
            <p:cNvPr id="1293" name="Google Shape;1293;p2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29"/>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29"/>
          <p:cNvGrpSpPr/>
          <p:nvPr/>
        </p:nvGrpSpPr>
        <p:grpSpPr>
          <a:xfrm>
            <a:off x="8524914" y="863589"/>
            <a:ext cx="829246" cy="833299"/>
            <a:chOff x="-546937" y="-581525"/>
            <a:chExt cx="1507993" cy="1515365"/>
          </a:xfrm>
        </p:grpSpPr>
        <p:sp>
          <p:nvSpPr>
            <p:cNvPr id="1301" name="Google Shape;1301;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29"/>
          <p:cNvGrpSpPr/>
          <p:nvPr/>
        </p:nvGrpSpPr>
        <p:grpSpPr>
          <a:xfrm>
            <a:off x="157014" y="4187439"/>
            <a:ext cx="829246" cy="833299"/>
            <a:chOff x="-546937" y="-581525"/>
            <a:chExt cx="1507993" cy="1515365"/>
          </a:xfrm>
        </p:grpSpPr>
        <p:sp>
          <p:nvSpPr>
            <p:cNvPr id="1304" name="Google Shape;1304;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_1_1_1">
    <p:spTree>
      <p:nvGrpSpPr>
        <p:cNvPr id="1306" name="Shape 1306"/>
        <p:cNvGrpSpPr/>
        <p:nvPr/>
      </p:nvGrpSpPr>
      <p:grpSpPr>
        <a:xfrm>
          <a:off x="0" y="0"/>
          <a:ext cx="0" cy="0"/>
          <a:chOff x="0" y="0"/>
          <a:chExt cx="0" cy="0"/>
        </a:xfrm>
      </p:grpSpPr>
      <p:grpSp>
        <p:nvGrpSpPr>
          <p:cNvPr id="1307" name="Google Shape;1307;p30"/>
          <p:cNvGrpSpPr/>
          <p:nvPr/>
        </p:nvGrpSpPr>
        <p:grpSpPr>
          <a:xfrm>
            <a:off x="-40" y="0"/>
            <a:ext cx="9143957" cy="5143500"/>
            <a:chOff x="-19200" y="0"/>
            <a:chExt cx="9163200" cy="5143500"/>
          </a:xfrm>
        </p:grpSpPr>
        <p:cxnSp>
          <p:nvCxnSpPr>
            <p:cNvPr id="1308" name="Google Shape;1308;p3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3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3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3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3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3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3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3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3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3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3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3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3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3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3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3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3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3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3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3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3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3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3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3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3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3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3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3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336" name="Google Shape;1336;p30"/>
          <p:cNvGrpSpPr/>
          <p:nvPr/>
        </p:nvGrpSpPr>
        <p:grpSpPr>
          <a:xfrm>
            <a:off x="8642181" y="-366333"/>
            <a:ext cx="901299" cy="905743"/>
            <a:chOff x="6780320" y="132595"/>
            <a:chExt cx="1208986" cy="1214947"/>
          </a:xfrm>
        </p:grpSpPr>
        <p:sp>
          <p:nvSpPr>
            <p:cNvPr id="1337" name="Google Shape;1337;p30"/>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30"/>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grpSp>
        <p:nvGrpSpPr>
          <p:cNvPr id="136" name="Google Shape;136;p4"/>
          <p:cNvGrpSpPr/>
          <p:nvPr/>
        </p:nvGrpSpPr>
        <p:grpSpPr>
          <a:xfrm>
            <a:off x="-40" y="0"/>
            <a:ext cx="9143957" cy="5143500"/>
            <a:chOff x="-19200" y="0"/>
            <a:chExt cx="9163200" cy="5143500"/>
          </a:xfrm>
        </p:grpSpPr>
        <p:cxnSp>
          <p:nvCxnSpPr>
            <p:cNvPr id="137" name="Google Shape;137;p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65" name="Google Shape;165;p4"/>
          <p:cNvSpPr/>
          <p:nvPr/>
        </p:nvSpPr>
        <p:spPr>
          <a:xfrm rot="5400000">
            <a:off x="6" y="4071024"/>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rot="-5400000">
            <a:off x="7444101" y="17"/>
            <a:ext cx="1699881" cy="1699881"/>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440175" y="1036000"/>
            <a:ext cx="8263800" cy="38889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7375874" y="291325"/>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70" name="Google Shape;170;p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43" name="Shape 1343"/>
        <p:cNvGrpSpPr/>
        <p:nvPr/>
      </p:nvGrpSpPr>
      <p:grpSpPr>
        <a:xfrm>
          <a:off x="0" y="0"/>
          <a:ext cx="0" cy="0"/>
          <a:chOff x="0" y="0"/>
          <a:chExt cx="0" cy="0"/>
        </a:xfrm>
      </p:grpSpPr>
      <p:sp>
        <p:nvSpPr>
          <p:cNvPr id="1344" name="Google Shape;1344;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5" name="Google Shape;1345;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6" name="Google Shape;134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347" name="Shape 1347"/>
        <p:cNvGrpSpPr/>
        <p:nvPr/>
      </p:nvGrpSpPr>
      <p:grpSpPr>
        <a:xfrm>
          <a:off x="0" y="0"/>
          <a:ext cx="0" cy="0"/>
          <a:chOff x="0" y="0"/>
          <a:chExt cx="0" cy="0"/>
        </a:xfrm>
      </p:grpSpPr>
      <p:grpSp>
        <p:nvGrpSpPr>
          <p:cNvPr id="1348" name="Google Shape;1348;p32"/>
          <p:cNvGrpSpPr/>
          <p:nvPr/>
        </p:nvGrpSpPr>
        <p:grpSpPr>
          <a:xfrm>
            <a:off x="-40" y="0"/>
            <a:ext cx="9143957" cy="5143500"/>
            <a:chOff x="-19200" y="0"/>
            <a:chExt cx="9163200" cy="5143500"/>
          </a:xfrm>
        </p:grpSpPr>
        <p:cxnSp>
          <p:nvCxnSpPr>
            <p:cNvPr id="1349" name="Google Shape;1349;p3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3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3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3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3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3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3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3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3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3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3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3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3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3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3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3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3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3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3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3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3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3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3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3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3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3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3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3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377" name="Google Shape;1377;p3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9" name="Google Shape;1379;p32"/>
          <p:cNvGrpSpPr/>
          <p:nvPr/>
        </p:nvGrpSpPr>
        <p:grpSpPr>
          <a:xfrm>
            <a:off x="598327" y="2799877"/>
            <a:ext cx="2128619" cy="2781103"/>
            <a:chOff x="554456" y="2624159"/>
            <a:chExt cx="2397903" cy="3132932"/>
          </a:xfrm>
        </p:grpSpPr>
        <p:sp>
          <p:nvSpPr>
            <p:cNvPr id="1380" name="Google Shape;1380;p32"/>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2"/>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2"/>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2"/>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2"/>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2"/>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2"/>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2"/>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2"/>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2"/>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2"/>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32"/>
          <p:cNvGrpSpPr/>
          <p:nvPr/>
        </p:nvGrpSpPr>
        <p:grpSpPr>
          <a:xfrm>
            <a:off x="2559150" y="3817275"/>
            <a:ext cx="1014400" cy="430500"/>
            <a:chOff x="2559150" y="3516550"/>
            <a:chExt cx="1014400" cy="430500"/>
          </a:xfrm>
        </p:grpSpPr>
        <p:cxnSp>
          <p:nvCxnSpPr>
            <p:cNvPr id="1394" name="Google Shape;1394;p3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5" name="Google Shape;1395;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6" name="Google Shape;1396;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7" name="Google Shape;1397;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398" name="Google Shape;1398;p32"/>
          <p:cNvGrpSpPr/>
          <p:nvPr/>
        </p:nvGrpSpPr>
        <p:grpSpPr>
          <a:xfrm>
            <a:off x="-161467" y="3817275"/>
            <a:ext cx="751667" cy="430500"/>
            <a:chOff x="2821883" y="3516550"/>
            <a:chExt cx="751667" cy="430500"/>
          </a:xfrm>
        </p:grpSpPr>
        <p:cxnSp>
          <p:nvCxnSpPr>
            <p:cNvPr id="1399" name="Google Shape;1399;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00" name="Google Shape;1400;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01" name="Google Shape;1401;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1402" name="Google Shape;1402;p3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txBox="1"/>
          <p:nvPr>
            <p:ph idx="1" type="subTitle"/>
          </p:nvPr>
        </p:nvSpPr>
        <p:spPr>
          <a:xfrm>
            <a:off x="3842025" y="3671475"/>
            <a:ext cx="27897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0" name="Google Shape;1410;p32"/>
          <p:cNvSpPr txBox="1"/>
          <p:nvPr>
            <p:ph idx="2" type="subTitle"/>
          </p:nvPr>
        </p:nvSpPr>
        <p:spPr>
          <a:xfrm>
            <a:off x="6383376" y="2820175"/>
            <a:ext cx="1499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1pPr>
            <a:lvl2pPr lvl="1"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grpSp>
        <p:nvGrpSpPr>
          <p:cNvPr id="1411" name="Google Shape;1411;p32"/>
          <p:cNvGrpSpPr/>
          <p:nvPr/>
        </p:nvGrpSpPr>
        <p:grpSpPr>
          <a:xfrm>
            <a:off x="1867464" y="3578475"/>
            <a:ext cx="3131561" cy="1338875"/>
            <a:chOff x="2626239" y="3550"/>
            <a:chExt cx="3131561" cy="1338875"/>
          </a:xfrm>
        </p:grpSpPr>
        <p:sp>
          <p:nvSpPr>
            <p:cNvPr id="1412" name="Google Shape;1412;p32"/>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2"/>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32"/>
          <p:cNvGrpSpPr/>
          <p:nvPr/>
        </p:nvGrpSpPr>
        <p:grpSpPr>
          <a:xfrm>
            <a:off x="761271" y="1044599"/>
            <a:ext cx="3270596" cy="1323878"/>
            <a:chOff x="713400" y="701325"/>
            <a:chExt cx="3853200" cy="1323878"/>
          </a:xfrm>
        </p:grpSpPr>
        <p:sp>
          <p:nvSpPr>
            <p:cNvPr id="1415" name="Google Shape;1415;p3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2"/>
          <p:cNvGrpSpPr/>
          <p:nvPr/>
        </p:nvGrpSpPr>
        <p:grpSpPr>
          <a:xfrm>
            <a:off x="2184103" y="2359421"/>
            <a:ext cx="3270596" cy="1323878"/>
            <a:chOff x="713400" y="701325"/>
            <a:chExt cx="3853200" cy="1323878"/>
          </a:xfrm>
        </p:grpSpPr>
        <p:sp>
          <p:nvSpPr>
            <p:cNvPr id="1418" name="Google Shape;1418;p3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0" name="Google Shape;1420;p32"/>
          <p:cNvSpPr txBox="1"/>
          <p:nvPr>
            <p:ph type="title"/>
          </p:nvPr>
        </p:nvSpPr>
        <p:spPr>
          <a:xfrm>
            <a:off x="884419" y="1142789"/>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21" name="Google Shape;1421;p32"/>
          <p:cNvSpPr txBox="1"/>
          <p:nvPr>
            <p:ph idx="3" type="subTitle"/>
          </p:nvPr>
        </p:nvSpPr>
        <p:spPr>
          <a:xfrm>
            <a:off x="2307250" y="2479161"/>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22" name="Shape 1422"/>
        <p:cNvGrpSpPr/>
        <p:nvPr/>
      </p:nvGrpSpPr>
      <p:grpSpPr>
        <a:xfrm>
          <a:off x="0" y="0"/>
          <a:ext cx="0" cy="0"/>
          <a:chOff x="0" y="0"/>
          <a:chExt cx="0" cy="0"/>
        </a:xfrm>
      </p:grpSpPr>
      <p:sp>
        <p:nvSpPr>
          <p:cNvPr id="1423" name="Google Shape;1423;p3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24" name="Google Shape;1424;p33"/>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25" name="Google Shape;1425;p33"/>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26" name="Google Shape;1426;p33"/>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27" name="Google Shape;1427;p33"/>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1428" name="Shape 1428"/>
        <p:cNvGrpSpPr/>
        <p:nvPr/>
      </p:nvGrpSpPr>
      <p:grpSpPr>
        <a:xfrm>
          <a:off x="0" y="0"/>
          <a:ext cx="0" cy="0"/>
          <a:chOff x="0" y="0"/>
          <a:chExt cx="0" cy="0"/>
        </a:xfrm>
      </p:grpSpPr>
      <p:sp>
        <p:nvSpPr>
          <p:cNvPr id="1429" name="Google Shape;1429;p34"/>
          <p:cNvSpPr txBox="1"/>
          <p:nvPr>
            <p:ph type="title"/>
          </p:nvPr>
        </p:nvSpPr>
        <p:spPr>
          <a:xfrm>
            <a:off x="802386" y="1282304"/>
            <a:ext cx="7073100" cy="21396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2"/>
              </a:buClr>
              <a:buSzPts val="4100"/>
              <a:buFont typeface="Arial"/>
              <a:buNone/>
              <a:defRPr sz="41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30" name="Google Shape;1430;p34"/>
          <p:cNvSpPr txBox="1"/>
          <p:nvPr>
            <p:ph idx="1" type="body"/>
          </p:nvPr>
        </p:nvSpPr>
        <p:spPr>
          <a:xfrm>
            <a:off x="802386" y="3442097"/>
            <a:ext cx="70731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150000"/>
              </a:lnSpc>
              <a:spcBef>
                <a:spcPts val="800"/>
              </a:spcBef>
              <a:spcAft>
                <a:spcPts val="0"/>
              </a:spcAft>
              <a:buSzPts val="1800"/>
              <a:buNone/>
              <a:defRPr sz="1800">
                <a:solidFill>
                  <a:srgbClr val="888888"/>
                </a:solidFill>
              </a:defRPr>
            </a:lvl1pPr>
            <a:lvl2pPr indent="-228600" lvl="1" marL="914400" rtl="0" algn="l">
              <a:lnSpc>
                <a:spcPct val="150000"/>
              </a:lnSpc>
              <a:spcBef>
                <a:spcPts val="1200"/>
              </a:spcBef>
              <a:spcAft>
                <a:spcPts val="0"/>
              </a:spcAft>
              <a:buSzPts val="1500"/>
              <a:buFont typeface="Arial"/>
              <a:buNone/>
              <a:defRPr sz="1500">
                <a:solidFill>
                  <a:srgbClr val="888888"/>
                </a:solidFill>
              </a:defRPr>
            </a:lvl2pPr>
            <a:lvl3pPr indent="-228600" lvl="2" marL="1371600" rtl="0" algn="l">
              <a:lnSpc>
                <a:spcPct val="150000"/>
              </a:lnSpc>
              <a:spcBef>
                <a:spcPts val="1200"/>
              </a:spcBef>
              <a:spcAft>
                <a:spcPts val="0"/>
              </a:spcAft>
              <a:buSzPts val="1400"/>
              <a:buNone/>
              <a:defRPr sz="1400">
                <a:solidFill>
                  <a:srgbClr val="888888"/>
                </a:solidFill>
              </a:defRPr>
            </a:lvl3pPr>
            <a:lvl4pPr indent="-228600" lvl="3" marL="1828800" rtl="0" algn="l">
              <a:lnSpc>
                <a:spcPct val="150000"/>
              </a:lnSpc>
              <a:spcBef>
                <a:spcPts val="1200"/>
              </a:spcBef>
              <a:spcAft>
                <a:spcPts val="0"/>
              </a:spcAft>
              <a:buSzPts val="1200"/>
              <a:buFont typeface="Arial"/>
              <a:buNone/>
              <a:defRPr sz="1200">
                <a:solidFill>
                  <a:srgbClr val="888888"/>
                </a:solidFill>
              </a:defRPr>
            </a:lvl4pPr>
            <a:lvl5pPr indent="-228600" lvl="4" marL="2286000" rtl="0" algn="l">
              <a:lnSpc>
                <a:spcPct val="150000"/>
              </a:lnSpc>
              <a:spcBef>
                <a:spcPts val="1200"/>
              </a:spcBef>
              <a:spcAft>
                <a:spcPts val="0"/>
              </a:spcAft>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1431" name="Google Shape;1431;p34"/>
          <p:cNvSpPr txBox="1"/>
          <p:nvPr>
            <p:ph idx="10" type="dt"/>
          </p:nvPr>
        </p:nvSpPr>
        <p:spPr>
          <a:xfrm>
            <a:off x="130302" y="4786884"/>
            <a:ext cx="2134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2" name="Google Shape;1432;p34"/>
          <p:cNvSpPr txBox="1"/>
          <p:nvPr>
            <p:ph idx="11" type="ftr"/>
          </p:nvPr>
        </p:nvSpPr>
        <p:spPr>
          <a:xfrm rot="5400000">
            <a:off x="-1316170" y="1569978"/>
            <a:ext cx="3118200" cy="31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3" name="Google Shape;1433;p34"/>
          <p:cNvSpPr txBox="1"/>
          <p:nvPr>
            <p:ph idx="12" type="sldNum"/>
          </p:nvPr>
        </p:nvSpPr>
        <p:spPr>
          <a:xfrm>
            <a:off x="8593439" y="4786884"/>
            <a:ext cx="3759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CUSTOM_3_1">
    <p:spTree>
      <p:nvGrpSpPr>
        <p:cNvPr id="1434" name="Shape 1434"/>
        <p:cNvGrpSpPr/>
        <p:nvPr/>
      </p:nvGrpSpPr>
      <p:grpSpPr>
        <a:xfrm>
          <a:off x="0" y="0"/>
          <a:ext cx="0" cy="0"/>
          <a:chOff x="0" y="0"/>
          <a:chExt cx="0" cy="0"/>
        </a:xfrm>
      </p:grpSpPr>
      <p:grpSp>
        <p:nvGrpSpPr>
          <p:cNvPr id="1435" name="Google Shape;1435;p35"/>
          <p:cNvGrpSpPr/>
          <p:nvPr/>
        </p:nvGrpSpPr>
        <p:grpSpPr>
          <a:xfrm>
            <a:off x="-40" y="0"/>
            <a:ext cx="9143957" cy="5143500"/>
            <a:chOff x="-19200" y="0"/>
            <a:chExt cx="9163200" cy="5143500"/>
          </a:xfrm>
        </p:grpSpPr>
        <p:cxnSp>
          <p:nvCxnSpPr>
            <p:cNvPr id="1436" name="Google Shape;1436;p3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3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3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3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3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3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3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3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3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3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3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3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3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3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3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3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3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3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3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3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3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3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3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3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3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3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3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3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464" name="Google Shape;1464;p35"/>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5" name="Google Shape;1465;p35"/>
          <p:cNvGrpSpPr/>
          <p:nvPr/>
        </p:nvGrpSpPr>
        <p:grpSpPr>
          <a:xfrm>
            <a:off x="3537713" y="324150"/>
            <a:ext cx="1014400" cy="430500"/>
            <a:chOff x="2559150" y="3516550"/>
            <a:chExt cx="1014400" cy="430500"/>
          </a:xfrm>
        </p:grpSpPr>
        <p:cxnSp>
          <p:nvCxnSpPr>
            <p:cNvPr id="1466" name="Google Shape;1466;p35"/>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7" name="Google Shape;1467;p35"/>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8" name="Google Shape;1468;p35"/>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9" name="Google Shape;1469;p35"/>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470" name="Google Shape;1470;p35"/>
          <p:cNvGrpSpPr/>
          <p:nvPr/>
        </p:nvGrpSpPr>
        <p:grpSpPr>
          <a:xfrm>
            <a:off x="1867464" y="3578475"/>
            <a:ext cx="3131561" cy="1338875"/>
            <a:chOff x="2626239" y="3550"/>
            <a:chExt cx="3131561" cy="1338875"/>
          </a:xfrm>
        </p:grpSpPr>
        <p:sp>
          <p:nvSpPr>
            <p:cNvPr id="1471" name="Google Shape;1471;p35"/>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3" name="Google Shape;1473;p35"/>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4" name="Google Shape;1474;p35"/>
          <p:cNvGrpSpPr/>
          <p:nvPr/>
        </p:nvGrpSpPr>
        <p:grpSpPr>
          <a:xfrm>
            <a:off x="713403" y="1399527"/>
            <a:ext cx="3270596" cy="1323878"/>
            <a:chOff x="713400" y="701325"/>
            <a:chExt cx="3853200" cy="1323878"/>
          </a:xfrm>
        </p:grpSpPr>
        <p:sp>
          <p:nvSpPr>
            <p:cNvPr id="1475" name="Google Shape;1475;p35"/>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5"/>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5"/>
          <p:cNvGrpSpPr/>
          <p:nvPr/>
        </p:nvGrpSpPr>
        <p:grpSpPr>
          <a:xfrm>
            <a:off x="1362703" y="2460727"/>
            <a:ext cx="3270596" cy="1323878"/>
            <a:chOff x="713400" y="701325"/>
            <a:chExt cx="3853200" cy="1323878"/>
          </a:xfrm>
        </p:grpSpPr>
        <p:sp>
          <p:nvSpPr>
            <p:cNvPr id="1478" name="Google Shape;1478;p35"/>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5"/>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35"/>
          <p:cNvGrpSpPr/>
          <p:nvPr/>
        </p:nvGrpSpPr>
        <p:grpSpPr>
          <a:xfrm>
            <a:off x="-459387" y="-266700"/>
            <a:ext cx="1507993" cy="1515365"/>
            <a:chOff x="-459387" y="-266700"/>
            <a:chExt cx="1507993" cy="1515365"/>
          </a:xfrm>
        </p:grpSpPr>
        <p:sp>
          <p:nvSpPr>
            <p:cNvPr id="1481" name="Google Shape;1481;p35"/>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35"/>
          <p:cNvGrpSpPr/>
          <p:nvPr/>
        </p:nvGrpSpPr>
        <p:grpSpPr>
          <a:xfrm>
            <a:off x="3368563" y="4417175"/>
            <a:ext cx="1507993" cy="1515365"/>
            <a:chOff x="3368563" y="4417175"/>
            <a:chExt cx="1507993" cy="1515365"/>
          </a:xfrm>
        </p:grpSpPr>
        <p:sp>
          <p:nvSpPr>
            <p:cNvPr id="1484" name="Google Shape;1484;p35"/>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6" name="Google Shape;1486;p35"/>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5"/>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90" name="Google Shape;1490;p35"/>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491" name="Google Shape;1491;p35"/>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492" name="Google Shape;1492;p35"/>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
        <p:nvSpPr>
          <p:cNvPr id="1493" name="Google Shape;1493;p35"/>
          <p:cNvSpPr txBox="1"/>
          <p:nvPr>
            <p:ph idx="4" type="subTitle"/>
          </p:nvPr>
        </p:nvSpPr>
        <p:spPr>
          <a:xfrm>
            <a:off x="5362369" y="2918906"/>
            <a:ext cx="28527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1" name="Shape 171"/>
        <p:cNvGrpSpPr/>
        <p:nvPr/>
      </p:nvGrpSpPr>
      <p:grpSpPr>
        <a:xfrm>
          <a:off x="0" y="0"/>
          <a:ext cx="0" cy="0"/>
          <a:chOff x="0" y="0"/>
          <a:chExt cx="0" cy="0"/>
        </a:xfrm>
      </p:grpSpPr>
      <p:grpSp>
        <p:nvGrpSpPr>
          <p:cNvPr id="172" name="Google Shape;172;p5"/>
          <p:cNvGrpSpPr/>
          <p:nvPr/>
        </p:nvGrpSpPr>
        <p:grpSpPr>
          <a:xfrm>
            <a:off x="-40" y="0"/>
            <a:ext cx="9143957" cy="5143500"/>
            <a:chOff x="-19200" y="0"/>
            <a:chExt cx="9163200" cy="5143500"/>
          </a:xfrm>
        </p:grpSpPr>
        <p:cxnSp>
          <p:nvCxnSpPr>
            <p:cNvPr id="173" name="Google Shape;173;p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01" name="Google Shape;201;p5"/>
          <p:cNvSpPr/>
          <p:nvPr/>
        </p:nvSpPr>
        <p:spPr>
          <a:xfrm flipH="1" rot="10800000">
            <a:off x="2743775" y="1669744"/>
            <a:ext cx="2446139" cy="85457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4544200" y="4116675"/>
            <a:ext cx="1310138" cy="698480"/>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5"/>
          <p:cNvGrpSpPr/>
          <p:nvPr/>
        </p:nvGrpSpPr>
        <p:grpSpPr>
          <a:xfrm>
            <a:off x="1147437" y="2502500"/>
            <a:ext cx="3219094" cy="2109202"/>
            <a:chOff x="1194144" y="890088"/>
            <a:chExt cx="6755706" cy="3501912"/>
          </a:xfrm>
        </p:grpSpPr>
        <p:sp>
          <p:nvSpPr>
            <p:cNvPr id="204" name="Google Shape;204;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5"/>
          <p:cNvSpPr/>
          <p:nvPr/>
        </p:nvSpPr>
        <p:spPr>
          <a:xfrm>
            <a:off x="1651013" y="2334450"/>
            <a:ext cx="2211900" cy="4746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1651013" y="2246850"/>
            <a:ext cx="2211900" cy="4746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5"/>
          <p:cNvGrpSpPr/>
          <p:nvPr/>
        </p:nvGrpSpPr>
        <p:grpSpPr>
          <a:xfrm>
            <a:off x="4777462" y="2502500"/>
            <a:ext cx="3219094" cy="2109202"/>
            <a:chOff x="1194144" y="890088"/>
            <a:chExt cx="6755706" cy="3501912"/>
          </a:xfrm>
        </p:grpSpPr>
        <p:sp>
          <p:nvSpPr>
            <p:cNvPr id="209" name="Google Shape;209;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5"/>
          <p:cNvSpPr/>
          <p:nvPr/>
        </p:nvSpPr>
        <p:spPr>
          <a:xfrm>
            <a:off x="5281038" y="2334450"/>
            <a:ext cx="2211900" cy="4746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5281038" y="2246850"/>
            <a:ext cx="2211900" cy="4746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cxnSp>
        <p:nvCxnSpPr>
          <p:cNvPr id="214" name="Google Shape;214;p5"/>
          <p:cNvCxnSpPr/>
          <p:nvPr/>
        </p:nvCxnSpPr>
        <p:spPr>
          <a:xfrm>
            <a:off x="0" y="1669744"/>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215" name="Google Shape;215;p5"/>
          <p:cNvGrpSpPr/>
          <p:nvPr/>
        </p:nvGrpSpPr>
        <p:grpSpPr>
          <a:xfrm>
            <a:off x="-573830" y="3562045"/>
            <a:ext cx="1208986" cy="1214947"/>
            <a:chOff x="5788095" y="1364345"/>
            <a:chExt cx="1208986" cy="1214947"/>
          </a:xfrm>
        </p:grpSpPr>
        <p:sp>
          <p:nvSpPr>
            <p:cNvPr id="216" name="Google Shape;216;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5"/>
          <p:cNvGrpSpPr/>
          <p:nvPr/>
        </p:nvGrpSpPr>
        <p:grpSpPr>
          <a:xfrm>
            <a:off x="8532720" y="590045"/>
            <a:ext cx="1208986" cy="1214947"/>
            <a:chOff x="5788095" y="1364345"/>
            <a:chExt cx="1208986" cy="1214947"/>
          </a:xfrm>
        </p:grpSpPr>
        <p:sp>
          <p:nvSpPr>
            <p:cNvPr id="219" name="Google Shape;219;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5"/>
          <p:cNvSpPr/>
          <p:nvPr/>
        </p:nvSpPr>
        <p:spPr>
          <a:xfrm>
            <a:off x="5796199" y="4718225"/>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636746" y="15931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4" name="Google Shape;224;p5"/>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5" name="Google Shape;225;p5"/>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226" name="Google Shape;226;p5"/>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7" name="Shape 227"/>
        <p:cNvGrpSpPr/>
        <p:nvPr/>
      </p:nvGrpSpPr>
      <p:grpSpPr>
        <a:xfrm>
          <a:off x="0" y="0"/>
          <a:ext cx="0" cy="0"/>
          <a:chOff x="0" y="0"/>
          <a:chExt cx="0" cy="0"/>
        </a:xfrm>
      </p:grpSpPr>
      <p:grpSp>
        <p:nvGrpSpPr>
          <p:cNvPr id="228" name="Google Shape;228;p6"/>
          <p:cNvGrpSpPr/>
          <p:nvPr/>
        </p:nvGrpSpPr>
        <p:grpSpPr>
          <a:xfrm>
            <a:off x="-40" y="0"/>
            <a:ext cx="9143957" cy="5143500"/>
            <a:chOff x="-19200" y="0"/>
            <a:chExt cx="9163200" cy="5143500"/>
          </a:xfrm>
        </p:grpSpPr>
        <p:cxnSp>
          <p:nvCxnSpPr>
            <p:cNvPr id="229" name="Google Shape;229;p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57" name="Google Shape;257;p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58" name="Google Shape;258;p6"/>
          <p:cNvSpPr/>
          <p:nvPr/>
        </p:nvSpPr>
        <p:spPr>
          <a:xfrm rot="5400000">
            <a:off x="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5400000">
            <a:off x="7923174" y="4"/>
            <a:ext cx="1220822" cy="1220822"/>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210326" y="420407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1" name="Shape 261"/>
        <p:cNvGrpSpPr/>
        <p:nvPr/>
      </p:nvGrpSpPr>
      <p:grpSpPr>
        <a:xfrm>
          <a:off x="0" y="0"/>
          <a:ext cx="0" cy="0"/>
          <a:chOff x="0" y="0"/>
          <a:chExt cx="0" cy="0"/>
        </a:xfrm>
      </p:grpSpPr>
      <p:grpSp>
        <p:nvGrpSpPr>
          <p:cNvPr id="262" name="Google Shape;262;p7"/>
          <p:cNvGrpSpPr/>
          <p:nvPr/>
        </p:nvGrpSpPr>
        <p:grpSpPr>
          <a:xfrm>
            <a:off x="-40" y="0"/>
            <a:ext cx="9143957" cy="5143500"/>
            <a:chOff x="-19200" y="0"/>
            <a:chExt cx="9163200" cy="5143500"/>
          </a:xfrm>
        </p:grpSpPr>
        <p:cxnSp>
          <p:nvCxnSpPr>
            <p:cNvPr id="263" name="Google Shape;263;p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291" name="Google Shape;291;p7"/>
          <p:cNvCxnSpPr/>
          <p:nvPr/>
        </p:nvCxnSpPr>
        <p:spPr>
          <a:xfrm>
            <a:off x="941150" y="1984450"/>
            <a:ext cx="0" cy="2327400"/>
          </a:xfrm>
          <a:prstGeom prst="straightConnector1">
            <a:avLst/>
          </a:prstGeom>
          <a:noFill/>
          <a:ln cap="flat" cmpd="sng" w="19050">
            <a:solidFill>
              <a:schemeClr val="dk1"/>
            </a:solidFill>
            <a:prstDash val="dash"/>
            <a:round/>
            <a:headEnd len="med" w="med" type="none"/>
            <a:tailEnd len="med" w="med" type="none"/>
          </a:ln>
        </p:spPr>
      </p:cxnSp>
      <p:sp>
        <p:nvSpPr>
          <p:cNvPr id="292" name="Google Shape;292;p7"/>
          <p:cNvSpPr/>
          <p:nvPr/>
        </p:nvSpPr>
        <p:spPr>
          <a:xfrm>
            <a:off x="864504" y="42826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7"/>
          <p:cNvGrpSpPr/>
          <p:nvPr/>
        </p:nvGrpSpPr>
        <p:grpSpPr>
          <a:xfrm>
            <a:off x="592266" y="715927"/>
            <a:ext cx="2982762" cy="1323878"/>
            <a:chOff x="713400" y="701325"/>
            <a:chExt cx="3853200" cy="1323878"/>
          </a:xfrm>
        </p:grpSpPr>
        <p:sp>
          <p:nvSpPr>
            <p:cNvPr id="294" name="Google Shape;294;p7"/>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7"/>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lvl1pPr lvl="0" algn="ctr">
              <a:spcBef>
                <a:spcPts val="0"/>
              </a:spcBef>
              <a:spcAft>
                <a:spcPts val="0"/>
              </a:spcAft>
              <a:buSzPts val="2100"/>
              <a:buNone/>
              <a:defRPr sz="2100">
                <a:solidFill>
                  <a:schemeClr val="lt1"/>
                </a:solidFill>
              </a:defRPr>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297" name="Google Shape;297;p7"/>
          <p:cNvSpPr txBox="1"/>
          <p:nvPr>
            <p:ph idx="1" type="body"/>
          </p:nvPr>
        </p:nvSpPr>
        <p:spPr>
          <a:xfrm>
            <a:off x="1428400" y="2337550"/>
            <a:ext cx="3189900" cy="1631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8" name="Shape 298"/>
        <p:cNvGrpSpPr/>
        <p:nvPr/>
      </p:nvGrpSpPr>
      <p:grpSpPr>
        <a:xfrm>
          <a:off x="0" y="0"/>
          <a:ext cx="0" cy="0"/>
          <a:chOff x="0" y="0"/>
          <a:chExt cx="0" cy="0"/>
        </a:xfrm>
      </p:grpSpPr>
      <p:grpSp>
        <p:nvGrpSpPr>
          <p:cNvPr id="299" name="Google Shape;299;p8"/>
          <p:cNvGrpSpPr/>
          <p:nvPr/>
        </p:nvGrpSpPr>
        <p:grpSpPr>
          <a:xfrm>
            <a:off x="-40" y="0"/>
            <a:ext cx="9143957" cy="5143500"/>
            <a:chOff x="-19200" y="0"/>
            <a:chExt cx="9163200" cy="5143500"/>
          </a:xfrm>
        </p:grpSpPr>
        <p:cxnSp>
          <p:nvCxnSpPr>
            <p:cNvPr id="300" name="Google Shape;300;p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28" name="Google Shape;328;p8"/>
          <p:cNvSpPr/>
          <p:nvPr/>
        </p:nvSpPr>
        <p:spPr>
          <a:xfrm>
            <a:off x="5214918" y="-115525"/>
            <a:ext cx="4220952" cy="3224658"/>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8"/>
          <p:cNvGrpSpPr/>
          <p:nvPr/>
        </p:nvGrpSpPr>
        <p:grpSpPr>
          <a:xfrm>
            <a:off x="2208443" y="3109125"/>
            <a:ext cx="2276243" cy="1808300"/>
            <a:chOff x="2208443" y="3109125"/>
            <a:chExt cx="2276243" cy="1808300"/>
          </a:xfrm>
        </p:grpSpPr>
        <p:sp>
          <p:nvSpPr>
            <p:cNvPr id="330" name="Google Shape;330;p8"/>
            <p:cNvSpPr/>
            <p:nvPr/>
          </p:nvSpPr>
          <p:spPr>
            <a:xfrm>
              <a:off x="2208443" y="3109125"/>
              <a:ext cx="2276243" cy="1738969"/>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3072924" y="4764125"/>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8"/>
          <p:cNvSpPr/>
          <p:nvPr/>
        </p:nvSpPr>
        <p:spPr>
          <a:xfrm rot="5400000">
            <a:off x="26" y="4046576"/>
            <a:ext cx="1096898" cy="109689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8"/>
          <p:cNvGrpSpPr/>
          <p:nvPr/>
        </p:nvGrpSpPr>
        <p:grpSpPr>
          <a:xfrm>
            <a:off x="893010" y="-46010"/>
            <a:ext cx="706947" cy="710403"/>
            <a:chOff x="-546937" y="-581525"/>
            <a:chExt cx="1507993" cy="1515365"/>
          </a:xfrm>
        </p:grpSpPr>
        <p:sp>
          <p:nvSpPr>
            <p:cNvPr id="334" name="Google Shape;334;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8"/>
          <p:cNvGrpSpPr/>
          <p:nvPr/>
        </p:nvGrpSpPr>
        <p:grpSpPr>
          <a:xfrm>
            <a:off x="157019" y="375283"/>
            <a:ext cx="706947" cy="710403"/>
            <a:chOff x="-546937" y="-581525"/>
            <a:chExt cx="1507993" cy="1515365"/>
          </a:xfrm>
        </p:grpSpPr>
        <p:sp>
          <p:nvSpPr>
            <p:cNvPr id="337" name="Google Shape;337;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8"/>
          <p:cNvGrpSpPr/>
          <p:nvPr/>
        </p:nvGrpSpPr>
        <p:grpSpPr>
          <a:xfrm>
            <a:off x="1025979" y="807917"/>
            <a:ext cx="7092042" cy="3527667"/>
            <a:chOff x="2113600" y="893100"/>
            <a:chExt cx="3526800" cy="1732901"/>
          </a:xfrm>
        </p:grpSpPr>
        <p:sp>
          <p:nvSpPr>
            <p:cNvPr id="340" name="Google Shape;340;p8"/>
            <p:cNvSpPr/>
            <p:nvPr/>
          </p:nvSpPr>
          <p:spPr>
            <a:xfrm>
              <a:off x="2113600" y="994301"/>
              <a:ext cx="3526800" cy="1631700"/>
            </a:xfrm>
            <a:prstGeom prst="roundRect">
              <a:avLst>
                <a:gd fmla="val 10229" name="adj"/>
              </a:avLst>
            </a:pr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113600" y="893100"/>
              <a:ext cx="3526800" cy="1631700"/>
            </a:xfrm>
            <a:prstGeom prst="roundRect">
              <a:avLst>
                <a:gd fmla="val 10229" name="adj"/>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8"/>
          <p:cNvGrpSpPr/>
          <p:nvPr/>
        </p:nvGrpSpPr>
        <p:grpSpPr>
          <a:xfrm>
            <a:off x="115726" y="4438849"/>
            <a:ext cx="611190" cy="614177"/>
            <a:chOff x="-546937" y="-581525"/>
            <a:chExt cx="1507993" cy="1515365"/>
          </a:xfrm>
        </p:grpSpPr>
        <p:sp>
          <p:nvSpPr>
            <p:cNvPr id="343" name="Google Shape;343;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8"/>
          <p:cNvSpPr txBox="1"/>
          <p:nvPr>
            <p:ph type="title"/>
          </p:nvPr>
        </p:nvSpPr>
        <p:spPr>
          <a:xfrm>
            <a:off x="1715550" y="1620900"/>
            <a:ext cx="5712900" cy="190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700"/>
              <a:buNone/>
              <a:defRPr sz="6000">
                <a:solidFill>
                  <a:schemeClr val="lt1"/>
                </a:solidFill>
              </a:defRPr>
            </a:lvl1pPr>
            <a:lvl2pPr lvl="1">
              <a:spcBef>
                <a:spcPts val="0"/>
              </a:spcBef>
              <a:spcAft>
                <a:spcPts val="0"/>
              </a:spcAft>
              <a:buSzPts val="2700"/>
              <a:buNone/>
              <a:defRPr sz="2700"/>
            </a:lvl2pPr>
            <a:lvl3pPr lvl="2">
              <a:spcBef>
                <a:spcPts val="0"/>
              </a:spcBef>
              <a:spcAft>
                <a:spcPts val="0"/>
              </a:spcAft>
              <a:buSzPts val="2700"/>
              <a:buNone/>
              <a:defRPr sz="2700"/>
            </a:lvl3pPr>
            <a:lvl4pPr lvl="3">
              <a:spcBef>
                <a:spcPts val="0"/>
              </a:spcBef>
              <a:spcAft>
                <a:spcPts val="0"/>
              </a:spcAft>
              <a:buSzPts val="2700"/>
              <a:buNone/>
              <a:defRPr sz="2700"/>
            </a:lvl4pPr>
            <a:lvl5pPr lvl="4">
              <a:spcBef>
                <a:spcPts val="0"/>
              </a:spcBef>
              <a:spcAft>
                <a:spcPts val="0"/>
              </a:spcAft>
              <a:buSzPts val="2700"/>
              <a:buNone/>
              <a:defRPr sz="2700"/>
            </a:lvl5pPr>
            <a:lvl6pPr lvl="5">
              <a:spcBef>
                <a:spcPts val="0"/>
              </a:spcBef>
              <a:spcAft>
                <a:spcPts val="0"/>
              </a:spcAft>
              <a:buSzPts val="2700"/>
              <a:buNone/>
              <a:defRPr sz="2700"/>
            </a:lvl6pPr>
            <a:lvl7pPr lvl="6">
              <a:spcBef>
                <a:spcPts val="0"/>
              </a:spcBef>
              <a:spcAft>
                <a:spcPts val="0"/>
              </a:spcAft>
              <a:buSzPts val="2700"/>
              <a:buNone/>
              <a:defRPr sz="2700"/>
            </a:lvl7pPr>
            <a:lvl8pPr lvl="7">
              <a:spcBef>
                <a:spcPts val="0"/>
              </a:spcBef>
              <a:spcAft>
                <a:spcPts val="0"/>
              </a:spcAft>
              <a:buSzPts val="2700"/>
              <a:buNone/>
              <a:defRPr sz="2700"/>
            </a:lvl8pPr>
            <a:lvl9pPr lvl="8">
              <a:spcBef>
                <a:spcPts val="0"/>
              </a:spcBef>
              <a:spcAft>
                <a:spcPts val="0"/>
              </a:spcAft>
              <a:buSzPts val="2700"/>
              <a:buNone/>
              <a:defRPr sz="27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6" name="Shape 346"/>
        <p:cNvGrpSpPr/>
        <p:nvPr/>
      </p:nvGrpSpPr>
      <p:grpSpPr>
        <a:xfrm>
          <a:off x="0" y="0"/>
          <a:ext cx="0" cy="0"/>
          <a:chOff x="0" y="0"/>
          <a:chExt cx="0" cy="0"/>
        </a:xfrm>
      </p:grpSpPr>
      <p:grpSp>
        <p:nvGrpSpPr>
          <p:cNvPr id="347" name="Google Shape;347;p9"/>
          <p:cNvGrpSpPr/>
          <p:nvPr/>
        </p:nvGrpSpPr>
        <p:grpSpPr>
          <a:xfrm>
            <a:off x="-40" y="0"/>
            <a:ext cx="9143957" cy="5143500"/>
            <a:chOff x="-19200" y="0"/>
            <a:chExt cx="9163200" cy="5143500"/>
          </a:xfrm>
        </p:grpSpPr>
        <p:cxnSp>
          <p:nvCxnSpPr>
            <p:cNvPr id="348" name="Google Shape;348;p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76" name="Google Shape;376;p9"/>
          <p:cNvSpPr/>
          <p:nvPr/>
        </p:nvSpPr>
        <p:spPr>
          <a:xfrm>
            <a:off x="4374000" y="-66675"/>
            <a:ext cx="4827300" cy="52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9"/>
          <p:cNvGrpSpPr/>
          <p:nvPr/>
        </p:nvGrpSpPr>
        <p:grpSpPr>
          <a:xfrm>
            <a:off x="5097000" y="2801775"/>
            <a:ext cx="3333600" cy="1584400"/>
            <a:chOff x="5097000" y="2801775"/>
            <a:chExt cx="3333600" cy="1584400"/>
          </a:xfrm>
        </p:grpSpPr>
        <p:sp>
          <p:nvSpPr>
            <p:cNvPr id="378" name="Google Shape;378;p9"/>
            <p:cNvSpPr/>
            <p:nvPr/>
          </p:nvSpPr>
          <p:spPr>
            <a:xfrm>
              <a:off x="5097000" y="2946175"/>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5097000" y="2801775"/>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9"/>
          <p:cNvGrpSpPr/>
          <p:nvPr/>
        </p:nvGrpSpPr>
        <p:grpSpPr>
          <a:xfrm>
            <a:off x="5097000" y="819150"/>
            <a:ext cx="3333600" cy="1584400"/>
            <a:chOff x="5097000" y="819150"/>
            <a:chExt cx="3333600" cy="1584400"/>
          </a:xfrm>
        </p:grpSpPr>
        <p:sp>
          <p:nvSpPr>
            <p:cNvPr id="381" name="Google Shape;381;p9"/>
            <p:cNvSpPr/>
            <p:nvPr/>
          </p:nvSpPr>
          <p:spPr>
            <a:xfrm>
              <a:off x="5097000" y="963550"/>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5097000" y="819150"/>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9"/>
          <p:cNvSpPr/>
          <p:nvPr/>
        </p:nvSpPr>
        <p:spPr>
          <a:xfrm flipH="1" rot="5400000">
            <a:off x="3060790" y="3838125"/>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9"/>
          <p:cNvGrpSpPr/>
          <p:nvPr/>
        </p:nvGrpSpPr>
        <p:grpSpPr>
          <a:xfrm rot="2507660">
            <a:off x="-541747" y="3781011"/>
            <a:ext cx="1731346" cy="2262289"/>
            <a:chOff x="554456" y="2624159"/>
            <a:chExt cx="2397903" cy="3132932"/>
          </a:xfrm>
        </p:grpSpPr>
        <p:sp>
          <p:nvSpPr>
            <p:cNvPr id="386" name="Google Shape;386;p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9"/>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3632182" y="413497"/>
            <a:ext cx="226134" cy="226191"/>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3368076" y="669950"/>
            <a:ext cx="225409" cy="22540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lvl1pPr lvl="0">
              <a:spcBef>
                <a:spcPts val="0"/>
              </a:spcBef>
              <a:spcAft>
                <a:spcPts val="0"/>
              </a:spcAft>
              <a:buSzPts val="3500"/>
              <a:buNone/>
              <a:defRPr sz="3500"/>
            </a:lvl1pPr>
            <a:lvl2pPr lvl="1" algn="ctr">
              <a:spcBef>
                <a:spcPts val="0"/>
              </a:spcBef>
              <a:spcAft>
                <a:spcPts val="0"/>
              </a:spcAft>
              <a:buSzPts val="3500"/>
              <a:buNone/>
              <a:defRPr sz="3500"/>
            </a:lvl2pPr>
            <a:lvl3pPr lvl="2" algn="ctr">
              <a:spcBef>
                <a:spcPts val="0"/>
              </a:spcBef>
              <a:spcAft>
                <a:spcPts val="0"/>
              </a:spcAft>
              <a:buSzPts val="3500"/>
              <a:buNone/>
              <a:defRPr sz="3500"/>
            </a:lvl3pPr>
            <a:lvl4pPr lvl="3" algn="ctr">
              <a:spcBef>
                <a:spcPts val="0"/>
              </a:spcBef>
              <a:spcAft>
                <a:spcPts val="0"/>
              </a:spcAft>
              <a:buSzPts val="3500"/>
              <a:buNone/>
              <a:defRPr sz="3500"/>
            </a:lvl4pPr>
            <a:lvl5pPr lvl="4" algn="ctr">
              <a:spcBef>
                <a:spcPts val="0"/>
              </a:spcBef>
              <a:spcAft>
                <a:spcPts val="0"/>
              </a:spcAft>
              <a:buSzPts val="3500"/>
              <a:buNone/>
              <a:defRPr sz="3500"/>
            </a:lvl5pPr>
            <a:lvl6pPr lvl="5" algn="ctr">
              <a:spcBef>
                <a:spcPts val="0"/>
              </a:spcBef>
              <a:spcAft>
                <a:spcPts val="0"/>
              </a:spcAft>
              <a:buSzPts val="3500"/>
              <a:buNone/>
              <a:defRPr sz="3500"/>
            </a:lvl6pPr>
            <a:lvl7pPr lvl="6" algn="ctr">
              <a:spcBef>
                <a:spcPts val="0"/>
              </a:spcBef>
              <a:spcAft>
                <a:spcPts val="0"/>
              </a:spcAft>
              <a:buSzPts val="3500"/>
              <a:buNone/>
              <a:defRPr sz="3500"/>
            </a:lvl7pPr>
            <a:lvl8pPr lvl="7" algn="ctr">
              <a:spcBef>
                <a:spcPts val="0"/>
              </a:spcBef>
              <a:spcAft>
                <a:spcPts val="0"/>
              </a:spcAft>
              <a:buSzPts val="3500"/>
              <a:buNone/>
              <a:defRPr sz="3500"/>
            </a:lvl8pPr>
            <a:lvl9pPr lvl="8" algn="ctr">
              <a:spcBef>
                <a:spcPts val="0"/>
              </a:spcBef>
              <a:spcAft>
                <a:spcPts val="0"/>
              </a:spcAft>
              <a:buSzPts val="3500"/>
              <a:buNone/>
              <a:defRPr sz="3500"/>
            </a:lvl9pPr>
          </a:lstStyle>
          <a:p/>
        </p:txBody>
      </p:sp>
      <p:sp>
        <p:nvSpPr>
          <p:cNvPr id="403" name="Google Shape;403;p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
        <p:nvSpPr>
          <p:cNvPr id="404" name="Google Shape;404;p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5" name="Shape 405"/>
        <p:cNvGrpSpPr/>
        <p:nvPr/>
      </p:nvGrpSpPr>
      <p:grpSpPr>
        <a:xfrm>
          <a:off x="0" y="0"/>
          <a:ext cx="0" cy="0"/>
          <a:chOff x="0" y="0"/>
          <a:chExt cx="0" cy="0"/>
        </a:xfrm>
      </p:grpSpPr>
      <p:grpSp>
        <p:nvGrpSpPr>
          <p:cNvPr id="406" name="Google Shape;406;p10"/>
          <p:cNvGrpSpPr/>
          <p:nvPr/>
        </p:nvGrpSpPr>
        <p:grpSpPr>
          <a:xfrm>
            <a:off x="5665230" y="2373379"/>
            <a:ext cx="3270295" cy="2854496"/>
            <a:chOff x="5665230" y="2373379"/>
            <a:chExt cx="3270295" cy="2854496"/>
          </a:xfrm>
        </p:grpSpPr>
        <p:sp>
          <p:nvSpPr>
            <p:cNvPr id="407" name="Google Shape;407;p10"/>
            <p:cNvSpPr/>
            <p:nvPr/>
          </p:nvSpPr>
          <p:spPr>
            <a:xfrm>
              <a:off x="7806475" y="4191975"/>
              <a:ext cx="1035900" cy="1035900"/>
            </a:xfrm>
            <a:prstGeom prst="roundRect">
              <a:avLst>
                <a:gd fmla="val 1971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5665232" y="2526371"/>
              <a:ext cx="2765100" cy="2218200"/>
            </a:xfrm>
            <a:prstGeom prst="roundRect">
              <a:avLst>
                <a:gd fmla="val 5206"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5665230" y="2451315"/>
              <a:ext cx="2765100" cy="2181000"/>
            </a:xfrm>
            <a:prstGeom prst="roundRect">
              <a:avLst>
                <a:gd fmla="val 5206"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5994975" y="237337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8731224" y="45019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2400">
                <a:solidFill>
                  <a:schemeClr val="lt1"/>
                </a:solidFill>
                <a:latin typeface="Open Sans ExtraBold"/>
                <a:ea typeface="Open Sans ExtraBold"/>
                <a:cs typeface="Open Sans ExtraBold"/>
                <a:sym typeface="Open Sans Extra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400" y="381209"/>
            <a:ext cx="7717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Mono"/>
              <a:buChar char="●"/>
              <a:defRPr sz="1800">
                <a:solidFill>
                  <a:schemeClr val="dk1"/>
                </a:solidFill>
                <a:latin typeface="Roboto Mono"/>
                <a:ea typeface="Roboto Mono"/>
                <a:cs typeface="Roboto Mono"/>
                <a:sym typeface="Roboto Mono"/>
              </a:defRPr>
            </a:lvl1pPr>
            <a:lvl2pPr indent="-317500" lvl="1" marL="9144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2pPr>
            <a:lvl3pPr indent="-317500" lvl="2" marL="13716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indent="-317500" lvl="3" marL="18288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indent="-317500" lvl="4" marL="22860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indent="-317500" lvl="5" marL="27432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indent="-317500" lvl="6" marL="32004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indent="-317500" lvl="7" marL="36576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indent="-317500" lvl="8" marL="41148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ddL3y1saEJs" TargetMode="Externa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36"/>
          <p:cNvSpPr txBox="1"/>
          <p:nvPr>
            <p:ph type="ctrTitle"/>
          </p:nvPr>
        </p:nvSpPr>
        <p:spPr>
          <a:xfrm>
            <a:off x="728175" y="1459674"/>
            <a:ext cx="2957100" cy="9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400"/>
              <a:t>CISC108</a:t>
            </a:r>
            <a:endParaRPr sz="5400"/>
          </a:p>
        </p:txBody>
      </p:sp>
      <p:sp>
        <p:nvSpPr>
          <p:cNvPr id="1499" name="Google Shape;1499;p36"/>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6 - For Loops</a:t>
            </a:r>
            <a:endParaRPr/>
          </a:p>
        </p:txBody>
      </p:sp>
      <p:sp>
        <p:nvSpPr>
          <p:cNvPr id="1500" name="Google Shape;1500;p36"/>
          <p:cNvSpPr txBox="1"/>
          <p:nvPr>
            <p:ph idx="2" type="subTitle"/>
          </p:nvPr>
        </p:nvSpPr>
        <p:spPr>
          <a:xfrm>
            <a:off x="5766425" y="2541850"/>
            <a:ext cx="2744400" cy="7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[TA Name]</a:t>
            </a:r>
            <a:endParaRPr sz="2000"/>
          </a:p>
          <a:p>
            <a:pPr indent="0" lvl="0" marL="0" rtl="0" algn="l">
              <a:spcBef>
                <a:spcPts val="0"/>
              </a:spcBef>
              <a:spcAft>
                <a:spcPts val="0"/>
              </a:spcAft>
              <a:buClr>
                <a:schemeClr val="dk1"/>
              </a:buClr>
              <a:buSzPts val="1100"/>
              <a:buFont typeface="Arial"/>
              <a:buNone/>
            </a:pPr>
            <a:r>
              <a:rPr lang="en" sz="2000"/>
              <a:t>[TA Name]</a:t>
            </a:r>
            <a:endParaRPr sz="2000"/>
          </a:p>
          <a:p>
            <a:pPr indent="0" lvl="0" marL="0" rtl="0" algn="l">
              <a:spcBef>
                <a:spcPts val="0"/>
              </a:spcBef>
              <a:spcAft>
                <a:spcPts val="0"/>
              </a:spcAft>
              <a:buNone/>
            </a:pPr>
            <a:r>
              <a:rPr lang="en" sz="1700">
                <a:latin typeface="Open Sans"/>
                <a:ea typeface="Open Sans"/>
                <a:cs typeface="Open Sans"/>
                <a:sym typeface="Open Sans"/>
              </a:rPr>
              <a:t>University of Delaware</a:t>
            </a:r>
            <a:endParaRPr>
              <a:latin typeface="Open Sans"/>
              <a:ea typeface="Open Sans"/>
              <a:cs typeface="Open Sans"/>
              <a:sym typeface="Open Sans"/>
            </a:endParaRPr>
          </a:p>
        </p:txBody>
      </p:sp>
      <p:sp>
        <p:nvSpPr>
          <p:cNvPr id="1501" name="Google Shape;1501;p36"/>
          <p:cNvSpPr txBox="1"/>
          <p:nvPr>
            <p:ph idx="4294967295" type="subTitle"/>
          </p:nvPr>
        </p:nvSpPr>
        <p:spPr>
          <a:xfrm>
            <a:off x="2203650" y="2505336"/>
            <a:ext cx="3026700" cy="960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Introduction to Computer Science</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4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Pattern (another one)</a:t>
            </a:r>
            <a:endParaRPr/>
          </a:p>
        </p:txBody>
      </p:sp>
      <p:sp>
        <p:nvSpPr>
          <p:cNvPr id="1558" name="Google Shape;1558;p45"/>
          <p:cNvSpPr txBox="1"/>
          <p:nvPr>
            <p:ph idx="1" type="body"/>
          </p:nvPr>
        </p:nvSpPr>
        <p:spPr>
          <a:xfrm>
            <a:off x="4729900" y="1534825"/>
            <a:ext cx="3982200" cy="3381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350">
                <a:solidFill>
                  <a:srgbClr val="0000FF"/>
                </a:solidFill>
                <a:highlight>
                  <a:srgbClr val="FFFFFF"/>
                </a:highlight>
                <a:latin typeface="Consolas"/>
                <a:ea typeface="Consolas"/>
                <a:cs typeface="Consolas"/>
                <a:sym typeface="Consolas"/>
              </a:rPr>
              <a:t>def</a:t>
            </a:r>
            <a:r>
              <a:rPr lang="en" sz="1350">
                <a:solidFill>
                  <a:schemeClr val="dk1"/>
                </a:solidFill>
                <a:highlight>
                  <a:srgbClr val="FFFFFF"/>
                </a:highlight>
                <a:latin typeface="Consolas"/>
                <a:ea typeface="Consolas"/>
                <a:cs typeface="Consolas"/>
                <a:sym typeface="Consolas"/>
              </a:rPr>
              <a:t> convert_symbol(symbol: str) -&gt; str:</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if</a:t>
            </a:r>
            <a:r>
              <a:rPr lang="en" sz="1350">
                <a:solidFill>
                  <a:schemeClr val="dk1"/>
                </a:solidFill>
                <a:highlight>
                  <a:srgbClr val="FFFFFF"/>
                </a:highlight>
                <a:latin typeface="Consolas"/>
                <a:ea typeface="Consolas"/>
                <a:cs typeface="Consolas"/>
                <a:sym typeface="Consolas"/>
              </a:rPr>
              <a:t> symbol == </a:t>
            </a:r>
            <a:r>
              <a:rPr lang="en" sz="1350">
                <a:solidFill>
                  <a:srgbClr val="A31515"/>
                </a:solidFill>
                <a:highlight>
                  <a:srgbClr val="FFFFFF"/>
                </a:highlight>
                <a:latin typeface="Consolas"/>
                <a:ea typeface="Consolas"/>
                <a:cs typeface="Consolas"/>
                <a:sym typeface="Consolas"/>
              </a:rPr>
              <a:t>"♦"</a:t>
            </a:r>
            <a:r>
              <a:rPr lang="en" sz="1350">
                <a:solidFill>
                  <a:schemeClr val="dk1"/>
                </a:solidFill>
                <a:highlight>
                  <a:srgbClr val="FFFFFF"/>
                </a:highlight>
                <a:latin typeface="Consolas"/>
                <a:ea typeface="Consolas"/>
                <a:cs typeface="Consolas"/>
                <a:sym typeface="Consolas"/>
              </a:rPr>
              <a:t>:</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return</a:t>
            </a:r>
            <a:r>
              <a:rPr lang="en" sz="1350">
                <a:solidFill>
                  <a:schemeClr val="dk1"/>
                </a:solidFill>
                <a:highlight>
                  <a:srgbClr val="FFFFFF"/>
                </a:highlight>
                <a:latin typeface="Consolas"/>
                <a:ea typeface="Consolas"/>
                <a:cs typeface="Consolas"/>
                <a:sym typeface="Consolas"/>
              </a:rPr>
              <a:t> </a:t>
            </a:r>
            <a:r>
              <a:rPr lang="en" sz="1350">
                <a:solidFill>
                  <a:srgbClr val="A31515"/>
                </a:solidFill>
                <a:highlight>
                  <a:srgbClr val="FFFFFF"/>
                </a:highlight>
                <a:latin typeface="Consolas"/>
                <a:ea typeface="Consolas"/>
                <a:cs typeface="Consolas"/>
                <a:sym typeface="Consolas"/>
              </a:rPr>
              <a:t>"diamond"</a:t>
            </a:r>
            <a:endParaRPr sz="1350">
              <a:solidFill>
                <a:srgbClr val="A31515"/>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elif</a:t>
            </a:r>
            <a:r>
              <a:rPr lang="en" sz="1350">
                <a:solidFill>
                  <a:schemeClr val="dk1"/>
                </a:solidFill>
                <a:highlight>
                  <a:srgbClr val="FFFFFF"/>
                </a:highlight>
                <a:latin typeface="Consolas"/>
                <a:ea typeface="Consolas"/>
                <a:cs typeface="Consolas"/>
                <a:sym typeface="Consolas"/>
              </a:rPr>
              <a:t> symbol == </a:t>
            </a:r>
            <a:r>
              <a:rPr lang="en" sz="1350">
                <a:solidFill>
                  <a:srgbClr val="A31515"/>
                </a:solidFill>
                <a:highlight>
                  <a:srgbClr val="FFFFFF"/>
                </a:highlight>
                <a:latin typeface="Consolas"/>
                <a:ea typeface="Consolas"/>
                <a:cs typeface="Consolas"/>
                <a:sym typeface="Consolas"/>
              </a:rPr>
              <a:t>"♥"</a:t>
            </a:r>
            <a:r>
              <a:rPr lang="en" sz="1350">
                <a:solidFill>
                  <a:schemeClr val="dk1"/>
                </a:solidFill>
                <a:highlight>
                  <a:srgbClr val="FFFFFF"/>
                </a:highlight>
                <a:latin typeface="Consolas"/>
                <a:ea typeface="Consolas"/>
                <a:cs typeface="Consolas"/>
                <a:sym typeface="Consolas"/>
              </a:rPr>
              <a:t>:</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return</a:t>
            </a:r>
            <a:r>
              <a:rPr lang="en" sz="1350">
                <a:solidFill>
                  <a:schemeClr val="dk1"/>
                </a:solidFill>
                <a:highlight>
                  <a:srgbClr val="FFFFFF"/>
                </a:highlight>
                <a:latin typeface="Consolas"/>
                <a:ea typeface="Consolas"/>
                <a:cs typeface="Consolas"/>
                <a:sym typeface="Consolas"/>
              </a:rPr>
              <a:t> </a:t>
            </a:r>
            <a:r>
              <a:rPr lang="en" sz="1350">
                <a:solidFill>
                  <a:srgbClr val="A31515"/>
                </a:solidFill>
                <a:highlight>
                  <a:srgbClr val="FFFFFF"/>
                </a:highlight>
                <a:latin typeface="Consolas"/>
                <a:ea typeface="Consolas"/>
                <a:cs typeface="Consolas"/>
                <a:sym typeface="Consolas"/>
              </a:rPr>
              <a:t>"heart"</a:t>
            </a:r>
            <a:endParaRPr sz="1350">
              <a:solidFill>
                <a:srgbClr val="A31515"/>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elif</a:t>
            </a:r>
            <a:r>
              <a:rPr lang="en" sz="1350">
                <a:solidFill>
                  <a:schemeClr val="dk1"/>
                </a:solidFill>
                <a:highlight>
                  <a:srgbClr val="FFFFFF"/>
                </a:highlight>
                <a:latin typeface="Consolas"/>
                <a:ea typeface="Consolas"/>
                <a:cs typeface="Consolas"/>
                <a:sym typeface="Consolas"/>
              </a:rPr>
              <a:t> symbol == </a:t>
            </a:r>
            <a:r>
              <a:rPr lang="en" sz="1350">
                <a:solidFill>
                  <a:srgbClr val="A31515"/>
                </a:solidFill>
                <a:highlight>
                  <a:srgbClr val="FFFFFF"/>
                </a:highlight>
                <a:latin typeface="Consolas"/>
                <a:ea typeface="Consolas"/>
                <a:cs typeface="Consolas"/>
                <a:sym typeface="Consolas"/>
              </a:rPr>
              <a:t>"♣"</a:t>
            </a:r>
            <a:r>
              <a:rPr lang="en" sz="1350">
                <a:solidFill>
                  <a:schemeClr val="dk1"/>
                </a:solidFill>
                <a:highlight>
                  <a:srgbClr val="FFFFFF"/>
                </a:highlight>
                <a:latin typeface="Consolas"/>
                <a:ea typeface="Consolas"/>
                <a:cs typeface="Consolas"/>
                <a:sym typeface="Consolas"/>
              </a:rPr>
              <a:t>:</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return</a:t>
            </a:r>
            <a:r>
              <a:rPr lang="en" sz="1350">
                <a:solidFill>
                  <a:schemeClr val="dk1"/>
                </a:solidFill>
                <a:highlight>
                  <a:srgbClr val="FFFFFF"/>
                </a:highlight>
                <a:latin typeface="Consolas"/>
                <a:ea typeface="Consolas"/>
                <a:cs typeface="Consolas"/>
                <a:sym typeface="Consolas"/>
              </a:rPr>
              <a:t> </a:t>
            </a:r>
            <a:r>
              <a:rPr lang="en" sz="1350">
                <a:solidFill>
                  <a:srgbClr val="A31515"/>
                </a:solidFill>
                <a:highlight>
                  <a:srgbClr val="FFFFFF"/>
                </a:highlight>
                <a:latin typeface="Consolas"/>
                <a:ea typeface="Consolas"/>
                <a:cs typeface="Consolas"/>
                <a:sym typeface="Consolas"/>
              </a:rPr>
              <a:t>"club"</a:t>
            </a:r>
            <a:endParaRPr sz="1350">
              <a:solidFill>
                <a:srgbClr val="A31515"/>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elif</a:t>
            </a:r>
            <a:r>
              <a:rPr lang="en" sz="1350">
                <a:solidFill>
                  <a:schemeClr val="dk1"/>
                </a:solidFill>
                <a:highlight>
                  <a:srgbClr val="FFFFFF"/>
                </a:highlight>
                <a:latin typeface="Consolas"/>
                <a:ea typeface="Consolas"/>
                <a:cs typeface="Consolas"/>
                <a:sym typeface="Consolas"/>
              </a:rPr>
              <a:t> symbol == </a:t>
            </a:r>
            <a:r>
              <a:rPr lang="en" sz="1350">
                <a:solidFill>
                  <a:srgbClr val="A31515"/>
                </a:solidFill>
                <a:highlight>
                  <a:srgbClr val="FFFFFF"/>
                </a:highlight>
                <a:latin typeface="Consolas"/>
                <a:ea typeface="Consolas"/>
                <a:cs typeface="Consolas"/>
                <a:sym typeface="Consolas"/>
              </a:rPr>
              <a:t>"♠"</a:t>
            </a:r>
            <a:r>
              <a:rPr lang="en" sz="1350">
                <a:solidFill>
                  <a:schemeClr val="dk1"/>
                </a:solidFill>
                <a:highlight>
                  <a:srgbClr val="FFFFFF"/>
                </a:highlight>
                <a:latin typeface="Consolas"/>
                <a:ea typeface="Consolas"/>
                <a:cs typeface="Consolas"/>
                <a:sym typeface="Consolas"/>
              </a:rPr>
              <a:t>:</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return</a:t>
            </a:r>
            <a:r>
              <a:rPr lang="en" sz="1350">
                <a:solidFill>
                  <a:schemeClr val="dk1"/>
                </a:solidFill>
                <a:highlight>
                  <a:srgbClr val="FFFFFF"/>
                </a:highlight>
                <a:latin typeface="Consolas"/>
                <a:ea typeface="Consolas"/>
                <a:cs typeface="Consolas"/>
                <a:sym typeface="Consolas"/>
              </a:rPr>
              <a:t> </a:t>
            </a:r>
            <a:r>
              <a:rPr lang="en" sz="1350">
                <a:solidFill>
                  <a:srgbClr val="A31515"/>
                </a:solidFill>
                <a:highlight>
                  <a:srgbClr val="FFFFFF"/>
                </a:highlight>
                <a:latin typeface="Consolas"/>
                <a:ea typeface="Consolas"/>
                <a:cs typeface="Consolas"/>
                <a:sym typeface="Consolas"/>
              </a:rPr>
              <a:t>"spade"</a:t>
            </a:r>
            <a:endParaRPr sz="1350">
              <a:solidFill>
                <a:srgbClr val="A31515"/>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else</a:t>
            </a:r>
            <a:r>
              <a:rPr lang="en" sz="1350">
                <a:solidFill>
                  <a:schemeClr val="dk1"/>
                </a:solidFill>
                <a:highlight>
                  <a:srgbClr val="FFFFFF"/>
                </a:highlight>
                <a:latin typeface="Consolas"/>
                <a:ea typeface="Consolas"/>
                <a:cs typeface="Consolas"/>
                <a:sym typeface="Consolas"/>
              </a:rPr>
              <a:t>:</a:t>
            </a:r>
            <a:endParaRPr sz="13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chemeClr val="dk1"/>
                </a:solidFill>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return</a:t>
            </a:r>
            <a:r>
              <a:rPr lang="en" sz="1350">
                <a:solidFill>
                  <a:schemeClr val="dk1"/>
                </a:solidFill>
                <a:highlight>
                  <a:srgbClr val="FFFFFF"/>
                </a:highlight>
                <a:latin typeface="Consolas"/>
                <a:ea typeface="Consolas"/>
                <a:cs typeface="Consolas"/>
                <a:sym typeface="Consolas"/>
              </a:rPr>
              <a:t> </a:t>
            </a:r>
            <a:r>
              <a:rPr lang="en" sz="1350">
                <a:solidFill>
                  <a:srgbClr val="A31515"/>
                </a:solidFill>
                <a:highlight>
                  <a:srgbClr val="FFFFFF"/>
                </a:highlight>
                <a:latin typeface="Consolas"/>
                <a:ea typeface="Consolas"/>
                <a:cs typeface="Consolas"/>
                <a:sym typeface="Consolas"/>
              </a:rPr>
              <a:t>"unknown"</a:t>
            </a:r>
            <a:endParaRPr sz="1350">
              <a:solidFill>
                <a:srgbClr val="A31515"/>
              </a:solidFill>
              <a:highlight>
                <a:srgbClr val="FFFFFF"/>
              </a:highlight>
              <a:latin typeface="Consolas"/>
              <a:ea typeface="Consolas"/>
              <a:cs typeface="Consolas"/>
              <a:sym typeface="Consolas"/>
            </a:endParaRPr>
          </a:p>
        </p:txBody>
      </p:sp>
      <p:sp>
        <p:nvSpPr>
          <p:cNvPr id="1559" name="Google Shape;1559;p45"/>
          <p:cNvSpPr txBox="1"/>
          <p:nvPr/>
        </p:nvSpPr>
        <p:spPr>
          <a:xfrm>
            <a:off x="496725" y="1057075"/>
            <a:ext cx="4890600" cy="2466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50">
                <a:solidFill>
                  <a:srgbClr val="0000FF"/>
                </a:solidFill>
                <a:highlight>
                  <a:srgbClr val="FFFFFF"/>
                </a:highlight>
                <a:latin typeface="Consolas"/>
                <a:ea typeface="Consolas"/>
                <a:cs typeface="Consolas"/>
                <a:sym typeface="Consolas"/>
              </a:rPr>
              <a:t>def</a:t>
            </a:r>
            <a:r>
              <a:rPr lang="en" sz="1250">
                <a:solidFill>
                  <a:schemeClr val="dk1"/>
                </a:solidFill>
                <a:highlight>
                  <a:srgbClr val="FFFFFF"/>
                </a:highlight>
                <a:latin typeface="Consolas"/>
                <a:ea typeface="Consolas"/>
                <a:cs typeface="Consolas"/>
                <a:sym typeface="Consolas"/>
              </a:rPr>
              <a:t> convert_symbols(symbols: list[str]) -&gt; list[str]:</a:t>
            </a:r>
            <a:endParaRPr sz="12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chemeClr val="dk1"/>
                </a:solidFill>
                <a:highlight>
                  <a:srgbClr val="FFFFFF"/>
                </a:highlight>
                <a:latin typeface="Consolas"/>
                <a:ea typeface="Consolas"/>
                <a:cs typeface="Consolas"/>
                <a:sym typeface="Consolas"/>
              </a:rPr>
              <a:t>    suits = []</a:t>
            </a:r>
            <a:endParaRPr sz="12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chemeClr val="dk1"/>
                </a:solidFill>
                <a:highlight>
                  <a:srgbClr val="FFFFFF"/>
                </a:highlight>
                <a:latin typeface="Consolas"/>
                <a:ea typeface="Consolas"/>
                <a:cs typeface="Consolas"/>
                <a:sym typeface="Consolas"/>
              </a:rPr>
              <a:t>    </a:t>
            </a:r>
            <a:r>
              <a:rPr lang="en" sz="1250">
                <a:solidFill>
                  <a:srgbClr val="0000FF"/>
                </a:solidFill>
                <a:highlight>
                  <a:srgbClr val="FFFFFF"/>
                </a:highlight>
                <a:latin typeface="Consolas"/>
                <a:ea typeface="Consolas"/>
                <a:cs typeface="Consolas"/>
                <a:sym typeface="Consolas"/>
              </a:rPr>
              <a:t>for</a:t>
            </a:r>
            <a:r>
              <a:rPr lang="en" sz="1250">
                <a:solidFill>
                  <a:schemeClr val="dk1"/>
                </a:solidFill>
                <a:highlight>
                  <a:srgbClr val="FFFFFF"/>
                </a:highlight>
                <a:latin typeface="Consolas"/>
                <a:ea typeface="Consolas"/>
                <a:cs typeface="Consolas"/>
                <a:sym typeface="Consolas"/>
              </a:rPr>
              <a:t> symbol </a:t>
            </a:r>
            <a:r>
              <a:rPr lang="en" sz="1250">
                <a:solidFill>
                  <a:srgbClr val="0000FF"/>
                </a:solidFill>
                <a:highlight>
                  <a:srgbClr val="FFFFFF"/>
                </a:highlight>
                <a:latin typeface="Consolas"/>
                <a:ea typeface="Consolas"/>
                <a:cs typeface="Consolas"/>
                <a:sym typeface="Consolas"/>
              </a:rPr>
              <a:t>in</a:t>
            </a:r>
            <a:r>
              <a:rPr lang="en" sz="1250">
                <a:solidFill>
                  <a:schemeClr val="dk1"/>
                </a:solidFill>
                <a:highlight>
                  <a:srgbClr val="FFFFFF"/>
                </a:highlight>
                <a:latin typeface="Consolas"/>
                <a:ea typeface="Consolas"/>
                <a:cs typeface="Consolas"/>
                <a:sym typeface="Consolas"/>
              </a:rPr>
              <a:t> symbols:</a:t>
            </a:r>
            <a:endParaRPr sz="12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chemeClr val="dk1"/>
                </a:solidFill>
                <a:highlight>
                  <a:srgbClr val="FFFFFF"/>
                </a:highlight>
                <a:latin typeface="Consolas"/>
                <a:ea typeface="Consolas"/>
                <a:cs typeface="Consolas"/>
                <a:sym typeface="Consolas"/>
              </a:rPr>
              <a:t>        suits.append(convert_symbol(symbol))</a:t>
            </a:r>
            <a:endParaRPr sz="12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chemeClr val="dk1"/>
                </a:solidFill>
                <a:highlight>
                  <a:srgbClr val="FFFFFF"/>
                </a:highlight>
                <a:latin typeface="Consolas"/>
                <a:ea typeface="Consolas"/>
                <a:cs typeface="Consolas"/>
                <a:sym typeface="Consolas"/>
              </a:rPr>
              <a:t>    </a:t>
            </a:r>
            <a:r>
              <a:rPr lang="en" sz="1250">
                <a:solidFill>
                  <a:srgbClr val="0000FF"/>
                </a:solidFill>
                <a:highlight>
                  <a:srgbClr val="FFFFFF"/>
                </a:highlight>
                <a:latin typeface="Consolas"/>
                <a:ea typeface="Consolas"/>
                <a:cs typeface="Consolas"/>
                <a:sym typeface="Consolas"/>
              </a:rPr>
              <a:t>return</a:t>
            </a:r>
            <a:r>
              <a:rPr lang="en" sz="1250">
                <a:solidFill>
                  <a:schemeClr val="dk1"/>
                </a:solidFill>
                <a:highlight>
                  <a:srgbClr val="FFFFFF"/>
                </a:highlight>
                <a:latin typeface="Consolas"/>
                <a:ea typeface="Consolas"/>
                <a:cs typeface="Consolas"/>
                <a:sym typeface="Consolas"/>
              </a:rPr>
              <a:t> suits</a:t>
            </a:r>
            <a:endParaRPr sz="12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2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chemeClr val="dk1"/>
                </a:solidFill>
                <a:highlight>
                  <a:srgbClr val="FFFFFF"/>
                </a:highlight>
                <a:latin typeface="Consolas"/>
                <a:ea typeface="Consolas"/>
                <a:cs typeface="Consolas"/>
                <a:sym typeface="Consolas"/>
              </a:rPr>
              <a:t>assert_equal(convert_symbols([</a:t>
            </a:r>
            <a:r>
              <a:rPr lang="en" sz="1250">
                <a:solidFill>
                  <a:srgbClr val="A31515"/>
                </a:solidFill>
                <a:highlight>
                  <a:srgbClr val="FFFFFF"/>
                </a:highlight>
                <a:latin typeface="Consolas"/>
                <a:ea typeface="Consolas"/>
                <a:cs typeface="Consolas"/>
                <a:sym typeface="Consolas"/>
              </a:rPr>
              <a:t>"♥"</a:t>
            </a:r>
            <a:r>
              <a:rPr lang="en" sz="1250">
                <a:solidFill>
                  <a:schemeClr val="dk1"/>
                </a:solidFill>
                <a:highlight>
                  <a:srgbClr val="FFFFFF"/>
                </a:highlight>
                <a:latin typeface="Consolas"/>
                <a:ea typeface="Consolas"/>
                <a:cs typeface="Consolas"/>
                <a:sym typeface="Consolas"/>
              </a:rPr>
              <a:t>, </a:t>
            </a:r>
            <a:r>
              <a:rPr lang="en" sz="1250">
                <a:solidFill>
                  <a:srgbClr val="A31515"/>
                </a:solidFill>
                <a:highlight>
                  <a:srgbClr val="FFFFFF"/>
                </a:highlight>
                <a:latin typeface="Consolas"/>
                <a:ea typeface="Consolas"/>
                <a:cs typeface="Consolas"/>
                <a:sym typeface="Consolas"/>
              </a:rPr>
              <a:t>"♦"</a:t>
            </a:r>
            <a:r>
              <a:rPr lang="en" sz="1250">
                <a:solidFill>
                  <a:schemeClr val="dk1"/>
                </a:solidFill>
                <a:highlight>
                  <a:srgbClr val="FFFFFF"/>
                </a:highlight>
                <a:latin typeface="Consolas"/>
                <a:ea typeface="Consolas"/>
                <a:cs typeface="Consolas"/>
                <a:sym typeface="Consolas"/>
              </a:rPr>
              <a:t>, </a:t>
            </a:r>
            <a:r>
              <a:rPr lang="en" sz="1250">
                <a:solidFill>
                  <a:srgbClr val="A31515"/>
                </a:solidFill>
                <a:highlight>
                  <a:srgbClr val="FFFFFF"/>
                </a:highlight>
                <a:latin typeface="Consolas"/>
                <a:ea typeface="Consolas"/>
                <a:cs typeface="Consolas"/>
                <a:sym typeface="Consolas"/>
              </a:rPr>
              <a:t>"♠"</a:t>
            </a:r>
            <a:r>
              <a:rPr lang="en" sz="1250">
                <a:solidFill>
                  <a:schemeClr val="dk1"/>
                </a:solidFill>
                <a:highlight>
                  <a:srgbClr val="FFFFFF"/>
                </a:highlight>
                <a:latin typeface="Consolas"/>
                <a:ea typeface="Consolas"/>
                <a:cs typeface="Consolas"/>
                <a:sym typeface="Consolas"/>
              </a:rPr>
              <a:t>]),</a:t>
            </a:r>
            <a:endParaRPr sz="12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250">
                <a:solidFill>
                  <a:schemeClr val="dk1"/>
                </a:solidFill>
                <a:highlight>
                  <a:srgbClr val="FFFFFF"/>
                </a:highlight>
                <a:latin typeface="Consolas"/>
                <a:ea typeface="Consolas"/>
                <a:cs typeface="Consolas"/>
                <a:sym typeface="Consolas"/>
              </a:rPr>
              <a:t>             [</a:t>
            </a:r>
            <a:r>
              <a:rPr lang="en" sz="1250">
                <a:solidFill>
                  <a:srgbClr val="A31515"/>
                </a:solidFill>
                <a:highlight>
                  <a:srgbClr val="FFFFFF"/>
                </a:highlight>
                <a:latin typeface="Consolas"/>
                <a:ea typeface="Consolas"/>
                <a:cs typeface="Consolas"/>
                <a:sym typeface="Consolas"/>
              </a:rPr>
              <a:t>"heart"</a:t>
            </a:r>
            <a:r>
              <a:rPr lang="en" sz="1250">
                <a:solidFill>
                  <a:schemeClr val="dk1"/>
                </a:solidFill>
                <a:highlight>
                  <a:srgbClr val="FFFFFF"/>
                </a:highlight>
                <a:latin typeface="Consolas"/>
                <a:ea typeface="Consolas"/>
                <a:cs typeface="Consolas"/>
                <a:sym typeface="Consolas"/>
              </a:rPr>
              <a:t>, </a:t>
            </a:r>
            <a:r>
              <a:rPr lang="en" sz="1250">
                <a:solidFill>
                  <a:srgbClr val="A31515"/>
                </a:solidFill>
                <a:highlight>
                  <a:srgbClr val="FFFFFF"/>
                </a:highlight>
                <a:latin typeface="Consolas"/>
                <a:ea typeface="Consolas"/>
                <a:cs typeface="Consolas"/>
                <a:sym typeface="Consolas"/>
              </a:rPr>
              <a:t>"diamond"</a:t>
            </a:r>
            <a:r>
              <a:rPr lang="en" sz="1250">
                <a:solidFill>
                  <a:schemeClr val="dk1"/>
                </a:solidFill>
                <a:highlight>
                  <a:srgbClr val="FFFFFF"/>
                </a:highlight>
                <a:latin typeface="Consolas"/>
                <a:ea typeface="Consolas"/>
                <a:cs typeface="Consolas"/>
                <a:sym typeface="Consolas"/>
              </a:rPr>
              <a:t>, </a:t>
            </a:r>
            <a:r>
              <a:rPr lang="en" sz="1250">
                <a:solidFill>
                  <a:srgbClr val="A31515"/>
                </a:solidFill>
                <a:highlight>
                  <a:srgbClr val="FFFFFF"/>
                </a:highlight>
                <a:latin typeface="Consolas"/>
                <a:ea typeface="Consolas"/>
                <a:cs typeface="Consolas"/>
                <a:sym typeface="Consolas"/>
              </a:rPr>
              <a:t>"spade"</a:t>
            </a:r>
            <a:r>
              <a:rPr lang="en" sz="1250">
                <a:solidFill>
                  <a:schemeClr val="dk1"/>
                </a:solidFill>
                <a:highlight>
                  <a:srgbClr val="FFFFFF"/>
                </a:highlight>
                <a:latin typeface="Consolas"/>
                <a:ea typeface="Consolas"/>
                <a:cs typeface="Consolas"/>
                <a:sym typeface="Consolas"/>
              </a:rPr>
              <a:t>])</a:t>
            </a:r>
            <a:endParaRPr sz="12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2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4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a:t>
            </a:r>
            <a:r>
              <a:rPr lang="en"/>
              <a:t>Sum Pattern: Convert Cards</a:t>
            </a:r>
            <a:endParaRPr/>
          </a:p>
        </p:txBody>
      </p:sp>
      <p:sp>
        <p:nvSpPr>
          <p:cNvPr id="1565" name="Google Shape;1565;p46"/>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850">
                <a:solidFill>
                  <a:srgbClr val="0000FF"/>
                </a:solidFill>
                <a:highlight>
                  <a:srgbClr val="FFFFFF"/>
                </a:highlight>
                <a:latin typeface="Consolas"/>
                <a:ea typeface="Consolas"/>
                <a:cs typeface="Consolas"/>
                <a:sym typeface="Consolas"/>
              </a:rPr>
              <a:t>def</a:t>
            </a:r>
            <a:r>
              <a:rPr lang="en" sz="1850">
                <a:solidFill>
                  <a:schemeClr val="dk1"/>
                </a:solidFill>
                <a:highlight>
                  <a:srgbClr val="FFFFFF"/>
                </a:highlight>
                <a:latin typeface="Consolas"/>
                <a:ea typeface="Consolas"/>
                <a:cs typeface="Consolas"/>
                <a:sym typeface="Consolas"/>
              </a:rPr>
              <a:t> sum_cards(cards: list[str]) -&gt; int:</a:t>
            </a:r>
            <a:endParaRPr sz="18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solidFill>
                  <a:schemeClr val="dk1"/>
                </a:solidFill>
                <a:highlight>
                  <a:srgbClr val="FFFFFF"/>
                </a:highlight>
                <a:latin typeface="Consolas"/>
                <a:ea typeface="Consolas"/>
                <a:cs typeface="Consolas"/>
                <a:sym typeface="Consolas"/>
              </a:rPr>
              <a:t>    total = </a:t>
            </a:r>
            <a:r>
              <a:rPr lang="en" sz="1850">
                <a:solidFill>
                  <a:srgbClr val="098658"/>
                </a:solidFill>
                <a:highlight>
                  <a:srgbClr val="FFFFFF"/>
                </a:highlight>
                <a:latin typeface="Consolas"/>
                <a:ea typeface="Consolas"/>
                <a:cs typeface="Consolas"/>
                <a:sym typeface="Consolas"/>
              </a:rPr>
              <a:t>0</a:t>
            </a:r>
            <a:endParaRPr sz="18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solidFill>
                  <a:schemeClr val="dk1"/>
                </a:solidFill>
                <a:highlight>
                  <a:srgbClr val="FFFFFF"/>
                </a:highlight>
                <a:latin typeface="Consolas"/>
                <a:ea typeface="Consolas"/>
                <a:cs typeface="Consolas"/>
                <a:sym typeface="Consolas"/>
              </a:rPr>
              <a:t>    </a:t>
            </a:r>
            <a:r>
              <a:rPr lang="en" sz="1850">
                <a:solidFill>
                  <a:srgbClr val="0000FF"/>
                </a:solidFill>
                <a:highlight>
                  <a:srgbClr val="FFFFFF"/>
                </a:highlight>
                <a:latin typeface="Consolas"/>
                <a:ea typeface="Consolas"/>
                <a:cs typeface="Consolas"/>
                <a:sym typeface="Consolas"/>
              </a:rPr>
              <a:t>for</a:t>
            </a:r>
            <a:r>
              <a:rPr lang="en" sz="1850">
                <a:solidFill>
                  <a:schemeClr val="dk1"/>
                </a:solidFill>
                <a:highlight>
                  <a:srgbClr val="FFFFFF"/>
                </a:highlight>
                <a:latin typeface="Consolas"/>
                <a:ea typeface="Consolas"/>
                <a:cs typeface="Consolas"/>
                <a:sym typeface="Consolas"/>
              </a:rPr>
              <a:t> card </a:t>
            </a:r>
            <a:r>
              <a:rPr lang="en" sz="1850">
                <a:solidFill>
                  <a:srgbClr val="0000FF"/>
                </a:solidFill>
                <a:highlight>
                  <a:srgbClr val="FFFFFF"/>
                </a:highlight>
                <a:latin typeface="Consolas"/>
                <a:ea typeface="Consolas"/>
                <a:cs typeface="Consolas"/>
                <a:sym typeface="Consolas"/>
              </a:rPr>
              <a:t>in</a:t>
            </a:r>
            <a:r>
              <a:rPr lang="en" sz="1850">
                <a:solidFill>
                  <a:schemeClr val="dk1"/>
                </a:solidFill>
                <a:highlight>
                  <a:srgbClr val="FFFFFF"/>
                </a:highlight>
                <a:latin typeface="Consolas"/>
                <a:ea typeface="Consolas"/>
                <a:cs typeface="Consolas"/>
                <a:sym typeface="Consolas"/>
              </a:rPr>
              <a:t> cards:</a:t>
            </a:r>
            <a:endParaRPr sz="18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solidFill>
                  <a:schemeClr val="dk1"/>
                </a:solidFill>
                <a:highlight>
                  <a:srgbClr val="FFFFFF"/>
                </a:highlight>
                <a:latin typeface="Consolas"/>
                <a:ea typeface="Consolas"/>
                <a:cs typeface="Consolas"/>
                <a:sym typeface="Consolas"/>
              </a:rPr>
              <a:t>        total += int(card[</a:t>
            </a:r>
            <a:r>
              <a:rPr lang="en" sz="1850">
                <a:solidFill>
                  <a:srgbClr val="098658"/>
                </a:solidFill>
                <a:highlight>
                  <a:srgbClr val="FFFFFF"/>
                </a:highlight>
                <a:latin typeface="Consolas"/>
                <a:ea typeface="Consolas"/>
                <a:cs typeface="Consolas"/>
                <a:sym typeface="Consolas"/>
              </a:rPr>
              <a:t>1</a:t>
            </a:r>
            <a:r>
              <a:rPr lang="en" sz="1850">
                <a:solidFill>
                  <a:schemeClr val="dk1"/>
                </a:solidFill>
                <a:highlight>
                  <a:srgbClr val="FFFFFF"/>
                </a:highlight>
                <a:latin typeface="Consolas"/>
                <a:ea typeface="Consolas"/>
                <a:cs typeface="Consolas"/>
                <a:sym typeface="Consolas"/>
              </a:rPr>
              <a:t>:])</a:t>
            </a:r>
            <a:endParaRPr sz="18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solidFill>
                  <a:schemeClr val="dk1"/>
                </a:solidFill>
                <a:highlight>
                  <a:srgbClr val="FFFFFF"/>
                </a:highlight>
                <a:latin typeface="Consolas"/>
                <a:ea typeface="Consolas"/>
                <a:cs typeface="Consolas"/>
                <a:sym typeface="Consolas"/>
              </a:rPr>
              <a:t>    </a:t>
            </a:r>
            <a:r>
              <a:rPr lang="en" sz="1850">
                <a:solidFill>
                  <a:srgbClr val="0000FF"/>
                </a:solidFill>
                <a:highlight>
                  <a:srgbClr val="FFFFFF"/>
                </a:highlight>
                <a:latin typeface="Consolas"/>
                <a:ea typeface="Consolas"/>
                <a:cs typeface="Consolas"/>
                <a:sym typeface="Consolas"/>
              </a:rPr>
              <a:t>return</a:t>
            </a:r>
            <a:r>
              <a:rPr lang="en" sz="1850">
                <a:solidFill>
                  <a:schemeClr val="dk1"/>
                </a:solidFill>
                <a:highlight>
                  <a:srgbClr val="FFFFFF"/>
                </a:highlight>
                <a:latin typeface="Consolas"/>
                <a:ea typeface="Consolas"/>
                <a:cs typeface="Consolas"/>
                <a:sym typeface="Consolas"/>
              </a:rPr>
              <a:t> total</a:t>
            </a:r>
            <a:endParaRPr sz="18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8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solidFill>
                  <a:schemeClr val="dk1"/>
                </a:solidFill>
                <a:highlight>
                  <a:srgbClr val="FFFFFF"/>
                </a:highlight>
                <a:latin typeface="Consolas"/>
                <a:ea typeface="Consolas"/>
                <a:cs typeface="Consolas"/>
                <a:sym typeface="Consolas"/>
              </a:rPr>
              <a:t>cards = [</a:t>
            </a:r>
            <a:r>
              <a:rPr lang="en" sz="1850">
                <a:solidFill>
                  <a:srgbClr val="A31515"/>
                </a:solidFill>
                <a:highlight>
                  <a:srgbClr val="FFFFFF"/>
                </a:highlight>
                <a:latin typeface="Consolas"/>
                <a:ea typeface="Consolas"/>
                <a:cs typeface="Consolas"/>
                <a:sym typeface="Consolas"/>
              </a:rPr>
              <a:t>"♥7"</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"♦3"</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"♥5"</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"♣4"</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"♠3"</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"♣7"</a:t>
            </a:r>
            <a:r>
              <a:rPr lang="en" sz="1850">
                <a:solidFill>
                  <a:schemeClr val="dk1"/>
                </a:solidFill>
                <a:highlight>
                  <a:srgbClr val="FFFFFF"/>
                </a:highlight>
                <a:latin typeface="Consolas"/>
                <a:ea typeface="Consolas"/>
                <a:cs typeface="Consolas"/>
                <a:sym typeface="Consolas"/>
              </a:rPr>
              <a:t>]</a:t>
            </a:r>
            <a:endParaRPr sz="18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solidFill>
                  <a:schemeClr val="dk1"/>
                </a:solidFill>
                <a:highlight>
                  <a:srgbClr val="FFFFFF"/>
                </a:highlight>
                <a:latin typeface="Consolas"/>
                <a:ea typeface="Consolas"/>
                <a:cs typeface="Consolas"/>
                <a:sym typeface="Consolas"/>
              </a:rPr>
              <a:t>assert_equal(sum_cards(cards), </a:t>
            </a:r>
            <a:r>
              <a:rPr lang="en" sz="1850">
                <a:solidFill>
                  <a:srgbClr val="098658"/>
                </a:solidFill>
                <a:highlight>
                  <a:srgbClr val="FFFFFF"/>
                </a:highlight>
                <a:latin typeface="Consolas"/>
                <a:ea typeface="Consolas"/>
                <a:cs typeface="Consolas"/>
                <a:sym typeface="Consolas"/>
              </a:rPr>
              <a:t>28</a:t>
            </a:r>
            <a:r>
              <a:rPr lang="en" sz="1850">
                <a:solidFill>
                  <a:schemeClr val="dk1"/>
                </a:solidFill>
                <a:highlight>
                  <a:srgbClr val="FFFFFF"/>
                </a:highlight>
                <a:latin typeface="Consolas"/>
                <a:ea typeface="Consolas"/>
                <a:cs typeface="Consolas"/>
                <a:sym typeface="Consolas"/>
              </a:rPr>
              <a:t>)</a:t>
            </a:r>
            <a:endParaRPr sz="18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9" name="Shape 1569"/>
        <p:cNvGrpSpPr/>
        <p:nvPr/>
      </p:nvGrpSpPr>
      <p:grpSpPr>
        <a:xfrm>
          <a:off x="0" y="0"/>
          <a:ext cx="0" cy="0"/>
          <a:chOff x="0" y="0"/>
          <a:chExt cx="0" cy="0"/>
        </a:xfrm>
      </p:grpSpPr>
      <p:sp>
        <p:nvSpPr>
          <p:cNvPr id="1570" name="Google Shape;1570;p47"/>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Loop Reference Sheet</a:t>
            </a:r>
            <a:endParaRPr/>
          </a:p>
        </p:txBody>
      </p:sp>
      <p:sp>
        <p:nvSpPr>
          <p:cNvPr id="1571" name="Google Shape;1571;p47"/>
          <p:cNvSpPr txBox="1"/>
          <p:nvPr>
            <p:ph idx="1" type="body"/>
          </p:nvPr>
        </p:nvSpPr>
        <p:spPr>
          <a:xfrm>
            <a:off x="713400" y="1152475"/>
            <a:ext cx="7717200" cy="768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In the second page of Primer 6, you can find a single page with all of the Loop Patterns! Download and print it out!</a:t>
            </a:r>
            <a:endParaRPr/>
          </a:p>
        </p:txBody>
      </p:sp>
      <p:graphicFrame>
        <p:nvGraphicFramePr>
          <p:cNvPr id="1572" name="Google Shape;1572;p47"/>
          <p:cNvGraphicFramePr/>
          <p:nvPr/>
        </p:nvGraphicFramePr>
        <p:xfrm>
          <a:off x="761325" y="1973625"/>
          <a:ext cx="3000000" cy="3000000"/>
        </p:xfrm>
        <a:graphic>
          <a:graphicData uri="http://schemas.openxmlformats.org/drawingml/2006/table">
            <a:tbl>
              <a:tblPr>
                <a:noFill/>
                <a:tableStyleId>{274B00C7-EF4A-404C-8592-32EE2B375D44}</a:tableStyleId>
              </a:tblPr>
              <a:tblGrid>
                <a:gridCol w="1277625"/>
                <a:gridCol w="2351825"/>
              </a:tblGrid>
              <a:tr h="687100">
                <a:tc>
                  <a:txBody>
                    <a:bodyPr/>
                    <a:lstStyle/>
                    <a:p>
                      <a:pPr indent="0" lvl="0" marL="0" rtl="0" algn="l">
                        <a:spcBef>
                          <a:spcPts val="0"/>
                        </a:spcBef>
                        <a:spcAft>
                          <a:spcPts val="0"/>
                        </a:spcAft>
                        <a:buNone/>
                      </a:pPr>
                      <a:r>
                        <a:rPr b="1" lang="en"/>
                        <a:t>Sum</a:t>
                      </a:r>
                      <a:endParaRPr b="1"/>
                    </a:p>
                  </a:txBody>
                  <a:tcPr marT="91425" marB="91425" marR="91425" marL="91425"/>
                </a:tc>
                <a:tc>
                  <a:txBody>
                    <a:bodyPr/>
                    <a:lstStyle/>
                    <a:p>
                      <a:pPr indent="0" lvl="0" marL="0" rtl="0" algn="l">
                        <a:spcBef>
                          <a:spcPts val="0"/>
                        </a:spcBef>
                        <a:spcAft>
                          <a:spcPts val="0"/>
                        </a:spcAft>
                        <a:buNone/>
                      </a:pPr>
                      <a:r>
                        <a:rPr lang="en"/>
                        <a:t>Add up elements of the list</a:t>
                      </a:r>
                      <a:endParaRPr/>
                    </a:p>
                  </a:txBody>
                  <a:tcPr marT="91425" marB="91425" marR="91425" marL="91425"/>
                </a:tc>
              </a:tr>
              <a:tr h="687100">
                <a:tc>
                  <a:txBody>
                    <a:bodyPr/>
                    <a:lstStyle/>
                    <a:p>
                      <a:pPr indent="0" lvl="0" marL="0" rtl="0" algn="l">
                        <a:spcBef>
                          <a:spcPts val="0"/>
                        </a:spcBef>
                        <a:spcAft>
                          <a:spcPts val="0"/>
                        </a:spcAft>
                        <a:buNone/>
                      </a:pPr>
                      <a:r>
                        <a:rPr b="1" lang="en"/>
                        <a:t>Count</a:t>
                      </a:r>
                      <a:endParaRPr b="1"/>
                    </a:p>
                  </a:txBody>
                  <a:tcPr marT="91425" marB="91425" marR="91425" marL="91425"/>
                </a:tc>
                <a:tc>
                  <a:txBody>
                    <a:bodyPr/>
                    <a:lstStyle/>
                    <a:p>
                      <a:pPr indent="0" lvl="0" marL="0" rtl="0" algn="l">
                        <a:spcBef>
                          <a:spcPts val="0"/>
                        </a:spcBef>
                        <a:spcAft>
                          <a:spcPts val="0"/>
                        </a:spcAft>
                        <a:buNone/>
                      </a:pPr>
                      <a:r>
                        <a:rPr lang="en"/>
                        <a:t>Count elements in list</a:t>
                      </a:r>
                      <a:endParaRPr/>
                    </a:p>
                  </a:txBody>
                  <a:tcPr marT="91425" marB="91425" marR="91425" marL="91425"/>
                </a:tc>
              </a:tr>
              <a:tr h="687100">
                <a:tc>
                  <a:txBody>
                    <a:bodyPr/>
                    <a:lstStyle/>
                    <a:p>
                      <a:pPr indent="0" lvl="0" marL="0" rtl="0" algn="l">
                        <a:spcBef>
                          <a:spcPts val="0"/>
                        </a:spcBef>
                        <a:spcAft>
                          <a:spcPts val="0"/>
                        </a:spcAft>
                        <a:buNone/>
                      </a:pPr>
                      <a:r>
                        <a:rPr b="1" lang="en"/>
                        <a:t>Accumulate</a:t>
                      </a:r>
                      <a:endParaRPr b="1"/>
                    </a:p>
                  </a:txBody>
                  <a:tcPr marT="91425" marB="91425" marR="91425" marL="91425"/>
                </a:tc>
                <a:tc>
                  <a:txBody>
                    <a:bodyPr/>
                    <a:lstStyle/>
                    <a:p>
                      <a:pPr indent="0" lvl="0" marL="0" rtl="0" algn="l">
                        <a:spcBef>
                          <a:spcPts val="0"/>
                        </a:spcBef>
                        <a:spcAft>
                          <a:spcPts val="0"/>
                        </a:spcAft>
                        <a:buNone/>
                      </a:pPr>
                      <a:r>
                        <a:rPr lang="en"/>
                        <a:t>Combine elements in list</a:t>
                      </a:r>
                      <a:endParaRPr/>
                    </a:p>
                  </a:txBody>
                  <a:tcPr marT="91425" marB="91425" marR="91425" marL="91425"/>
                </a:tc>
              </a:tr>
              <a:tr h="687100">
                <a:tc>
                  <a:txBody>
                    <a:bodyPr/>
                    <a:lstStyle/>
                    <a:p>
                      <a:pPr indent="0" lvl="0" marL="0" rtl="0" algn="l">
                        <a:spcBef>
                          <a:spcPts val="0"/>
                        </a:spcBef>
                        <a:spcAft>
                          <a:spcPts val="0"/>
                        </a:spcAft>
                        <a:buNone/>
                      </a:pPr>
                      <a:r>
                        <a:rPr b="1" lang="en"/>
                        <a:t>Map</a:t>
                      </a:r>
                      <a:endParaRPr b="1"/>
                    </a:p>
                  </a:txBody>
                  <a:tcPr marT="91425" marB="91425" marR="91425" marL="91425"/>
                </a:tc>
                <a:tc>
                  <a:txBody>
                    <a:bodyPr/>
                    <a:lstStyle/>
                    <a:p>
                      <a:pPr indent="0" lvl="0" marL="0" rtl="0" algn="l">
                        <a:spcBef>
                          <a:spcPts val="0"/>
                        </a:spcBef>
                        <a:spcAft>
                          <a:spcPts val="0"/>
                        </a:spcAft>
                        <a:buNone/>
                      </a:pPr>
                      <a:r>
                        <a:rPr lang="en"/>
                        <a:t>Make new list based on old list</a:t>
                      </a:r>
                      <a:endParaRPr/>
                    </a:p>
                  </a:txBody>
                  <a:tcPr marT="91425" marB="91425" marR="91425" marL="91425"/>
                </a:tc>
              </a:tr>
            </a:tbl>
          </a:graphicData>
        </a:graphic>
      </p:graphicFrame>
      <p:graphicFrame>
        <p:nvGraphicFramePr>
          <p:cNvPr id="1573" name="Google Shape;1573;p47"/>
          <p:cNvGraphicFramePr/>
          <p:nvPr/>
        </p:nvGraphicFramePr>
        <p:xfrm>
          <a:off x="4609750" y="1973625"/>
          <a:ext cx="3000000" cy="3000000"/>
        </p:xfrm>
        <a:graphic>
          <a:graphicData uri="http://schemas.openxmlformats.org/drawingml/2006/table">
            <a:tbl>
              <a:tblPr>
                <a:noFill/>
                <a:tableStyleId>{274B00C7-EF4A-404C-8592-32EE2B375D44}</a:tableStyleId>
              </a:tblPr>
              <a:tblGrid>
                <a:gridCol w="1277625"/>
                <a:gridCol w="2351825"/>
              </a:tblGrid>
              <a:tr h="687100">
                <a:tc>
                  <a:txBody>
                    <a:bodyPr/>
                    <a:lstStyle/>
                    <a:p>
                      <a:pPr indent="0" lvl="0" marL="0" rtl="0" algn="l">
                        <a:spcBef>
                          <a:spcPts val="0"/>
                        </a:spcBef>
                        <a:spcAft>
                          <a:spcPts val="0"/>
                        </a:spcAft>
                        <a:buNone/>
                      </a:pPr>
                      <a:r>
                        <a:rPr b="1" lang="en"/>
                        <a:t>Filter</a:t>
                      </a:r>
                      <a:endParaRPr b="1"/>
                    </a:p>
                  </a:txBody>
                  <a:tcPr marT="91425" marB="91425" marR="91425" marL="91425"/>
                </a:tc>
                <a:tc>
                  <a:txBody>
                    <a:bodyPr/>
                    <a:lstStyle/>
                    <a:p>
                      <a:pPr indent="0" lvl="0" marL="0" rtl="0" algn="l">
                        <a:spcBef>
                          <a:spcPts val="0"/>
                        </a:spcBef>
                        <a:spcAft>
                          <a:spcPts val="0"/>
                        </a:spcAft>
                        <a:buNone/>
                      </a:pPr>
                      <a:r>
                        <a:rPr lang="en"/>
                        <a:t>Remove elements from list</a:t>
                      </a:r>
                      <a:endParaRPr/>
                    </a:p>
                  </a:txBody>
                  <a:tcPr marT="91425" marB="91425" marR="91425" marL="91425"/>
                </a:tc>
              </a:tr>
              <a:tr h="687100">
                <a:tc>
                  <a:txBody>
                    <a:bodyPr/>
                    <a:lstStyle/>
                    <a:p>
                      <a:pPr indent="0" lvl="0" marL="0" rtl="0" algn="l">
                        <a:spcBef>
                          <a:spcPts val="0"/>
                        </a:spcBef>
                        <a:spcAft>
                          <a:spcPts val="0"/>
                        </a:spcAft>
                        <a:buNone/>
                      </a:pPr>
                      <a:r>
                        <a:rPr b="1" lang="en"/>
                        <a:t>Find</a:t>
                      </a:r>
                      <a:endParaRPr b="1"/>
                    </a:p>
                  </a:txBody>
                  <a:tcPr marT="91425" marB="91425" marR="91425" marL="91425"/>
                </a:tc>
                <a:tc>
                  <a:txBody>
                    <a:bodyPr/>
                    <a:lstStyle/>
                    <a:p>
                      <a:pPr indent="0" lvl="0" marL="0" rtl="0" algn="l">
                        <a:spcBef>
                          <a:spcPts val="0"/>
                        </a:spcBef>
                        <a:spcAft>
                          <a:spcPts val="0"/>
                        </a:spcAft>
                        <a:buNone/>
                      </a:pPr>
                      <a:r>
                        <a:rPr lang="en"/>
                        <a:t>Get a single element from list based on its value</a:t>
                      </a:r>
                      <a:endParaRPr/>
                    </a:p>
                  </a:txBody>
                  <a:tcPr marT="91425" marB="91425" marR="91425" marL="91425"/>
                </a:tc>
              </a:tr>
              <a:tr h="687100">
                <a:tc>
                  <a:txBody>
                    <a:bodyPr/>
                    <a:lstStyle/>
                    <a:p>
                      <a:pPr indent="0" lvl="0" marL="0" rtl="0" algn="l">
                        <a:spcBef>
                          <a:spcPts val="0"/>
                        </a:spcBef>
                        <a:spcAft>
                          <a:spcPts val="0"/>
                        </a:spcAft>
                        <a:buNone/>
                      </a:pPr>
                      <a:r>
                        <a:rPr b="1" lang="en"/>
                        <a:t>Take</a:t>
                      </a:r>
                      <a:endParaRPr b="1"/>
                    </a:p>
                  </a:txBody>
                  <a:tcPr marT="91425" marB="91425" marR="91425" marL="91425"/>
                </a:tc>
                <a:tc>
                  <a:txBody>
                    <a:bodyPr/>
                    <a:lstStyle/>
                    <a:p>
                      <a:pPr indent="0" lvl="0" marL="0" rtl="0" algn="l">
                        <a:spcBef>
                          <a:spcPts val="0"/>
                        </a:spcBef>
                        <a:spcAft>
                          <a:spcPts val="0"/>
                        </a:spcAft>
                        <a:buNone/>
                      </a:pPr>
                      <a:r>
                        <a:rPr lang="en"/>
                        <a:t>Get part of a list, up until a certain value</a:t>
                      </a:r>
                      <a:endParaRPr/>
                    </a:p>
                  </a:txBody>
                  <a:tcPr marT="91425" marB="91425" marR="91425" marL="91425"/>
                </a:tc>
              </a:tr>
              <a:tr h="687100">
                <a:tc>
                  <a:txBody>
                    <a:bodyPr/>
                    <a:lstStyle/>
                    <a:p>
                      <a:pPr indent="0" lvl="0" marL="0" rtl="0" algn="l">
                        <a:spcBef>
                          <a:spcPts val="0"/>
                        </a:spcBef>
                        <a:spcAft>
                          <a:spcPts val="0"/>
                        </a:spcAft>
                        <a:buNone/>
                      </a:pPr>
                      <a:r>
                        <a:rPr b="1" lang="en"/>
                        <a:t>Min/Max</a:t>
                      </a:r>
                      <a:endParaRPr b="1"/>
                    </a:p>
                  </a:txBody>
                  <a:tcPr marT="91425" marB="91425" marR="91425" marL="91425"/>
                </a:tc>
                <a:tc>
                  <a:txBody>
                    <a:bodyPr/>
                    <a:lstStyle/>
                    <a:p>
                      <a:pPr indent="0" lvl="0" marL="0" rtl="0" algn="l">
                        <a:spcBef>
                          <a:spcPts val="0"/>
                        </a:spcBef>
                        <a:spcAft>
                          <a:spcPts val="0"/>
                        </a:spcAft>
                        <a:buNone/>
                      </a:pPr>
                      <a:r>
                        <a:rPr lang="en"/>
                        <a:t>Get the highest/lowest value from a list</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48"/>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Assignment</a:t>
            </a:r>
            <a:endParaRPr/>
          </a:p>
        </p:txBody>
      </p:sp>
      <p:pic>
        <p:nvPicPr>
          <p:cNvPr descr="This timer silently counts down to 0:00, then alerts you that time is up with a gentle beep sound." id="1579" name="Google Shape;1579;p48" title="25 Minute Timer">
            <a:hlinkClick r:id="rId3"/>
          </p:cNvPr>
          <p:cNvPicPr preferRelativeResize="0"/>
          <p:nvPr/>
        </p:nvPicPr>
        <p:blipFill>
          <a:blip r:embed="rId4">
            <a:alphaModFix/>
          </a:blip>
          <a:stretch>
            <a:fillRect/>
          </a:stretch>
        </p:blipFill>
        <p:spPr>
          <a:xfrm>
            <a:off x="6712500" y="2260500"/>
            <a:ext cx="1837325" cy="1378000"/>
          </a:xfrm>
          <a:prstGeom prst="rect">
            <a:avLst/>
          </a:prstGeom>
          <a:noFill/>
          <a:ln>
            <a:noFill/>
          </a:ln>
        </p:spPr>
      </p:pic>
      <p:sp>
        <p:nvSpPr>
          <p:cNvPr id="1580" name="Google Shape;1580;p48"/>
          <p:cNvSpPr txBox="1"/>
          <p:nvPr>
            <p:ph idx="1" type="body"/>
          </p:nvPr>
        </p:nvSpPr>
        <p:spPr>
          <a:xfrm>
            <a:off x="713400" y="1152475"/>
            <a:ext cx="5999100" cy="3702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Work in groups of 3 to complete today’s Canvas assignment:</a:t>
            </a:r>
            <a:br>
              <a:rPr lang="en"/>
            </a:br>
            <a:r>
              <a:rPr lang="en"/>
              <a:t>	Practicum 6 - For Loops</a:t>
            </a:r>
            <a:endParaRPr/>
          </a:p>
          <a:p>
            <a:pPr indent="0" lvl="0" marL="0" rtl="0" algn="l">
              <a:lnSpc>
                <a:spcPct val="150000"/>
              </a:lnSpc>
              <a:spcBef>
                <a:spcPts val="1200"/>
              </a:spcBef>
              <a:spcAft>
                <a:spcPts val="0"/>
              </a:spcAft>
              <a:buNone/>
            </a:pPr>
            <a:r>
              <a:rPr lang="en"/>
              <a:t>Spending roughly 20 minutes on this.</a:t>
            </a:r>
            <a:endParaRPr/>
          </a:p>
          <a:p>
            <a:pPr indent="0" lvl="0" marL="0" rtl="0" algn="l">
              <a:lnSpc>
                <a:spcPct val="150000"/>
              </a:lnSpc>
              <a:spcBef>
                <a:spcPts val="1200"/>
              </a:spcBef>
              <a:spcAft>
                <a:spcPts val="0"/>
              </a:spcAft>
              <a:buNone/>
            </a:pPr>
            <a:r>
              <a:rPr lang="en"/>
              <a:t>Speaker should raise hand to ask questions.</a:t>
            </a:r>
            <a:endParaRPr/>
          </a:p>
          <a:p>
            <a:pPr indent="0" lvl="0" marL="0" rtl="0" algn="l">
              <a:lnSpc>
                <a:spcPct val="150000"/>
              </a:lnSpc>
              <a:spcBef>
                <a:spcPts val="1200"/>
              </a:spcBef>
              <a:spcAft>
                <a:spcPts val="0"/>
              </a:spcAft>
              <a:buNone/>
            </a:pPr>
            <a:r>
              <a:rPr lang="en"/>
              <a:t>Run the code in Thonny!</a:t>
            </a:r>
            <a:endParaRPr/>
          </a:p>
          <a:p>
            <a:pPr indent="0" lvl="0" marL="0" rtl="0" algn="l">
              <a:lnSpc>
                <a:spcPct val="150000"/>
              </a:lnSpc>
              <a:spcBef>
                <a:spcPts val="1200"/>
              </a:spcBef>
              <a:spcAft>
                <a:spcPts val="1200"/>
              </a:spcAft>
              <a:buNone/>
            </a:pPr>
            <a:r>
              <a:rPr lang="en"/>
              <a:t>We will have discussion afterwards!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49"/>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CISC108</a:t>
            </a:r>
            <a:endParaRPr sz="4900"/>
          </a:p>
        </p:txBody>
      </p:sp>
      <p:sp>
        <p:nvSpPr>
          <p:cNvPr id="1586" name="Google Shape;1586;p49"/>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Have a great day!</a:t>
            </a:r>
            <a:endParaRPr/>
          </a:p>
        </p:txBody>
      </p:sp>
      <p:sp>
        <p:nvSpPr>
          <p:cNvPr id="1587" name="Google Shape;1587;p49"/>
          <p:cNvSpPr txBox="1"/>
          <p:nvPr>
            <p:ph idx="2" type="subTitle"/>
          </p:nvPr>
        </p:nvSpPr>
        <p:spPr>
          <a:xfrm>
            <a:off x="5362375" y="1248675"/>
            <a:ext cx="3189600" cy="3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a:t>
            </a:r>
            <a:endParaRPr/>
          </a:p>
          <a:p>
            <a:pPr indent="-342900" lvl="0" marL="457200" rtl="0" algn="l">
              <a:spcBef>
                <a:spcPts val="0"/>
              </a:spcBef>
              <a:spcAft>
                <a:spcPts val="0"/>
              </a:spcAft>
              <a:buSzPts val="1800"/>
              <a:buChar char="●"/>
            </a:pPr>
            <a:r>
              <a:rPr lang="en"/>
              <a:t>Need to finish module 6 this week!</a:t>
            </a:r>
            <a:endParaRPr/>
          </a:p>
          <a:p>
            <a:pPr indent="-342900" lvl="0" marL="457200" rtl="0" algn="l">
              <a:spcBef>
                <a:spcPts val="0"/>
              </a:spcBef>
              <a:spcAft>
                <a:spcPts val="0"/>
              </a:spcAft>
              <a:buSzPts val="1800"/>
              <a:buChar char="●"/>
            </a:pPr>
            <a:r>
              <a:rPr lang="en"/>
              <a:t>Need to read Primer 7 before next lab!</a:t>
            </a:r>
            <a:endParaRPr/>
          </a:p>
        </p:txBody>
      </p:sp>
      <p:sp>
        <p:nvSpPr>
          <p:cNvPr id="1588" name="Google Shape;1588;p49"/>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See 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37"/>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[TA Photo]</a:t>
            </a:r>
            <a:endParaRPr/>
          </a:p>
        </p:txBody>
      </p:sp>
      <p:sp>
        <p:nvSpPr>
          <p:cNvPr id="1507" name="Google Shape;1507;p37"/>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[TA Photo]</a:t>
            </a:r>
            <a:endParaRPr/>
          </a:p>
        </p:txBody>
      </p:sp>
      <p:sp>
        <p:nvSpPr>
          <p:cNvPr id="1508" name="Google Shape;1508;p37"/>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[TA Name]</a:t>
            </a:r>
            <a:endParaRPr/>
          </a:p>
        </p:txBody>
      </p:sp>
      <p:sp>
        <p:nvSpPr>
          <p:cNvPr id="1509" name="Google Shape;1509;p37"/>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 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38"/>
          <p:cNvSpPr txBox="1"/>
          <p:nvPr>
            <p:ph idx="2" type="subTitle"/>
          </p:nvPr>
        </p:nvSpPr>
        <p:spPr>
          <a:xfrm>
            <a:off x="3247200" y="3095808"/>
            <a:ext cx="264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FOR loops!</a:t>
            </a:r>
            <a:endParaRPr/>
          </a:p>
        </p:txBody>
      </p:sp>
      <p:sp>
        <p:nvSpPr>
          <p:cNvPr id="1515" name="Google Shape;1515;p38"/>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Repeatedly executing a body of code, once for each element of a list.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39"/>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Cards</a:t>
            </a:r>
            <a:endParaRPr/>
          </a:p>
        </p:txBody>
      </p:sp>
      <p:sp>
        <p:nvSpPr>
          <p:cNvPr id="1521" name="Google Shape;1521;p39"/>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850">
                <a:solidFill>
                  <a:schemeClr val="dk1"/>
                </a:solidFill>
                <a:highlight>
                  <a:srgbClr val="FFFFFF"/>
                </a:highlight>
                <a:latin typeface="Consolas"/>
                <a:ea typeface="Consolas"/>
                <a:cs typeface="Consolas"/>
                <a:sym typeface="Consolas"/>
              </a:rPr>
              <a:t>suits = [</a:t>
            </a:r>
            <a:r>
              <a:rPr lang="en" sz="1850">
                <a:solidFill>
                  <a:srgbClr val="A31515"/>
                </a:solidFill>
                <a:highlight>
                  <a:srgbClr val="FFFFFF"/>
                </a:highlight>
                <a:latin typeface="Consolas"/>
                <a:ea typeface="Consolas"/>
                <a:cs typeface="Consolas"/>
                <a:sym typeface="Consolas"/>
              </a:rPr>
              <a:t>"heart"</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"diamond"</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"heart"</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"club"</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"spade"</a:t>
            </a:r>
            <a:r>
              <a:rPr lang="en" sz="1850">
                <a:solidFill>
                  <a:schemeClr val="dk1"/>
                </a:solidFill>
                <a:highlight>
                  <a:srgbClr val="FFFFFF"/>
                </a:highlight>
                <a:latin typeface="Consolas"/>
                <a:ea typeface="Consolas"/>
                <a:cs typeface="Consolas"/>
                <a:sym typeface="Consolas"/>
              </a:rPr>
              <a:t>,</a:t>
            </a:r>
            <a:endParaRPr sz="18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"club"</a:t>
            </a:r>
            <a:r>
              <a:rPr lang="en" sz="1850">
                <a:solidFill>
                  <a:schemeClr val="dk1"/>
                </a:solidFill>
                <a:highlight>
                  <a:srgbClr val="FFFFFF"/>
                </a:highlight>
                <a:latin typeface="Consolas"/>
                <a:ea typeface="Consolas"/>
                <a:cs typeface="Consolas"/>
                <a:sym typeface="Consolas"/>
              </a:rPr>
              <a:t>]</a:t>
            </a:r>
            <a:endParaRPr sz="18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solidFill>
                  <a:schemeClr val="dk1"/>
                </a:solidFill>
                <a:highlight>
                  <a:srgbClr val="FFFFFF"/>
                </a:highlight>
                <a:latin typeface="Consolas"/>
                <a:ea typeface="Consolas"/>
                <a:cs typeface="Consolas"/>
                <a:sym typeface="Consolas"/>
              </a:rPr>
              <a:t>symbols = [</a:t>
            </a:r>
            <a:r>
              <a:rPr lang="en" sz="1850">
                <a:solidFill>
                  <a:srgbClr val="A31515"/>
                </a:solidFill>
                <a:highlight>
                  <a:srgbClr val="FFFFFF"/>
                </a:highlight>
                <a:latin typeface="Consolas"/>
                <a:ea typeface="Consolas"/>
                <a:cs typeface="Consolas"/>
                <a:sym typeface="Consolas"/>
              </a:rPr>
              <a:t>"♥"</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a:t>
            </a:r>
            <a:r>
              <a:rPr lang="en" sz="1850">
                <a:solidFill>
                  <a:schemeClr val="dk1"/>
                </a:solidFill>
                <a:highlight>
                  <a:srgbClr val="FFFFFF"/>
                </a:highlight>
                <a:latin typeface="Consolas"/>
                <a:ea typeface="Consolas"/>
                <a:cs typeface="Consolas"/>
                <a:sym typeface="Consolas"/>
              </a:rPr>
              <a:t>]</a:t>
            </a:r>
            <a:endParaRPr sz="18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solidFill>
                  <a:schemeClr val="dk1"/>
                </a:solidFill>
                <a:highlight>
                  <a:srgbClr val="FFFFFF"/>
                </a:highlight>
                <a:latin typeface="Consolas"/>
                <a:ea typeface="Consolas"/>
                <a:cs typeface="Consolas"/>
                <a:sym typeface="Consolas"/>
              </a:rPr>
              <a:t>ranks = [</a:t>
            </a:r>
            <a:r>
              <a:rPr lang="en" sz="1850">
                <a:solidFill>
                  <a:srgbClr val="098658"/>
                </a:solidFill>
                <a:highlight>
                  <a:srgbClr val="FFFFFF"/>
                </a:highlight>
                <a:latin typeface="Consolas"/>
                <a:ea typeface="Consolas"/>
                <a:cs typeface="Consolas"/>
                <a:sym typeface="Consolas"/>
              </a:rPr>
              <a:t>7</a:t>
            </a:r>
            <a:r>
              <a:rPr lang="en" sz="1850">
                <a:solidFill>
                  <a:schemeClr val="dk1"/>
                </a:solidFill>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3</a:t>
            </a:r>
            <a:r>
              <a:rPr lang="en" sz="1850">
                <a:solidFill>
                  <a:schemeClr val="dk1"/>
                </a:solidFill>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5</a:t>
            </a:r>
            <a:r>
              <a:rPr lang="en" sz="1850">
                <a:solidFill>
                  <a:schemeClr val="dk1"/>
                </a:solidFill>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4</a:t>
            </a:r>
            <a:r>
              <a:rPr lang="en" sz="1850">
                <a:solidFill>
                  <a:schemeClr val="dk1"/>
                </a:solidFill>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3</a:t>
            </a:r>
            <a:r>
              <a:rPr lang="en" sz="1850">
                <a:solidFill>
                  <a:schemeClr val="dk1"/>
                </a:solidFill>
                <a:highlight>
                  <a:srgbClr val="FFFFFF"/>
                </a:highlight>
                <a:latin typeface="Consolas"/>
                <a:ea typeface="Consolas"/>
                <a:cs typeface="Consolas"/>
                <a:sym typeface="Consolas"/>
              </a:rPr>
              <a:t>, </a:t>
            </a:r>
            <a:r>
              <a:rPr lang="en" sz="1850">
                <a:solidFill>
                  <a:srgbClr val="098658"/>
                </a:solidFill>
                <a:highlight>
                  <a:srgbClr val="FFFFFF"/>
                </a:highlight>
                <a:latin typeface="Consolas"/>
                <a:ea typeface="Consolas"/>
                <a:cs typeface="Consolas"/>
                <a:sym typeface="Consolas"/>
              </a:rPr>
              <a:t>7</a:t>
            </a:r>
            <a:r>
              <a:rPr lang="en" sz="1850">
                <a:solidFill>
                  <a:schemeClr val="dk1"/>
                </a:solidFill>
                <a:highlight>
                  <a:srgbClr val="FFFFFF"/>
                </a:highlight>
                <a:latin typeface="Consolas"/>
                <a:ea typeface="Consolas"/>
                <a:cs typeface="Consolas"/>
                <a:sym typeface="Consolas"/>
              </a:rPr>
              <a:t>]</a:t>
            </a:r>
            <a:endParaRPr sz="18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850">
                <a:solidFill>
                  <a:schemeClr val="dk1"/>
                </a:solidFill>
                <a:highlight>
                  <a:srgbClr val="FFFFFF"/>
                </a:highlight>
                <a:latin typeface="Consolas"/>
                <a:ea typeface="Consolas"/>
                <a:cs typeface="Consolas"/>
                <a:sym typeface="Consolas"/>
              </a:rPr>
              <a:t>cards = [</a:t>
            </a:r>
            <a:r>
              <a:rPr lang="en" sz="1850">
                <a:solidFill>
                  <a:srgbClr val="A31515"/>
                </a:solidFill>
                <a:highlight>
                  <a:srgbClr val="FFFFFF"/>
                </a:highlight>
                <a:latin typeface="Consolas"/>
                <a:ea typeface="Consolas"/>
                <a:cs typeface="Consolas"/>
                <a:sym typeface="Consolas"/>
              </a:rPr>
              <a:t>"♥7"</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"♦3"</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"♥5"</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"♣4"</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"♠3"</a:t>
            </a:r>
            <a:r>
              <a:rPr lang="en" sz="1850">
                <a:solidFill>
                  <a:schemeClr val="dk1"/>
                </a:solidFill>
                <a:highlight>
                  <a:srgbClr val="FFFFFF"/>
                </a:highlight>
                <a:latin typeface="Consolas"/>
                <a:ea typeface="Consolas"/>
                <a:cs typeface="Consolas"/>
                <a:sym typeface="Consolas"/>
              </a:rPr>
              <a:t>, </a:t>
            </a:r>
            <a:r>
              <a:rPr lang="en" sz="1850">
                <a:solidFill>
                  <a:srgbClr val="A31515"/>
                </a:solidFill>
                <a:highlight>
                  <a:srgbClr val="FFFFFF"/>
                </a:highlight>
                <a:latin typeface="Consolas"/>
                <a:ea typeface="Consolas"/>
                <a:cs typeface="Consolas"/>
                <a:sym typeface="Consolas"/>
              </a:rPr>
              <a:t>"♣7"</a:t>
            </a:r>
            <a:r>
              <a:rPr lang="en" sz="1850">
                <a:solidFill>
                  <a:schemeClr val="dk1"/>
                </a:solidFill>
                <a:highlight>
                  <a:srgbClr val="FFFFFF"/>
                </a:highlight>
                <a:latin typeface="Consolas"/>
                <a:ea typeface="Consolas"/>
                <a:cs typeface="Consolas"/>
                <a:sym typeface="Consolas"/>
              </a:rPr>
              <a:t>]</a:t>
            </a:r>
            <a:endParaRPr sz="18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40"/>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has the higher total value?</a:t>
            </a:r>
            <a:endParaRPr/>
          </a:p>
        </p:txBody>
      </p:sp>
      <p:sp>
        <p:nvSpPr>
          <p:cNvPr id="1527" name="Google Shape;1527;p40"/>
          <p:cNvSpPr txBox="1"/>
          <p:nvPr>
            <p:ph idx="1" type="body"/>
          </p:nvPr>
        </p:nvSpPr>
        <p:spPr>
          <a:xfrm>
            <a:off x="713400" y="1152475"/>
            <a:ext cx="7717200" cy="1114200"/>
          </a:xfrm>
          <a:prstGeom prst="rect">
            <a:avLst/>
          </a:prstGeom>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2250">
                <a:solidFill>
                  <a:schemeClr val="dk1"/>
                </a:solidFill>
                <a:highlight>
                  <a:srgbClr val="FFFFFF"/>
                </a:highlight>
                <a:latin typeface="Consolas"/>
                <a:ea typeface="Consolas"/>
                <a:cs typeface="Consolas"/>
                <a:sym typeface="Consolas"/>
              </a:rPr>
              <a:t>first_bag_ranks = [</a:t>
            </a:r>
            <a:r>
              <a:rPr lang="en" sz="2250">
                <a:solidFill>
                  <a:srgbClr val="098658"/>
                </a:solidFill>
                <a:highlight>
                  <a:srgbClr val="FFFFFF"/>
                </a:highlight>
                <a:latin typeface="Consolas"/>
                <a:ea typeface="Consolas"/>
                <a:cs typeface="Consolas"/>
                <a:sym typeface="Consolas"/>
              </a:rPr>
              <a:t>2</a:t>
            </a:r>
            <a:r>
              <a:rPr lang="en" sz="2250">
                <a:solidFill>
                  <a:schemeClr val="dk1"/>
                </a:solidFill>
                <a:highlight>
                  <a:srgbClr val="FFFFFF"/>
                </a:highlight>
                <a:latin typeface="Consolas"/>
                <a:ea typeface="Consolas"/>
                <a:cs typeface="Consolas"/>
                <a:sym typeface="Consolas"/>
              </a:rPr>
              <a:t>, </a:t>
            </a:r>
            <a:r>
              <a:rPr lang="en" sz="2250">
                <a:solidFill>
                  <a:srgbClr val="098658"/>
                </a:solidFill>
                <a:highlight>
                  <a:srgbClr val="FFFFFF"/>
                </a:highlight>
                <a:latin typeface="Consolas"/>
                <a:ea typeface="Consolas"/>
                <a:cs typeface="Consolas"/>
                <a:sym typeface="Consolas"/>
              </a:rPr>
              <a:t>2</a:t>
            </a:r>
            <a:r>
              <a:rPr lang="en" sz="2250">
                <a:solidFill>
                  <a:schemeClr val="dk1"/>
                </a:solidFill>
                <a:highlight>
                  <a:srgbClr val="FFFFFF"/>
                </a:highlight>
                <a:latin typeface="Consolas"/>
                <a:ea typeface="Consolas"/>
                <a:cs typeface="Consolas"/>
                <a:sym typeface="Consolas"/>
              </a:rPr>
              <a:t>, </a:t>
            </a:r>
            <a:r>
              <a:rPr lang="en" sz="2250">
                <a:solidFill>
                  <a:srgbClr val="098658"/>
                </a:solidFill>
                <a:highlight>
                  <a:srgbClr val="FFFFFF"/>
                </a:highlight>
                <a:latin typeface="Consolas"/>
                <a:ea typeface="Consolas"/>
                <a:cs typeface="Consolas"/>
                <a:sym typeface="Consolas"/>
              </a:rPr>
              <a:t>2</a:t>
            </a:r>
            <a:r>
              <a:rPr lang="en" sz="2250">
                <a:solidFill>
                  <a:schemeClr val="dk1"/>
                </a:solidFill>
                <a:highlight>
                  <a:srgbClr val="FFFFFF"/>
                </a:highlight>
                <a:latin typeface="Consolas"/>
                <a:ea typeface="Consolas"/>
                <a:cs typeface="Consolas"/>
                <a:sym typeface="Consolas"/>
              </a:rPr>
              <a:t>, </a:t>
            </a:r>
            <a:r>
              <a:rPr lang="en" sz="2250">
                <a:solidFill>
                  <a:srgbClr val="098658"/>
                </a:solidFill>
                <a:highlight>
                  <a:srgbClr val="FFFFFF"/>
                </a:highlight>
                <a:latin typeface="Consolas"/>
                <a:ea typeface="Consolas"/>
                <a:cs typeface="Consolas"/>
                <a:sym typeface="Consolas"/>
              </a:rPr>
              <a:t>2</a:t>
            </a:r>
            <a:r>
              <a:rPr lang="en" sz="2250">
                <a:solidFill>
                  <a:schemeClr val="dk1"/>
                </a:solidFill>
                <a:highlight>
                  <a:srgbClr val="FFFFFF"/>
                </a:highlight>
                <a:latin typeface="Consolas"/>
                <a:ea typeface="Consolas"/>
                <a:cs typeface="Consolas"/>
                <a:sym typeface="Consolas"/>
              </a:rPr>
              <a:t>]</a:t>
            </a:r>
            <a:endParaRPr sz="22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2250">
                <a:solidFill>
                  <a:schemeClr val="dk1"/>
                </a:solidFill>
                <a:highlight>
                  <a:srgbClr val="FFFFFF"/>
                </a:highlight>
                <a:latin typeface="Consolas"/>
                <a:ea typeface="Consolas"/>
                <a:cs typeface="Consolas"/>
                <a:sym typeface="Consolas"/>
              </a:rPr>
              <a:t>my_card = </a:t>
            </a:r>
            <a:r>
              <a:rPr lang="en" sz="2250">
                <a:solidFill>
                  <a:srgbClr val="098658"/>
                </a:solidFill>
                <a:highlight>
                  <a:srgbClr val="FFFFFF"/>
                </a:highlight>
                <a:latin typeface="Consolas"/>
                <a:ea typeface="Consolas"/>
                <a:cs typeface="Consolas"/>
                <a:sym typeface="Consolas"/>
              </a:rPr>
              <a:t>7</a:t>
            </a:r>
            <a:endParaRPr sz="22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22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650">
              <a:solidFill>
                <a:schemeClr val="dk1"/>
              </a:solidFill>
              <a:highlight>
                <a:srgbClr val="FFFFFF"/>
              </a:highlight>
              <a:latin typeface="Consolas"/>
              <a:ea typeface="Consolas"/>
              <a:cs typeface="Consolas"/>
              <a:sym typeface="Consolas"/>
            </a:endParaRPr>
          </a:p>
        </p:txBody>
      </p:sp>
      <p:sp>
        <p:nvSpPr>
          <p:cNvPr id="1528" name="Google Shape;1528;p40"/>
          <p:cNvSpPr txBox="1"/>
          <p:nvPr/>
        </p:nvSpPr>
        <p:spPr>
          <a:xfrm>
            <a:off x="713400" y="2922225"/>
            <a:ext cx="7628700" cy="1394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2250">
                <a:solidFill>
                  <a:srgbClr val="980000"/>
                </a:solidFill>
                <a:highlight>
                  <a:schemeClr val="lt1"/>
                </a:highlight>
                <a:latin typeface="Consolas"/>
                <a:ea typeface="Consolas"/>
                <a:cs typeface="Consolas"/>
                <a:sym typeface="Consolas"/>
              </a:rPr>
              <a:t>CAUSES ERROR</a:t>
            </a:r>
            <a:r>
              <a:rPr lang="en" sz="2250">
                <a:solidFill>
                  <a:srgbClr val="098658"/>
                </a:solidFill>
                <a:highlight>
                  <a:schemeClr val="lt1"/>
                </a:highlight>
                <a:latin typeface="Consolas"/>
                <a:ea typeface="Consolas"/>
                <a:cs typeface="Consolas"/>
                <a:sym typeface="Consolas"/>
              </a:rPr>
              <a:t>: </a:t>
            </a:r>
            <a:r>
              <a:rPr lang="en" sz="1850">
                <a:solidFill>
                  <a:schemeClr val="dk1"/>
                </a:solidFill>
                <a:highlight>
                  <a:schemeClr val="lt1"/>
                </a:highlight>
                <a:latin typeface="Consolas"/>
                <a:ea typeface="Consolas"/>
                <a:cs typeface="Consolas"/>
                <a:sym typeface="Consolas"/>
              </a:rPr>
              <a:t>first_bag_ranks &gt; my_card</a:t>
            </a:r>
            <a:endParaRPr sz="1850">
              <a:solidFill>
                <a:schemeClr val="dk1"/>
              </a:solidFill>
              <a:highlight>
                <a:schemeClr val="lt1"/>
              </a:highlight>
              <a:latin typeface="Consolas"/>
              <a:ea typeface="Consolas"/>
              <a:cs typeface="Consolas"/>
              <a:sym typeface="Consolas"/>
            </a:endParaRPr>
          </a:p>
          <a:p>
            <a:pPr indent="0" lvl="0" marL="0" rtl="0" algn="l">
              <a:lnSpc>
                <a:spcPct val="135714"/>
              </a:lnSpc>
              <a:spcBef>
                <a:spcPts val="0"/>
              </a:spcBef>
              <a:spcAft>
                <a:spcPts val="0"/>
              </a:spcAft>
              <a:buNone/>
            </a:pPr>
            <a:r>
              <a:rPr lang="en" sz="2250">
                <a:solidFill>
                  <a:srgbClr val="980000"/>
                </a:solidFill>
                <a:highlight>
                  <a:schemeClr val="lt1"/>
                </a:highlight>
                <a:latin typeface="Consolas"/>
                <a:ea typeface="Consolas"/>
                <a:cs typeface="Consolas"/>
                <a:sym typeface="Consolas"/>
              </a:rPr>
              <a:t>NOT ACCURATE</a:t>
            </a:r>
            <a:r>
              <a:rPr lang="en" sz="1650">
                <a:solidFill>
                  <a:schemeClr val="dk1"/>
                </a:solidFill>
                <a:highlight>
                  <a:schemeClr val="lt1"/>
                </a:highlight>
                <a:latin typeface="Consolas"/>
                <a:ea typeface="Consolas"/>
                <a:cs typeface="Consolas"/>
                <a:sym typeface="Consolas"/>
              </a:rPr>
              <a:t>: </a:t>
            </a:r>
            <a:r>
              <a:rPr lang="en" sz="1750">
                <a:solidFill>
                  <a:schemeClr val="dk1"/>
                </a:solidFill>
                <a:highlight>
                  <a:schemeClr val="lt1"/>
                </a:highlight>
                <a:latin typeface="Consolas"/>
                <a:ea typeface="Consolas"/>
                <a:cs typeface="Consolas"/>
                <a:sym typeface="Consolas"/>
              </a:rPr>
              <a:t>first_bag_ranks[</a:t>
            </a:r>
            <a:r>
              <a:rPr lang="en" sz="1750">
                <a:solidFill>
                  <a:srgbClr val="098658"/>
                </a:solidFill>
                <a:highlight>
                  <a:schemeClr val="lt1"/>
                </a:highlight>
                <a:latin typeface="Consolas"/>
                <a:ea typeface="Consolas"/>
                <a:cs typeface="Consolas"/>
                <a:sym typeface="Consolas"/>
              </a:rPr>
              <a:t>0</a:t>
            </a:r>
            <a:r>
              <a:rPr lang="en" sz="1750">
                <a:solidFill>
                  <a:schemeClr val="dk1"/>
                </a:solidFill>
                <a:highlight>
                  <a:schemeClr val="lt1"/>
                </a:highlight>
                <a:latin typeface="Consolas"/>
                <a:ea typeface="Consolas"/>
                <a:cs typeface="Consolas"/>
                <a:sym typeface="Consolas"/>
              </a:rPr>
              <a:t>] &gt; my_card</a:t>
            </a:r>
            <a:endParaRPr sz="1750">
              <a:solidFill>
                <a:schemeClr val="dk1"/>
              </a:solidFill>
              <a:highlight>
                <a:schemeClr val="lt1"/>
              </a:highlight>
              <a:latin typeface="Consolas"/>
              <a:ea typeface="Consolas"/>
              <a:cs typeface="Consolas"/>
              <a:sym typeface="Consolas"/>
            </a:endParaRPr>
          </a:p>
          <a:p>
            <a:pPr indent="0" lvl="0" marL="0" rtl="0" algn="l">
              <a:lnSpc>
                <a:spcPct val="135714"/>
              </a:lnSpc>
              <a:spcBef>
                <a:spcPts val="0"/>
              </a:spcBef>
              <a:spcAft>
                <a:spcPts val="0"/>
              </a:spcAft>
              <a:buNone/>
            </a:pPr>
            <a:r>
              <a:rPr lang="en" sz="1750">
                <a:solidFill>
                  <a:schemeClr val="dk1"/>
                </a:solidFill>
                <a:highlight>
                  <a:schemeClr val="lt1"/>
                </a:highlight>
                <a:latin typeface="Consolas"/>
                <a:ea typeface="Consolas"/>
                <a:cs typeface="Consolas"/>
                <a:sym typeface="Consolas"/>
              </a:rPr>
              <a:t>NEED SOMETHING BETTER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8"/>
                                        </p:tgtEl>
                                        <p:attrNameLst>
                                          <p:attrName>style.visibility</p:attrName>
                                        </p:attrNameLst>
                                      </p:cBhvr>
                                      <p:to>
                                        <p:strVal val="visible"/>
                                      </p:to>
                                    </p:set>
                                    <p:animEffect filter="fade" transition="in">
                                      <p:cBhvr>
                                        <p:cTn dur="1000"/>
                                        <p:tgtEl>
                                          <p:spTgt spid="1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4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 Pattern</a:t>
            </a:r>
            <a:endParaRPr/>
          </a:p>
        </p:txBody>
      </p:sp>
      <p:sp>
        <p:nvSpPr>
          <p:cNvPr id="1534" name="Google Shape;1534;p4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950">
                <a:solidFill>
                  <a:srgbClr val="0000FF"/>
                </a:solidFill>
                <a:highlight>
                  <a:srgbClr val="FFFFFF"/>
                </a:highlight>
                <a:latin typeface="Consolas"/>
                <a:ea typeface="Consolas"/>
                <a:cs typeface="Consolas"/>
                <a:sym typeface="Consolas"/>
              </a:rPr>
              <a:t>def</a:t>
            </a:r>
            <a:r>
              <a:rPr lang="en" sz="1950">
                <a:solidFill>
                  <a:schemeClr val="dk1"/>
                </a:solidFill>
                <a:highlight>
                  <a:srgbClr val="FFFFFF"/>
                </a:highlight>
                <a:latin typeface="Consolas"/>
                <a:ea typeface="Consolas"/>
                <a:cs typeface="Consolas"/>
                <a:sym typeface="Consolas"/>
              </a:rPr>
              <a:t> sum_cards(ranks: list[int]) -&gt; int:</a:t>
            </a:r>
            <a:endParaRPr sz="19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950">
                <a:solidFill>
                  <a:schemeClr val="dk1"/>
                </a:solidFill>
                <a:highlight>
                  <a:srgbClr val="FFFFFF"/>
                </a:highlight>
                <a:latin typeface="Consolas"/>
                <a:ea typeface="Consolas"/>
                <a:cs typeface="Consolas"/>
                <a:sym typeface="Consolas"/>
              </a:rPr>
              <a:t>    total = </a:t>
            </a:r>
            <a:r>
              <a:rPr lang="en" sz="1950">
                <a:solidFill>
                  <a:srgbClr val="098658"/>
                </a:solidFill>
                <a:highlight>
                  <a:srgbClr val="FFFFFF"/>
                </a:highlight>
                <a:latin typeface="Consolas"/>
                <a:ea typeface="Consolas"/>
                <a:cs typeface="Consolas"/>
                <a:sym typeface="Consolas"/>
              </a:rPr>
              <a:t>0</a:t>
            </a:r>
            <a:endParaRPr sz="19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950">
                <a:solidFill>
                  <a:schemeClr val="dk1"/>
                </a:solidFill>
                <a:highlight>
                  <a:srgbClr val="FFFFFF"/>
                </a:highlight>
                <a:latin typeface="Consolas"/>
                <a:ea typeface="Consolas"/>
                <a:cs typeface="Consolas"/>
                <a:sym typeface="Consolas"/>
              </a:rPr>
              <a:t>    </a:t>
            </a:r>
            <a:r>
              <a:rPr lang="en" sz="1950">
                <a:solidFill>
                  <a:srgbClr val="0000FF"/>
                </a:solidFill>
                <a:highlight>
                  <a:srgbClr val="FFFFFF"/>
                </a:highlight>
                <a:latin typeface="Consolas"/>
                <a:ea typeface="Consolas"/>
                <a:cs typeface="Consolas"/>
                <a:sym typeface="Consolas"/>
              </a:rPr>
              <a:t>for</a:t>
            </a:r>
            <a:r>
              <a:rPr lang="en" sz="1950">
                <a:solidFill>
                  <a:schemeClr val="dk1"/>
                </a:solidFill>
                <a:highlight>
                  <a:srgbClr val="FFFFFF"/>
                </a:highlight>
                <a:latin typeface="Consolas"/>
                <a:ea typeface="Consolas"/>
                <a:cs typeface="Consolas"/>
                <a:sym typeface="Consolas"/>
              </a:rPr>
              <a:t> rank </a:t>
            </a:r>
            <a:r>
              <a:rPr lang="en" sz="1950">
                <a:solidFill>
                  <a:srgbClr val="0000FF"/>
                </a:solidFill>
                <a:highlight>
                  <a:srgbClr val="FFFFFF"/>
                </a:highlight>
                <a:latin typeface="Consolas"/>
                <a:ea typeface="Consolas"/>
                <a:cs typeface="Consolas"/>
                <a:sym typeface="Consolas"/>
              </a:rPr>
              <a:t>in</a:t>
            </a:r>
            <a:r>
              <a:rPr lang="en" sz="1950">
                <a:solidFill>
                  <a:schemeClr val="dk1"/>
                </a:solidFill>
                <a:highlight>
                  <a:srgbClr val="FFFFFF"/>
                </a:highlight>
                <a:latin typeface="Consolas"/>
                <a:ea typeface="Consolas"/>
                <a:cs typeface="Consolas"/>
                <a:sym typeface="Consolas"/>
              </a:rPr>
              <a:t> ranks:</a:t>
            </a:r>
            <a:endParaRPr sz="19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950">
                <a:solidFill>
                  <a:schemeClr val="dk1"/>
                </a:solidFill>
                <a:highlight>
                  <a:srgbClr val="FFFFFF"/>
                </a:highlight>
                <a:latin typeface="Consolas"/>
                <a:ea typeface="Consolas"/>
                <a:cs typeface="Consolas"/>
                <a:sym typeface="Consolas"/>
              </a:rPr>
              <a:t>        total += rank</a:t>
            </a:r>
            <a:endParaRPr sz="19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950">
                <a:solidFill>
                  <a:schemeClr val="dk1"/>
                </a:solidFill>
                <a:highlight>
                  <a:srgbClr val="FFFFFF"/>
                </a:highlight>
                <a:latin typeface="Consolas"/>
                <a:ea typeface="Consolas"/>
                <a:cs typeface="Consolas"/>
                <a:sym typeface="Consolas"/>
              </a:rPr>
              <a:t>    </a:t>
            </a:r>
            <a:r>
              <a:rPr lang="en" sz="1950">
                <a:solidFill>
                  <a:srgbClr val="0000FF"/>
                </a:solidFill>
                <a:highlight>
                  <a:srgbClr val="FFFFFF"/>
                </a:highlight>
                <a:latin typeface="Consolas"/>
                <a:ea typeface="Consolas"/>
                <a:cs typeface="Consolas"/>
                <a:sym typeface="Consolas"/>
              </a:rPr>
              <a:t>return</a:t>
            </a:r>
            <a:r>
              <a:rPr lang="en" sz="1950">
                <a:solidFill>
                  <a:schemeClr val="dk1"/>
                </a:solidFill>
                <a:highlight>
                  <a:srgbClr val="FFFFFF"/>
                </a:highlight>
                <a:latin typeface="Consolas"/>
                <a:ea typeface="Consolas"/>
                <a:cs typeface="Consolas"/>
                <a:sym typeface="Consolas"/>
              </a:rPr>
              <a:t> total</a:t>
            </a:r>
            <a:endParaRPr sz="19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9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950">
                <a:solidFill>
                  <a:schemeClr val="dk1"/>
                </a:solidFill>
                <a:highlight>
                  <a:srgbClr val="FFFFFF"/>
                </a:highlight>
                <a:latin typeface="Consolas"/>
                <a:ea typeface="Consolas"/>
                <a:cs typeface="Consolas"/>
                <a:sym typeface="Consolas"/>
              </a:rPr>
              <a:t>first_bag_ranks = [</a:t>
            </a:r>
            <a:r>
              <a:rPr lang="en" sz="1950">
                <a:solidFill>
                  <a:srgbClr val="098658"/>
                </a:solidFill>
                <a:highlight>
                  <a:srgbClr val="FFFFFF"/>
                </a:highlight>
                <a:latin typeface="Consolas"/>
                <a:ea typeface="Consolas"/>
                <a:cs typeface="Consolas"/>
                <a:sym typeface="Consolas"/>
              </a:rPr>
              <a:t>2</a:t>
            </a:r>
            <a:r>
              <a:rPr lang="en" sz="1950">
                <a:solidFill>
                  <a:schemeClr val="dk1"/>
                </a:solidFill>
                <a:highlight>
                  <a:srgbClr val="FFFFFF"/>
                </a:highlight>
                <a:latin typeface="Consolas"/>
                <a:ea typeface="Consolas"/>
                <a:cs typeface="Consolas"/>
                <a:sym typeface="Consolas"/>
              </a:rPr>
              <a:t>, </a:t>
            </a:r>
            <a:r>
              <a:rPr lang="en" sz="1950">
                <a:solidFill>
                  <a:srgbClr val="098658"/>
                </a:solidFill>
                <a:highlight>
                  <a:srgbClr val="FFFFFF"/>
                </a:highlight>
                <a:latin typeface="Consolas"/>
                <a:ea typeface="Consolas"/>
                <a:cs typeface="Consolas"/>
                <a:sym typeface="Consolas"/>
              </a:rPr>
              <a:t>2</a:t>
            </a:r>
            <a:r>
              <a:rPr lang="en" sz="1950">
                <a:solidFill>
                  <a:schemeClr val="dk1"/>
                </a:solidFill>
                <a:highlight>
                  <a:srgbClr val="FFFFFF"/>
                </a:highlight>
                <a:latin typeface="Consolas"/>
                <a:ea typeface="Consolas"/>
                <a:cs typeface="Consolas"/>
                <a:sym typeface="Consolas"/>
              </a:rPr>
              <a:t>, </a:t>
            </a:r>
            <a:r>
              <a:rPr lang="en" sz="1950">
                <a:solidFill>
                  <a:srgbClr val="098658"/>
                </a:solidFill>
                <a:highlight>
                  <a:srgbClr val="FFFFFF"/>
                </a:highlight>
                <a:latin typeface="Consolas"/>
                <a:ea typeface="Consolas"/>
                <a:cs typeface="Consolas"/>
                <a:sym typeface="Consolas"/>
              </a:rPr>
              <a:t>2</a:t>
            </a:r>
            <a:r>
              <a:rPr lang="en" sz="1950">
                <a:solidFill>
                  <a:schemeClr val="dk1"/>
                </a:solidFill>
                <a:highlight>
                  <a:srgbClr val="FFFFFF"/>
                </a:highlight>
                <a:latin typeface="Consolas"/>
                <a:ea typeface="Consolas"/>
                <a:cs typeface="Consolas"/>
                <a:sym typeface="Consolas"/>
              </a:rPr>
              <a:t>, </a:t>
            </a:r>
            <a:r>
              <a:rPr lang="en" sz="1950">
                <a:solidFill>
                  <a:srgbClr val="098658"/>
                </a:solidFill>
                <a:highlight>
                  <a:srgbClr val="FFFFFF"/>
                </a:highlight>
                <a:latin typeface="Consolas"/>
                <a:ea typeface="Consolas"/>
                <a:cs typeface="Consolas"/>
                <a:sym typeface="Consolas"/>
              </a:rPr>
              <a:t>2</a:t>
            </a:r>
            <a:r>
              <a:rPr lang="en" sz="1950">
                <a:solidFill>
                  <a:schemeClr val="dk1"/>
                </a:solidFill>
                <a:highlight>
                  <a:srgbClr val="FFFFFF"/>
                </a:highlight>
                <a:latin typeface="Consolas"/>
                <a:ea typeface="Consolas"/>
                <a:cs typeface="Consolas"/>
                <a:sym typeface="Consolas"/>
              </a:rPr>
              <a:t>]</a:t>
            </a:r>
            <a:endParaRPr sz="19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950">
                <a:solidFill>
                  <a:schemeClr val="dk1"/>
                </a:solidFill>
                <a:highlight>
                  <a:srgbClr val="FFFFFF"/>
                </a:highlight>
                <a:latin typeface="Consolas"/>
                <a:ea typeface="Consolas"/>
                <a:cs typeface="Consolas"/>
                <a:sym typeface="Consolas"/>
              </a:rPr>
              <a:t>assert_equal(sum_cards(first_bag_ranks), </a:t>
            </a:r>
            <a:r>
              <a:rPr lang="en" sz="1950">
                <a:solidFill>
                  <a:srgbClr val="098658"/>
                </a:solidFill>
                <a:highlight>
                  <a:srgbClr val="FFFFFF"/>
                </a:highlight>
                <a:latin typeface="Consolas"/>
                <a:ea typeface="Consolas"/>
                <a:cs typeface="Consolas"/>
                <a:sym typeface="Consolas"/>
              </a:rPr>
              <a:t>8</a:t>
            </a:r>
            <a:r>
              <a:rPr lang="en" sz="1950">
                <a:solidFill>
                  <a:schemeClr val="dk1"/>
                </a:solidFill>
                <a:highlight>
                  <a:srgbClr val="FFFFFF"/>
                </a:highlight>
                <a:latin typeface="Consolas"/>
                <a:ea typeface="Consolas"/>
                <a:cs typeface="Consolas"/>
                <a:sym typeface="Consolas"/>
              </a:rPr>
              <a:t>)</a:t>
            </a:r>
            <a:endParaRPr sz="1950">
              <a:solidFill>
                <a:schemeClr val="dk1"/>
              </a:solidFill>
              <a:highlight>
                <a:srgbClr val="FFFFFF"/>
              </a:highlight>
              <a:latin typeface="Consolas"/>
              <a:ea typeface="Consolas"/>
              <a:cs typeface="Consolas"/>
              <a:sym typeface="Consolas"/>
            </a:endParaRPr>
          </a:p>
          <a:p>
            <a:pPr indent="0" lvl="0" marL="0" rtl="0" algn="l">
              <a:spcBef>
                <a:spcPts val="0"/>
              </a:spcBef>
              <a:spcAft>
                <a:spcPts val="1200"/>
              </a:spcAft>
              <a:buNone/>
            </a:pPr>
            <a:r>
              <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42"/>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 Pattern</a:t>
            </a:r>
            <a:endParaRPr/>
          </a:p>
        </p:txBody>
      </p:sp>
      <p:sp>
        <p:nvSpPr>
          <p:cNvPr id="1540" name="Google Shape;1540;p42"/>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750">
                <a:solidFill>
                  <a:srgbClr val="0000FF"/>
                </a:solidFill>
                <a:highlight>
                  <a:srgbClr val="FFFFFF"/>
                </a:highlight>
                <a:latin typeface="Consolas"/>
                <a:ea typeface="Consolas"/>
                <a:cs typeface="Consolas"/>
                <a:sym typeface="Consolas"/>
              </a:rPr>
              <a:t>def</a:t>
            </a:r>
            <a:r>
              <a:rPr lang="en" sz="1750">
                <a:solidFill>
                  <a:schemeClr val="dk1"/>
                </a:solidFill>
                <a:highlight>
                  <a:srgbClr val="FFFFFF"/>
                </a:highlight>
                <a:latin typeface="Consolas"/>
                <a:ea typeface="Consolas"/>
                <a:cs typeface="Consolas"/>
                <a:sym typeface="Consolas"/>
              </a:rPr>
              <a:t> count_cards(some_cards: list[str]) -&gt; int:</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    count = </a:t>
            </a:r>
            <a:r>
              <a:rPr lang="en" sz="1750">
                <a:solidFill>
                  <a:srgbClr val="098658"/>
                </a:solidFill>
                <a:highlight>
                  <a:srgbClr val="FFFFFF"/>
                </a:highlight>
                <a:latin typeface="Consolas"/>
                <a:ea typeface="Consolas"/>
                <a:cs typeface="Consolas"/>
                <a:sym typeface="Consolas"/>
              </a:rPr>
              <a:t>0</a:t>
            </a:r>
            <a:endParaRPr sz="17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    </a:t>
            </a:r>
            <a:r>
              <a:rPr lang="en" sz="1750">
                <a:solidFill>
                  <a:srgbClr val="0000FF"/>
                </a:solidFill>
                <a:highlight>
                  <a:srgbClr val="FFFFFF"/>
                </a:highlight>
                <a:latin typeface="Consolas"/>
                <a:ea typeface="Consolas"/>
                <a:cs typeface="Consolas"/>
                <a:sym typeface="Consolas"/>
              </a:rPr>
              <a:t>for</a:t>
            </a:r>
            <a:r>
              <a:rPr lang="en" sz="1750">
                <a:solidFill>
                  <a:schemeClr val="dk1"/>
                </a:solidFill>
                <a:highlight>
                  <a:srgbClr val="FFFFFF"/>
                </a:highlight>
                <a:latin typeface="Consolas"/>
                <a:ea typeface="Consolas"/>
                <a:cs typeface="Consolas"/>
                <a:sym typeface="Consolas"/>
              </a:rPr>
              <a:t> card </a:t>
            </a:r>
            <a:r>
              <a:rPr lang="en" sz="1750">
                <a:solidFill>
                  <a:srgbClr val="0000FF"/>
                </a:solidFill>
                <a:highlight>
                  <a:srgbClr val="FFFFFF"/>
                </a:highlight>
                <a:latin typeface="Consolas"/>
                <a:ea typeface="Consolas"/>
                <a:cs typeface="Consolas"/>
                <a:sym typeface="Consolas"/>
              </a:rPr>
              <a:t>in</a:t>
            </a:r>
            <a:r>
              <a:rPr lang="en" sz="1750">
                <a:solidFill>
                  <a:schemeClr val="dk1"/>
                </a:solidFill>
                <a:highlight>
                  <a:srgbClr val="FFFFFF"/>
                </a:highlight>
                <a:latin typeface="Consolas"/>
                <a:ea typeface="Consolas"/>
                <a:cs typeface="Consolas"/>
                <a:sym typeface="Consolas"/>
              </a:rPr>
              <a:t> some_cards:</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        count = count + </a:t>
            </a:r>
            <a:r>
              <a:rPr lang="en" sz="1750">
                <a:solidFill>
                  <a:srgbClr val="098658"/>
                </a:solidFill>
                <a:highlight>
                  <a:srgbClr val="FFFFFF"/>
                </a:highlight>
                <a:latin typeface="Consolas"/>
                <a:ea typeface="Consolas"/>
                <a:cs typeface="Consolas"/>
                <a:sym typeface="Consolas"/>
              </a:rPr>
              <a:t>1</a:t>
            </a:r>
            <a:endParaRPr sz="17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    </a:t>
            </a:r>
            <a:r>
              <a:rPr lang="en" sz="1750">
                <a:solidFill>
                  <a:srgbClr val="0000FF"/>
                </a:solidFill>
                <a:highlight>
                  <a:srgbClr val="FFFFFF"/>
                </a:highlight>
                <a:latin typeface="Consolas"/>
                <a:ea typeface="Consolas"/>
                <a:cs typeface="Consolas"/>
                <a:sym typeface="Consolas"/>
              </a:rPr>
              <a:t>return</a:t>
            </a:r>
            <a:r>
              <a:rPr lang="en" sz="1750">
                <a:solidFill>
                  <a:schemeClr val="dk1"/>
                </a:solidFill>
                <a:highlight>
                  <a:srgbClr val="FFFFFF"/>
                </a:highlight>
                <a:latin typeface="Consolas"/>
                <a:ea typeface="Consolas"/>
                <a:cs typeface="Consolas"/>
                <a:sym typeface="Consolas"/>
              </a:rPr>
              <a:t> count</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assert_equal(count_cards([</a:t>
            </a:r>
            <a:r>
              <a:rPr lang="en" sz="1750">
                <a:solidFill>
                  <a:srgbClr val="A31515"/>
                </a:solidFill>
                <a:highlight>
                  <a:srgbClr val="FFFFFF"/>
                </a:highlight>
                <a:latin typeface="Consolas"/>
                <a:ea typeface="Consolas"/>
                <a:cs typeface="Consolas"/>
                <a:sym typeface="Consolas"/>
              </a:rPr>
              <a:t>"♥7"</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"♦3"</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"♥5"</a:t>
            </a:r>
            <a:r>
              <a:rPr lang="en" sz="1750">
                <a:solidFill>
                  <a:schemeClr val="dk1"/>
                </a:solidFill>
                <a:highlight>
                  <a:srgbClr val="FFFFFF"/>
                </a:highlight>
                <a:latin typeface="Consolas"/>
                <a:ea typeface="Consolas"/>
                <a:cs typeface="Consolas"/>
                <a:sym typeface="Consolas"/>
              </a:rPr>
              <a:t>,</a:t>
            </a:r>
            <a:endParaRPr sz="17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rgbClr val="A31515"/>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"♣4"</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"♠3"</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"♣7"</a:t>
            </a:r>
            <a:r>
              <a:rPr lang="en" sz="1750">
                <a:solidFill>
                  <a:schemeClr val="dk1"/>
                </a:solidFill>
                <a:highlight>
                  <a:srgbClr val="FFFFFF"/>
                </a:highlight>
                <a:latin typeface="Consolas"/>
                <a:ea typeface="Consolas"/>
                <a:cs typeface="Consolas"/>
                <a:sym typeface="Consolas"/>
              </a:rPr>
              <a:t>]),</a:t>
            </a:r>
            <a:endParaRPr sz="17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rgbClr val="098658"/>
                </a:solidFill>
                <a:highlight>
                  <a:srgbClr val="FFFFFF"/>
                </a:highlight>
                <a:latin typeface="Consolas"/>
                <a:ea typeface="Consolas"/>
                <a:cs typeface="Consolas"/>
                <a:sym typeface="Consolas"/>
              </a:rPr>
              <a:t>             </a:t>
            </a:r>
            <a:r>
              <a:rPr lang="en" sz="1750">
                <a:solidFill>
                  <a:srgbClr val="098658"/>
                </a:solidFill>
                <a:highlight>
                  <a:srgbClr val="FFFFFF"/>
                </a:highlight>
                <a:latin typeface="Consolas"/>
                <a:ea typeface="Consolas"/>
                <a:cs typeface="Consolas"/>
                <a:sym typeface="Consolas"/>
              </a:rPr>
              <a:t>6</a:t>
            </a:r>
            <a:r>
              <a:rPr lang="en" sz="1750">
                <a:solidFill>
                  <a:schemeClr val="dk1"/>
                </a:solidFill>
                <a:highlight>
                  <a:srgbClr val="FFFFFF"/>
                </a:highlight>
                <a:latin typeface="Consolas"/>
                <a:ea typeface="Consolas"/>
                <a:cs typeface="Consolas"/>
                <a:sym typeface="Consolas"/>
              </a:rPr>
              <a:t>)</a:t>
            </a:r>
            <a:endParaRPr sz="1750">
              <a:solidFill>
                <a:schemeClr val="dk1"/>
              </a:solidFill>
              <a:highlight>
                <a:srgbClr val="FFFFFF"/>
              </a:highlight>
              <a:latin typeface="Consolas"/>
              <a:ea typeface="Consolas"/>
              <a:cs typeface="Consolas"/>
              <a:sym typeface="Consolas"/>
            </a:endParaRPr>
          </a:p>
          <a:p>
            <a:pPr indent="0" lvl="0" marL="0" rtl="0" algn="l">
              <a:spcBef>
                <a:spcPts val="0"/>
              </a:spcBef>
              <a:spcAft>
                <a:spcPts val="1200"/>
              </a:spcAft>
              <a:buNone/>
            </a:pPr>
            <a:r>
              <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4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Pattern</a:t>
            </a:r>
            <a:endParaRPr/>
          </a:p>
        </p:txBody>
      </p:sp>
      <p:sp>
        <p:nvSpPr>
          <p:cNvPr id="1546" name="Google Shape;1546;p43"/>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2050">
                <a:solidFill>
                  <a:srgbClr val="0000FF"/>
                </a:solidFill>
                <a:highlight>
                  <a:srgbClr val="FFFFFF"/>
                </a:highlight>
                <a:latin typeface="Consolas"/>
                <a:ea typeface="Consolas"/>
                <a:cs typeface="Consolas"/>
                <a:sym typeface="Consolas"/>
              </a:rPr>
              <a:t>def</a:t>
            </a:r>
            <a:r>
              <a:rPr lang="en" sz="2050">
                <a:solidFill>
                  <a:schemeClr val="dk1"/>
                </a:solidFill>
                <a:highlight>
                  <a:srgbClr val="FFFFFF"/>
                </a:highlight>
                <a:latin typeface="Consolas"/>
                <a:ea typeface="Consolas"/>
                <a:cs typeface="Consolas"/>
                <a:sym typeface="Consolas"/>
              </a:rPr>
              <a:t> double_values(ranks: list[int]) -&gt; </a:t>
            </a:r>
            <a:r>
              <a:rPr lang="en" sz="2050">
                <a:highlight>
                  <a:schemeClr val="lt1"/>
                </a:highlight>
                <a:latin typeface="Consolas"/>
                <a:ea typeface="Consolas"/>
                <a:cs typeface="Consolas"/>
                <a:sym typeface="Consolas"/>
              </a:rPr>
              <a:t>list</a:t>
            </a:r>
            <a:r>
              <a:rPr lang="en" sz="2050">
                <a:solidFill>
                  <a:schemeClr val="dk1"/>
                </a:solidFill>
                <a:highlight>
                  <a:srgbClr val="FFFFFF"/>
                </a:highlight>
                <a:latin typeface="Consolas"/>
                <a:ea typeface="Consolas"/>
                <a:cs typeface="Consolas"/>
                <a:sym typeface="Consolas"/>
              </a:rPr>
              <a:t>[int]:</a:t>
            </a:r>
            <a:endParaRPr sz="2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2050">
                <a:solidFill>
                  <a:schemeClr val="dk1"/>
                </a:solidFill>
                <a:highlight>
                  <a:srgbClr val="FFFFFF"/>
                </a:highlight>
                <a:latin typeface="Consolas"/>
                <a:ea typeface="Consolas"/>
                <a:cs typeface="Consolas"/>
                <a:sym typeface="Consolas"/>
              </a:rPr>
              <a:t>    new_values = []</a:t>
            </a:r>
            <a:endParaRPr sz="2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2050">
                <a:solidFill>
                  <a:schemeClr val="dk1"/>
                </a:solidFill>
                <a:highlight>
                  <a:srgbClr val="FFFFFF"/>
                </a:highlight>
                <a:latin typeface="Consolas"/>
                <a:ea typeface="Consolas"/>
                <a:cs typeface="Consolas"/>
                <a:sym typeface="Consolas"/>
              </a:rPr>
              <a:t>    </a:t>
            </a:r>
            <a:r>
              <a:rPr lang="en" sz="2050">
                <a:solidFill>
                  <a:srgbClr val="0000FF"/>
                </a:solidFill>
                <a:highlight>
                  <a:srgbClr val="FFFFFF"/>
                </a:highlight>
                <a:latin typeface="Consolas"/>
                <a:ea typeface="Consolas"/>
                <a:cs typeface="Consolas"/>
                <a:sym typeface="Consolas"/>
              </a:rPr>
              <a:t>for</a:t>
            </a:r>
            <a:r>
              <a:rPr lang="en" sz="2050">
                <a:solidFill>
                  <a:schemeClr val="dk1"/>
                </a:solidFill>
                <a:highlight>
                  <a:srgbClr val="FFFFFF"/>
                </a:highlight>
                <a:latin typeface="Consolas"/>
                <a:ea typeface="Consolas"/>
                <a:cs typeface="Consolas"/>
                <a:sym typeface="Consolas"/>
              </a:rPr>
              <a:t> rank </a:t>
            </a:r>
            <a:r>
              <a:rPr lang="en" sz="2050">
                <a:solidFill>
                  <a:srgbClr val="0000FF"/>
                </a:solidFill>
                <a:highlight>
                  <a:srgbClr val="FFFFFF"/>
                </a:highlight>
                <a:latin typeface="Consolas"/>
                <a:ea typeface="Consolas"/>
                <a:cs typeface="Consolas"/>
                <a:sym typeface="Consolas"/>
              </a:rPr>
              <a:t>in</a:t>
            </a:r>
            <a:r>
              <a:rPr lang="en" sz="2050">
                <a:solidFill>
                  <a:schemeClr val="dk1"/>
                </a:solidFill>
                <a:highlight>
                  <a:srgbClr val="FFFFFF"/>
                </a:highlight>
                <a:latin typeface="Consolas"/>
                <a:ea typeface="Consolas"/>
                <a:cs typeface="Consolas"/>
                <a:sym typeface="Consolas"/>
              </a:rPr>
              <a:t> ranks:</a:t>
            </a:r>
            <a:endParaRPr sz="2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2050">
                <a:solidFill>
                  <a:schemeClr val="dk1"/>
                </a:solidFill>
                <a:highlight>
                  <a:srgbClr val="FFFFFF"/>
                </a:highlight>
                <a:latin typeface="Consolas"/>
                <a:ea typeface="Consolas"/>
                <a:cs typeface="Consolas"/>
                <a:sym typeface="Consolas"/>
              </a:rPr>
              <a:t>        new_values.append(rank*</a:t>
            </a:r>
            <a:r>
              <a:rPr lang="en" sz="2050">
                <a:solidFill>
                  <a:srgbClr val="098658"/>
                </a:solidFill>
                <a:highlight>
                  <a:srgbClr val="FFFFFF"/>
                </a:highlight>
                <a:latin typeface="Consolas"/>
                <a:ea typeface="Consolas"/>
                <a:cs typeface="Consolas"/>
                <a:sym typeface="Consolas"/>
              </a:rPr>
              <a:t>2</a:t>
            </a:r>
            <a:r>
              <a:rPr lang="en" sz="2050">
                <a:solidFill>
                  <a:schemeClr val="dk1"/>
                </a:solidFill>
                <a:highlight>
                  <a:srgbClr val="FFFFFF"/>
                </a:highlight>
                <a:latin typeface="Consolas"/>
                <a:ea typeface="Consolas"/>
                <a:cs typeface="Consolas"/>
                <a:sym typeface="Consolas"/>
              </a:rPr>
              <a:t>)</a:t>
            </a:r>
            <a:endParaRPr sz="2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2050">
                <a:solidFill>
                  <a:schemeClr val="dk1"/>
                </a:solidFill>
                <a:highlight>
                  <a:srgbClr val="FFFFFF"/>
                </a:highlight>
                <a:latin typeface="Consolas"/>
                <a:ea typeface="Consolas"/>
                <a:cs typeface="Consolas"/>
                <a:sym typeface="Consolas"/>
              </a:rPr>
              <a:t>    </a:t>
            </a:r>
            <a:r>
              <a:rPr lang="en" sz="2050">
                <a:solidFill>
                  <a:srgbClr val="0000FF"/>
                </a:solidFill>
                <a:highlight>
                  <a:srgbClr val="FFFFFF"/>
                </a:highlight>
                <a:latin typeface="Consolas"/>
                <a:ea typeface="Consolas"/>
                <a:cs typeface="Consolas"/>
                <a:sym typeface="Consolas"/>
              </a:rPr>
              <a:t>return</a:t>
            </a:r>
            <a:r>
              <a:rPr lang="en" sz="2050">
                <a:solidFill>
                  <a:schemeClr val="dk1"/>
                </a:solidFill>
                <a:highlight>
                  <a:srgbClr val="FFFFFF"/>
                </a:highlight>
                <a:latin typeface="Consolas"/>
                <a:ea typeface="Consolas"/>
                <a:cs typeface="Consolas"/>
                <a:sym typeface="Consolas"/>
              </a:rPr>
              <a:t> new_values</a:t>
            </a:r>
            <a:endParaRPr sz="2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20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2050">
                <a:solidFill>
                  <a:schemeClr val="dk1"/>
                </a:solidFill>
                <a:highlight>
                  <a:srgbClr val="FFFFFF"/>
                </a:highlight>
                <a:latin typeface="Consolas"/>
                <a:ea typeface="Consolas"/>
                <a:cs typeface="Consolas"/>
                <a:sym typeface="Consolas"/>
              </a:rPr>
              <a:t>assert_equal(double_values([</a:t>
            </a:r>
            <a:r>
              <a:rPr lang="en" sz="2050">
                <a:solidFill>
                  <a:srgbClr val="098658"/>
                </a:solidFill>
                <a:highlight>
                  <a:srgbClr val="FFFFFF"/>
                </a:highlight>
                <a:latin typeface="Consolas"/>
                <a:ea typeface="Consolas"/>
                <a:cs typeface="Consolas"/>
                <a:sym typeface="Consolas"/>
              </a:rPr>
              <a:t>3</a:t>
            </a:r>
            <a:r>
              <a:rPr lang="en" sz="2050">
                <a:solidFill>
                  <a:schemeClr val="dk1"/>
                </a:solidFill>
                <a:highlight>
                  <a:srgbClr val="FFFFFF"/>
                </a:highlight>
                <a:latin typeface="Consolas"/>
                <a:ea typeface="Consolas"/>
                <a:cs typeface="Consolas"/>
                <a:sym typeface="Consolas"/>
              </a:rPr>
              <a:t>, </a:t>
            </a:r>
            <a:r>
              <a:rPr lang="en" sz="2050">
                <a:solidFill>
                  <a:srgbClr val="098658"/>
                </a:solidFill>
                <a:highlight>
                  <a:srgbClr val="FFFFFF"/>
                </a:highlight>
                <a:latin typeface="Consolas"/>
                <a:ea typeface="Consolas"/>
                <a:cs typeface="Consolas"/>
                <a:sym typeface="Consolas"/>
              </a:rPr>
              <a:t>3</a:t>
            </a:r>
            <a:r>
              <a:rPr lang="en" sz="2050">
                <a:solidFill>
                  <a:schemeClr val="dk1"/>
                </a:solidFill>
                <a:highlight>
                  <a:srgbClr val="FFFFFF"/>
                </a:highlight>
                <a:latin typeface="Consolas"/>
                <a:ea typeface="Consolas"/>
                <a:cs typeface="Consolas"/>
                <a:sym typeface="Consolas"/>
              </a:rPr>
              <a:t>, </a:t>
            </a:r>
            <a:r>
              <a:rPr lang="en" sz="2050">
                <a:solidFill>
                  <a:srgbClr val="098658"/>
                </a:solidFill>
                <a:highlight>
                  <a:srgbClr val="FFFFFF"/>
                </a:highlight>
                <a:latin typeface="Consolas"/>
                <a:ea typeface="Consolas"/>
                <a:cs typeface="Consolas"/>
                <a:sym typeface="Consolas"/>
              </a:rPr>
              <a:t>4</a:t>
            </a:r>
            <a:r>
              <a:rPr lang="en" sz="2050">
                <a:solidFill>
                  <a:schemeClr val="dk1"/>
                </a:solidFill>
                <a:highlight>
                  <a:srgbClr val="FFFFFF"/>
                </a:highlight>
                <a:latin typeface="Consolas"/>
                <a:ea typeface="Consolas"/>
                <a:cs typeface="Consolas"/>
                <a:sym typeface="Consolas"/>
              </a:rPr>
              <a:t>]), [</a:t>
            </a:r>
            <a:r>
              <a:rPr lang="en" sz="2050">
                <a:solidFill>
                  <a:srgbClr val="098658"/>
                </a:solidFill>
                <a:highlight>
                  <a:srgbClr val="FFFFFF"/>
                </a:highlight>
                <a:latin typeface="Consolas"/>
                <a:ea typeface="Consolas"/>
                <a:cs typeface="Consolas"/>
                <a:sym typeface="Consolas"/>
              </a:rPr>
              <a:t>6</a:t>
            </a:r>
            <a:r>
              <a:rPr lang="en" sz="2050">
                <a:solidFill>
                  <a:schemeClr val="dk1"/>
                </a:solidFill>
                <a:highlight>
                  <a:srgbClr val="FFFFFF"/>
                </a:highlight>
                <a:latin typeface="Consolas"/>
                <a:ea typeface="Consolas"/>
                <a:cs typeface="Consolas"/>
                <a:sym typeface="Consolas"/>
              </a:rPr>
              <a:t>, </a:t>
            </a:r>
            <a:r>
              <a:rPr lang="en" sz="2050">
                <a:solidFill>
                  <a:srgbClr val="098658"/>
                </a:solidFill>
                <a:highlight>
                  <a:srgbClr val="FFFFFF"/>
                </a:highlight>
                <a:latin typeface="Consolas"/>
                <a:ea typeface="Consolas"/>
                <a:cs typeface="Consolas"/>
                <a:sym typeface="Consolas"/>
              </a:rPr>
              <a:t>6</a:t>
            </a:r>
            <a:r>
              <a:rPr lang="en" sz="2050">
                <a:solidFill>
                  <a:schemeClr val="dk1"/>
                </a:solidFill>
                <a:highlight>
                  <a:srgbClr val="FFFFFF"/>
                </a:highlight>
                <a:latin typeface="Consolas"/>
                <a:ea typeface="Consolas"/>
                <a:cs typeface="Consolas"/>
                <a:sym typeface="Consolas"/>
              </a:rPr>
              <a:t>, </a:t>
            </a:r>
            <a:r>
              <a:rPr lang="en" sz="2050">
                <a:solidFill>
                  <a:srgbClr val="098658"/>
                </a:solidFill>
                <a:highlight>
                  <a:srgbClr val="FFFFFF"/>
                </a:highlight>
                <a:latin typeface="Consolas"/>
                <a:ea typeface="Consolas"/>
                <a:cs typeface="Consolas"/>
                <a:sym typeface="Consolas"/>
              </a:rPr>
              <a:t>8</a:t>
            </a:r>
            <a:r>
              <a:rPr lang="en" sz="2050">
                <a:solidFill>
                  <a:schemeClr val="dk1"/>
                </a:solidFill>
                <a:highlight>
                  <a:srgbClr val="FFFFFF"/>
                </a:highlight>
                <a:latin typeface="Consolas"/>
                <a:ea typeface="Consolas"/>
                <a:cs typeface="Consolas"/>
                <a:sym typeface="Consolas"/>
              </a:rPr>
              <a:t>])</a:t>
            </a:r>
            <a:endParaRPr sz="2050">
              <a:solidFill>
                <a:schemeClr val="dk1"/>
              </a:solidFill>
              <a:highlight>
                <a:srgbClr val="FFFFFF"/>
              </a:highlight>
              <a:latin typeface="Consolas"/>
              <a:ea typeface="Consolas"/>
              <a:cs typeface="Consolas"/>
              <a:sym typeface="Consolas"/>
            </a:endParaRPr>
          </a:p>
          <a:p>
            <a:pPr indent="0" lvl="0" marL="0" rtl="0" algn="l">
              <a:spcBef>
                <a:spcPts val="0"/>
              </a:spcBef>
              <a:spcAft>
                <a:spcPts val="1200"/>
              </a:spcAft>
              <a:buNone/>
            </a:pPr>
            <a:r>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4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 Pattern</a:t>
            </a:r>
            <a:endParaRPr/>
          </a:p>
        </p:txBody>
      </p:sp>
      <p:sp>
        <p:nvSpPr>
          <p:cNvPr id="1552" name="Google Shape;1552;p4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750">
                <a:solidFill>
                  <a:srgbClr val="0000FF"/>
                </a:solidFill>
                <a:highlight>
                  <a:srgbClr val="FFFFFF"/>
                </a:highlight>
                <a:latin typeface="Consolas"/>
                <a:ea typeface="Consolas"/>
                <a:cs typeface="Consolas"/>
                <a:sym typeface="Consolas"/>
              </a:rPr>
              <a:t>def</a:t>
            </a:r>
            <a:r>
              <a:rPr lang="en" sz="1750">
                <a:solidFill>
                  <a:schemeClr val="dk1"/>
                </a:solidFill>
                <a:highlight>
                  <a:srgbClr val="FFFFFF"/>
                </a:highlight>
                <a:latin typeface="Consolas"/>
                <a:ea typeface="Consolas"/>
                <a:cs typeface="Consolas"/>
                <a:sym typeface="Consolas"/>
              </a:rPr>
              <a:t> remove_hearts(suits: list[str]) -&gt; list[str]:</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    new_suits = []</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    </a:t>
            </a:r>
            <a:r>
              <a:rPr lang="en" sz="1750">
                <a:solidFill>
                  <a:srgbClr val="0000FF"/>
                </a:solidFill>
                <a:highlight>
                  <a:srgbClr val="FFFFFF"/>
                </a:highlight>
                <a:latin typeface="Consolas"/>
                <a:ea typeface="Consolas"/>
                <a:cs typeface="Consolas"/>
                <a:sym typeface="Consolas"/>
              </a:rPr>
              <a:t>for</a:t>
            </a:r>
            <a:r>
              <a:rPr lang="en" sz="1750">
                <a:solidFill>
                  <a:schemeClr val="dk1"/>
                </a:solidFill>
                <a:highlight>
                  <a:srgbClr val="FFFFFF"/>
                </a:highlight>
                <a:latin typeface="Consolas"/>
                <a:ea typeface="Consolas"/>
                <a:cs typeface="Consolas"/>
                <a:sym typeface="Consolas"/>
              </a:rPr>
              <a:t> suit </a:t>
            </a:r>
            <a:r>
              <a:rPr lang="en" sz="1750">
                <a:solidFill>
                  <a:srgbClr val="0000FF"/>
                </a:solidFill>
                <a:highlight>
                  <a:srgbClr val="FFFFFF"/>
                </a:highlight>
                <a:latin typeface="Consolas"/>
                <a:ea typeface="Consolas"/>
                <a:cs typeface="Consolas"/>
                <a:sym typeface="Consolas"/>
              </a:rPr>
              <a:t>in</a:t>
            </a:r>
            <a:r>
              <a:rPr lang="en" sz="1750">
                <a:solidFill>
                  <a:schemeClr val="dk1"/>
                </a:solidFill>
                <a:highlight>
                  <a:srgbClr val="FFFFFF"/>
                </a:highlight>
                <a:latin typeface="Consolas"/>
                <a:ea typeface="Consolas"/>
                <a:cs typeface="Consolas"/>
                <a:sym typeface="Consolas"/>
              </a:rPr>
              <a:t> suits:</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        </a:t>
            </a:r>
            <a:r>
              <a:rPr lang="en" sz="1750">
                <a:solidFill>
                  <a:srgbClr val="0000FF"/>
                </a:solidFill>
                <a:highlight>
                  <a:srgbClr val="FFFFFF"/>
                </a:highlight>
                <a:latin typeface="Consolas"/>
                <a:ea typeface="Consolas"/>
                <a:cs typeface="Consolas"/>
                <a:sym typeface="Consolas"/>
              </a:rPr>
              <a:t>if</a:t>
            </a:r>
            <a:r>
              <a:rPr lang="en" sz="1750">
                <a:solidFill>
                  <a:schemeClr val="dk1"/>
                </a:solidFill>
                <a:highlight>
                  <a:srgbClr val="FFFFFF"/>
                </a:highlight>
                <a:latin typeface="Consolas"/>
                <a:ea typeface="Consolas"/>
                <a:cs typeface="Consolas"/>
                <a:sym typeface="Consolas"/>
              </a:rPr>
              <a:t> suit != </a:t>
            </a:r>
            <a:r>
              <a:rPr lang="en" sz="1750">
                <a:solidFill>
                  <a:srgbClr val="A31515"/>
                </a:solidFill>
                <a:highlight>
                  <a:srgbClr val="FFFFFF"/>
                </a:highlight>
                <a:latin typeface="Consolas"/>
                <a:ea typeface="Consolas"/>
                <a:cs typeface="Consolas"/>
                <a:sym typeface="Consolas"/>
              </a:rPr>
              <a:t>"heart"</a:t>
            </a:r>
            <a:r>
              <a:rPr lang="en" sz="1750">
                <a:solidFill>
                  <a:schemeClr val="dk1"/>
                </a:solidFill>
                <a:highlight>
                  <a:srgbClr val="FFFFFF"/>
                </a:highlight>
                <a:latin typeface="Consolas"/>
                <a:ea typeface="Consolas"/>
                <a:cs typeface="Consolas"/>
                <a:sym typeface="Consolas"/>
              </a:rPr>
              <a:t>:</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            new_suits.append(suit)</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    </a:t>
            </a:r>
            <a:r>
              <a:rPr lang="en" sz="1750">
                <a:solidFill>
                  <a:srgbClr val="0000FF"/>
                </a:solidFill>
                <a:highlight>
                  <a:srgbClr val="FFFFFF"/>
                </a:highlight>
                <a:latin typeface="Consolas"/>
                <a:ea typeface="Consolas"/>
                <a:cs typeface="Consolas"/>
                <a:sym typeface="Consolas"/>
              </a:rPr>
              <a:t>return</a:t>
            </a:r>
            <a:r>
              <a:rPr lang="en" sz="1750">
                <a:solidFill>
                  <a:schemeClr val="dk1"/>
                </a:solidFill>
                <a:highlight>
                  <a:srgbClr val="FFFFFF"/>
                </a:highlight>
                <a:latin typeface="Consolas"/>
                <a:ea typeface="Consolas"/>
                <a:cs typeface="Consolas"/>
                <a:sym typeface="Consolas"/>
              </a:rPr>
              <a:t> new_suits</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assert_equal(remove_hearts([</a:t>
            </a:r>
            <a:r>
              <a:rPr lang="en" sz="1750">
                <a:solidFill>
                  <a:srgbClr val="A31515"/>
                </a:solidFill>
                <a:highlight>
                  <a:srgbClr val="FFFFFF"/>
                </a:highlight>
                <a:latin typeface="Consolas"/>
                <a:ea typeface="Consolas"/>
                <a:cs typeface="Consolas"/>
                <a:sym typeface="Consolas"/>
              </a:rPr>
              <a:t>"heart"</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"diamond"</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"heart"</a:t>
            </a:r>
            <a:r>
              <a:rPr lang="en" sz="1750">
                <a:solidFill>
                  <a:schemeClr val="dk1"/>
                </a:solidFill>
                <a:highlight>
                  <a:srgbClr val="FFFFFF"/>
                </a:highlight>
                <a:latin typeface="Consolas"/>
                <a:ea typeface="Consolas"/>
                <a:cs typeface="Consolas"/>
                <a:sym typeface="Consolas"/>
              </a:rPr>
              <a:t>,</a:t>
            </a:r>
            <a:endParaRPr sz="17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rgbClr val="A31515"/>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"club"</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"spade"</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"club"</a:t>
            </a:r>
            <a:r>
              <a:rPr lang="en" sz="1750">
                <a:solidFill>
                  <a:schemeClr val="dk1"/>
                </a:solidFill>
                <a:highlight>
                  <a:srgbClr val="FFFFFF"/>
                </a:highlight>
                <a:latin typeface="Consolas"/>
                <a:ea typeface="Consolas"/>
                <a:cs typeface="Consolas"/>
                <a:sym typeface="Consolas"/>
              </a:rPr>
              <a:t>]),</a:t>
            </a:r>
            <a:endParaRPr sz="1750">
              <a:solidFill>
                <a:schemeClr val="dk1"/>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"diamond"</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"club"</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"spade"</a:t>
            </a:r>
            <a:r>
              <a:rPr lang="en" sz="1750">
                <a:solidFill>
                  <a:schemeClr val="dk1"/>
                </a:solidFill>
                <a:highlight>
                  <a:srgbClr val="FFFFFF"/>
                </a:highlight>
                <a:latin typeface="Consolas"/>
                <a:ea typeface="Consolas"/>
                <a:cs typeface="Consolas"/>
                <a:sym typeface="Consolas"/>
              </a:rPr>
              <a:t>, </a:t>
            </a:r>
            <a:r>
              <a:rPr lang="en" sz="1750">
                <a:solidFill>
                  <a:srgbClr val="A31515"/>
                </a:solidFill>
                <a:highlight>
                  <a:srgbClr val="FFFFFF"/>
                </a:highlight>
                <a:latin typeface="Consolas"/>
                <a:ea typeface="Consolas"/>
                <a:cs typeface="Consolas"/>
                <a:sym typeface="Consolas"/>
              </a:rPr>
              <a:t>"club"</a:t>
            </a:r>
            <a:r>
              <a:rPr lang="en" sz="1750">
                <a:solidFill>
                  <a:schemeClr val="dk1"/>
                </a:solidFill>
                <a:highlight>
                  <a:srgbClr val="FFFFFF"/>
                </a:highlight>
                <a:latin typeface="Consolas"/>
                <a:ea typeface="Consolas"/>
                <a:cs typeface="Consolas"/>
                <a:sym typeface="Consolas"/>
              </a:rPr>
              <a:t>])</a:t>
            </a:r>
            <a:endParaRPr sz="1750">
              <a:solidFill>
                <a:schemeClr val="dk1"/>
              </a:solidFill>
              <a:highlight>
                <a:srgbClr val="FFFFFF"/>
              </a:highlight>
              <a:latin typeface="Consolas"/>
              <a:ea typeface="Consolas"/>
              <a:cs typeface="Consolas"/>
              <a:sym typeface="Consolas"/>
            </a:endParaRPr>
          </a:p>
          <a:p>
            <a:pPr indent="0" lvl="0" marL="0" rtl="0" algn="l">
              <a:spcBef>
                <a:spcPts val="0"/>
              </a:spcBef>
              <a:spcAft>
                <a:spcPts val="1200"/>
              </a:spcAft>
              <a:buNone/>
            </a:pPr>
            <a:r>
              <a:t/>
            </a:r>
            <a:endParaRPr sz="17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hone Engineering Lesson by Slidesgo">
  <a:themeElements>
    <a:clrScheme name="Simple Light">
      <a:dk1>
        <a:srgbClr val="000000"/>
      </a:dk1>
      <a:lt1>
        <a:srgbClr val="FFFFFF"/>
      </a:lt1>
      <a:dk2>
        <a:srgbClr val="D9DDDF"/>
      </a:dk2>
      <a:lt2>
        <a:srgbClr val="EFF4F6"/>
      </a:lt2>
      <a:accent1>
        <a:srgbClr val="0C88FF"/>
      </a:accent1>
      <a:accent2>
        <a:srgbClr val="1336F8"/>
      </a:accent2>
      <a:accent3>
        <a:srgbClr val="0DCF7C"/>
      </a:accent3>
      <a:accent4>
        <a:srgbClr val="FF592A"/>
      </a:accent4>
      <a:accent5>
        <a:srgbClr val="C12900"/>
      </a:accent5>
      <a:accent6>
        <a:srgbClr val="FFC62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