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Libre Baskerville"/>
      <p:regular r:id="rId15"/>
      <p:bold r:id="rId16"/>
      <p:italic r:id="rId17"/>
    </p:embeddedFont>
    <p:embeddedFont>
      <p:font typeface="Open Sans ExtraBold"/>
      <p:bold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5" Type="http://schemas.openxmlformats.org/officeDocument/2006/relationships/font" Target="fonts/LibreBaskerville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36d4f17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36d4f17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5b1edc8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5b1edc8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5b1edc8c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5b1edc8c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36d4f179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36d4f17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slide has instructions for installing Designer, in case anyone needs them.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5b1edc8c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5b1edc8c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7 - </a:t>
            </a:r>
            <a:r>
              <a:rPr lang="en" strike="sngStrike"/>
              <a:t>Sequences</a:t>
            </a:r>
            <a:br>
              <a:rPr lang="en" strike="sngStrike"/>
            </a:br>
            <a:r>
              <a:rPr lang="en"/>
              <a:t>          Designer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8" name="Google Shape;1508;p37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[TA Name]</a:t>
            </a:r>
            <a:endParaRPr/>
          </a:p>
        </p:txBody>
      </p:sp>
      <p:sp>
        <p:nvSpPr>
          <p:cNvPr id="1509" name="Google Shape;1509;p37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[TA Name]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8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week’s lab: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Designer Worlds!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5" name="Google Shape;15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566850"/>
            <a:ext cx="4915550" cy="387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you save the file somewhere you can find it, in a folder!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Keep things organized!</a:t>
            </a:r>
            <a:endParaRPr/>
          </a:p>
        </p:txBody>
      </p:sp>
      <p:sp>
        <p:nvSpPr>
          <p:cNvPr id="1521" name="Google Shape;1521;p3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make a new empty file in Thonny: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teleporting_box.py</a:t>
            </a:r>
            <a:endParaRPr b="1" sz="2300"/>
          </a:p>
        </p:txBody>
      </p:sp>
      <p:pic>
        <p:nvPicPr>
          <p:cNvPr id="1522" name="Google Shape;1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21" y="1156700"/>
            <a:ext cx="2318050" cy="28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Lab Assignment</a:t>
            </a:r>
            <a:endParaRPr/>
          </a:p>
        </p:txBody>
      </p:sp>
      <p:sp>
        <p:nvSpPr>
          <p:cNvPr id="1528" name="Google Shape;1528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the usual instructions for breaking into </a:t>
            </a:r>
            <a:r>
              <a:rPr lang="en"/>
              <a:t>groups</a:t>
            </a:r>
            <a:r>
              <a:rPr lang="en"/>
              <a:t> and then making a copy of the worksheet.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1 (Individual):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Complete the Designer Worlds tutorial (~20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 2 (Group):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Work together to answer the critical thinking 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Designer</a:t>
            </a:r>
            <a:endParaRPr/>
          </a:p>
        </p:txBody>
      </p:sp>
      <p:sp>
        <p:nvSpPr>
          <p:cNvPr id="1534" name="Google Shape;1534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should have been installed when you installed Thonny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if it wasn’t</a:t>
            </a:r>
            <a:r>
              <a:rPr lang="en"/>
              <a:t>...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 the top menu bar, click "Tools" =&gt; "Manage Packages" so that the Manage Packages window appears.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 the search box at the top of the window, type </a:t>
            </a:r>
            <a:r>
              <a:rPr b="1"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designer</a:t>
            </a:r>
            <a:endParaRPr b="1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Click "Find package from PyPI" to the right of the search box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Click the "Install" button - a new window will appear.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Installation make take a little while depending on your machine.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40" name="Google Shape;1540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41" name="Google Shape;1541;p42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finish module 7 this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Primer 8 before next lab!</a:t>
            </a:r>
            <a:endParaRPr/>
          </a:p>
        </p:txBody>
      </p:sp>
      <p:sp>
        <p:nvSpPr>
          <p:cNvPr id="1542" name="Google Shape;1542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