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Black"/>
      <p:bold r:id="rId18"/>
      <p:boldItalic r:id="rId19"/>
    </p:embeddedFont>
    <p:embeddedFont>
      <p:font typeface="Libre Baskerville"/>
      <p:regular r:id="rId20"/>
      <p:bold r:id="rId21"/>
      <p:italic r:id="rId22"/>
    </p:embeddedFont>
    <p:embeddedFont>
      <p:font typeface="Open Sans ExtraBold"/>
      <p:bold r:id="rId23"/>
      <p:boldItalic r:id="rId24"/>
    </p:embeddedFont>
    <p:embeddedFont>
      <p:font typeface="Roboto Mon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Baskerville-regular.fntdata"/><Relationship Id="rId22" Type="http://schemas.openxmlformats.org/officeDocument/2006/relationships/font" Target="fonts/LibreBaskerville-italic.fntdata"/><Relationship Id="rId21" Type="http://schemas.openxmlformats.org/officeDocument/2006/relationships/font" Target="fonts/LibreBaskerville-bold.fntdata"/><Relationship Id="rId24" Type="http://schemas.openxmlformats.org/officeDocument/2006/relationships/font" Target="fonts/OpenSansExtraBold-boldItalic.fntdata"/><Relationship Id="rId23" Type="http://schemas.openxmlformats.org/officeDocument/2006/relationships/font" Target="fonts/OpenSans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lack-boldItalic.fntdata"/><Relationship Id="rId18" Type="http://schemas.openxmlformats.org/officeDocument/2006/relationships/font" Target="fonts/RobotoBlac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01" name="Google Shape;150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4" name="Shape 1564"/>
        <p:cNvGrpSpPr/>
        <p:nvPr/>
      </p:nvGrpSpPr>
      <p:grpSpPr>
        <a:xfrm>
          <a:off x="0" y="0"/>
          <a:ext cx="0" cy="0"/>
          <a:chOff x="0" y="0"/>
          <a:chExt cx="0" cy="0"/>
        </a:xfrm>
      </p:grpSpPr>
      <p:sp>
        <p:nvSpPr>
          <p:cNvPr id="1565" name="Google Shape;1565;g164c39c216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6" name="Google Shape;1566;g164c39c216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would make a point to say that while students are free to apply to internships their freshman year, most employers are looking for candidates with a bit more skill and they will have a better chance applying their sophomore year. It never hurts to try, you could always get a ‘Yes’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are applying to the CISC department from a different department, put your request in early. Requests will only get approved twice a year (August and January, I think). It is becoming a pretty selective process so make sure to do as well as you can in your CISC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UD Catalog/Degree audit will tell you what classes you need to take. You have flexibility on when to take them but UD CISC department page has a suggested timeline somewhere on their website. Do what works for you, don’t take too many technical courses one semester if you know that will fry your brain--spread them out if you can.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Contact your advisor for registration questions or Samantha Fowle.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Pick your concentration/minor based off what you are genuinely interested in!! You will spend lost of time in that area and if you have a passion/interest you will do better. You will also be able to speak to it better in interview and your passion will come across well. Employers want motivated people that will work hard so sometimes adding a minor that is not CS related will work in your favor because it could (1) set you up to do CS work in a cool industry or (2) will show a different side of you and help you connect with recruiters/interviewers.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0" name="Shape 1570"/>
        <p:cNvGrpSpPr/>
        <p:nvPr/>
      </p:nvGrpSpPr>
      <p:grpSpPr>
        <a:xfrm>
          <a:off x="0" y="0"/>
          <a:ext cx="0" cy="0"/>
          <a:chOff x="0" y="0"/>
          <a:chExt cx="0" cy="0"/>
        </a:xfrm>
      </p:grpSpPr>
      <p:sp>
        <p:nvSpPr>
          <p:cNvPr id="1571" name="Google Shape;1571;g164c39c216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2" name="Google Shape;1572;g164c39c216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13dc4580f1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8" name="Google Shape;1578;g13dc4580f1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g136d4f179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9" name="Google Shape;1509;g136d4f179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5" name="Shape 1515"/>
        <p:cNvGrpSpPr/>
        <p:nvPr/>
      </p:nvGrpSpPr>
      <p:grpSpPr>
        <a:xfrm>
          <a:off x="0" y="0"/>
          <a:ext cx="0" cy="0"/>
          <a:chOff x="0" y="0"/>
          <a:chExt cx="0" cy="0"/>
        </a:xfrm>
      </p:grpSpPr>
      <p:sp>
        <p:nvSpPr>
          <p:cNvPr id="1516" name="Google Shape;1516;g164c39c216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7" name="Google Shape;1517;g164c39c216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164c39c21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164c39c21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g164c39c216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3" name="Google Shape;1533;g164c39c216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it seems relevant, tell that story about a student who created their own japanese game design concentration → took japanese language courses, art courses, some other stuff, got hired by nintendo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Usually have to select concentration by end of sophomore year, but you can start taking yoru technical electives earlier if you meet the prerequisites and want to get a head start!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7" name="Shape 1537"/>
        <p:cNvGrpSpPr/>
        <p:nvPr/>
      </p:nvGrpSpPr>
      <p:grpSpPr>
        <a:xfrm>
          <a:off x="0" y="0"/>
          <a:ext cx="0" cy="0"/>
          <a:chOff x="0" y="0"/>
          <a:chExt cx="0" cy="0"/>
        </a:xfrm>
      </p:grpSpPr>
      <p:sp>
        <p:nvSpPr>
          <p:cNvPr id="1538" name="Google Shape;1538;g164c39c216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9" name="Google Shape;1539;g164c39c216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g164c39c216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6" name="Google Shape;1546;g164c39c216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1" name="Shape 1551"/>
        <p:cNvGrpSpPr/>
        <p:nvPr/>
      </p:nvGrpSpPr>
      <p:grpSpPr>
        <a:xfrm>
          <a:off x="0" y="0"/>
          <a:ext cx="0" cy="0"/>
          <a:chOff x="0" y="0"/>
          <a:chExt cx="0" cy="0"/>
        </a:xfrm>
      </p:grpSpPr>
      <p:sp>
        <p:nvSpPr>
          <p:cNvPr id="1552" name="Google Shape;1552;g164c39c216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3" name="Google Shape;1553;g164c39c216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164c39c216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164c39c216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40" y="0"/>
            <a:ext cx="9143957" cy="5143500"/>
            <a:chOff x="-19200" y="0"/>
            <a:chExt cx="9163200" cy="5143500"/>
          </a:xfrm>
        </p:grpSpPr>
        <p:cxnSp>
          <p:nvCxnSpPr>
            <p:cNvPr id="10" name="Google Shape;10;p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 name="Google Shape;11;p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 name="Google Shape;12;p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 name="Google Shape;13;p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 name="Google Shape;14;p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 name="Google Shape;15;p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6" name="Google Shape;16;p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 name="Google Shape;17;p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 name="Google Shape;18;p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 name="Google Shape;19;p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0" name="Google Shape;20;p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1" name="Google Shape;21;p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2" name="Google Shape;22;p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 name="Google Shape;23;p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 name="Google Shape;24;p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5" name="Google Shape;25;p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 name="Google Shape;26;p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 name="Google Shape;27;p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 name="Google Shape;28;p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 name="Google Shape;29;p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0" name="Google Shape;30;p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1" name="Google Shape;31;p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 name="Google Shape;32;p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3" name="Google Shape;33;p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4" name="Google Shape;34;p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5" name="Google Shape;35;p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 name="Google Shape;36;p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 name="Google Shape;37;p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8" name="Google Shape;38;p2"/>
          <p:cNvSpPr/>
          <p:nvPr/>
        </p:nvSpPr>
        <p:spPr>
          <a:xfrm>
            <a:off x="346652" y="3035855"/>
            <a:ext cx="1628730" cy="1631041"/>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rgbClr val="6AA84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46827" y="2844323"/>
            <a:ext cx="1628730" cy="1631041"/>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rgbClr val="B6D7A8"/>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23325" y="10724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 name="Google Shape;43;p2"/>
          <p:cNvGrpSpPr/>
          <p:nvPr/>
        </p:nvGrpSpPr>
        <p:grpSpPr>
          <a:xfrm>
            <a:off x="1776300" y="4713000"/>
            <a:ext cx="1014400" cy="430500"/>
            <a:chOff x="2559150" y="3516550"/>
            <a:chExt cx="1014400" cy="430500"/>
          </a:xfrm>
        </p:grpSpPr>
        <p:cxnSp>
          <p:nvCxnSpPr>
            <p:cNvPr id="44" name="Google Shape;44;p2"/>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5" name="Google Shape;45;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6" name="Google Shape;46;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47" name="Google Shape;47;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48" name="Google Shape;48;p2"/>
          <p:cNvGrpSpPr/>
          <p:nvPr/>
        </p:nvGrpSpPr>
        <p:grpSpPr>
          <a:xfrm>
            <a:off x="-42" y="4744350"/>
            <a:ext cx="751667" cy="430500"/>
            <a:chOff x="2821883" y="3516550"/>
            <a:chExt cx="751667" cy="430500"/>
          </a:xfrm>
        </p:grpSpPr>
        <p:cxnSp>
          <p:nvCxnSpPr>
            <p:cNvPr id="49" name="Google Shape;49;p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0" name="Google Shape;50;p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51" name="Google Shape;51;p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52" name="Google Shape;52;p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txBox="1"/>
          <p:nvPr>
            <p:ph idx="1" type="subTitle"/>
          </p:nvPr>
        </p:nvSpPr>
        <p:spPr>
          <a:xfrm>
            <a:off x="2564700" y="3615300"/>
            <a:ext cx="3959100" cy="77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0" name="Google Shape;60;p2"/>
          <p:cNvSpPr txBox="1"/>
          <p:nvPr>
            <p:ph idx="2" type="subTitle"/>
          </p:nvPr>
        </p:nvSpPr>
        <p:spPr>
          <a:xfrm>
            <a:off x="5766425" y="2541850"/>
            <a:ext cx="2096400" cy="722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1pPr>
            <a:lvl2pPr lvl="1"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2pPr>
            <a:lvl3pPr lvl="2"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3pPr>
            <a:lvl4pPr lvl="3"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4pPr>
            <a:lvl5pPr lvl="4"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5pPr>
            <a:lvl6pPr lvl="5"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6pPr>
            <a:lvl7pPr lvl="6"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7pPr>
            <a:lvl8pPr lvl="7"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8pPr>
            <a:lvl9pPr lvl="8" rtl="0">
              <a:lnSpc>
                <a:spcPct val="100000"/>
              </a:lnSpc>
              <a:spcBef>
                <a:spcPts val="0"/>
              </a:spcBef>
              <a:spcAft>
                <a:spcPts val="0"/>
              </a:spcAft>
              <a:buSzPts val="1300"/>
              <a:buFont typeface="Open Sans ExtraBold"/>
              <a:buNone/>
              <a:defRPr sz="1300">
                <a:latin typeface="Open Sans ExtraBold"/>
                <a:ea typeface="Open Sans ExtraBold"/>
                <a:cs typeface="Open Sans ExtraBold"/>
                <a:sym typeface="Open Sans ExtraBold"/>
              </a:defRPr>
            </a:lvl9pPr>
          </a:lstStyle>
          <a:p/>
        </p:txBody>
      </p:sp>
      <p:grpSp>
        <p:nvGrpSpPr>
          <p:cNvPr id="61" name="Google Shape;61;p2"/>
          <p:cNvGrpSpPr/>
          <p:nvPr/>
        </p:nvGrpSpPr>
        <p:grpSpPr>
          <a:xfrm>
            <a:off x="571428" y="1346552"/>
            <a:ext cx="3270596" cy="1323878"/>
            <a:chOff x="713400" y="701325"/>
            <a:chExt cx="3853200" cy="1323878"/>
          </a:xfrm>
        </p:grpSpPr>
        <p:sp>
          <p:nvSpPr>
            <p:cNvPr id="62" name="Google Shape;62;p2"/>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2"/>
          <p:cNvGrpSpPr/>
          <p:nvPr/>
        </p:nvGrpSpPr>
        <p:grpSpPr>
          <a:xfrm>
            <a:off x="2083803" y="2396352"/>
            <a:ext cx="3270596" cy="1323878"/>
            <a:chOff x="713400" y="701325"/>
            <a:chExt cx="3853200" cy="1323878"/>
          </a:xfrm>
        </p:grpSpPr>
        <p:sp>
          <p:nvSpPr>
            <p:cNvPr id="65" name="Google Shape;65;p2"/>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2"/>
          <p:cNvSpPr txBox="1"/>
          <p:nvPr>
            <p:ph type="ctrTitle"/>
          </p:nvPr>
        </p:nvSpPr>
        <p:spPr>
          <a:xfrm>
            <a:off x="728175" y="1378249"/>
            <a:ext cx="2957100" cy="9771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2400"/>
              <a:buNone/>
              <a:defRPr>
                <a:solidFill>
                  <a:schemeClr val="lt1"/>
                </a:solidFill>
              </a:defRPr>
            </a:lvl1pPr>
            <a:lvl2pPr lvl="1" algn="ctr">
              <a:spcBef>
                <a:spcPts val="0"/>
              </a:spcBef>
              <a:spcAft>
                <a:spcPts val="0"/>
              </a:spcAft>
              <a:buSzPts val="2400"/>
              <a:buNone/>
              <a:defRPr/>
            </a:lvl2pPr>
            <a:lvl3pPr lvl="2" algn="ctr">
              <a:spcBef>
                <a:spcPts val="0"/>
              </a:spcBef>
              <a:spcAft>
                <a:spcPts val="0"/>
              </a:spcAft>
              <a:buSzPts val="2400"/>
              <a:buNone/>
              <a:defRPr/>
            </a:lvl3pPr>
            <a:lvl4pPr lvl="3" algn="ctr">
              <a:spcBef>
                <a:spcPts val="0"/>
              </a:spcBef>
              <a:spcAft>
                <a:spcPts val="0"/>
              </a:spcAft>
              <a:buSzPts val="2400"/>
              <a:buNone/>
              <a:defRPr/>
            </a:lvl4pPr>
            <a:lvl5pPr lvl="4" algn="ctr">
              <a:spcBef>
                <a:spcPts val="0"/>
              </a:spcBef>
              <a:spcAft>
                <a:spcPts val="0"/>
              </a:spcAft>
              <a:buSzPts val="2400"/>
              <a:buNone/>
              <a:defRPr/>
            </a:lvl5pPr>
            <a:lvl6pPr lvl="5" algn="ctr">
              <a:spcBef>
                <a:spcPts val="0"/>
              </a:spcBef>
              <a:spcAft>
                <a:spcPts val="0"/>
              </a:spcAft>
              <a:buSzPts val="2400"/>
              <a:buNone/>
              <a:defRPr/>
            </a:lvl6pPr>
            <a:lvl7pPr lvl="6" algn="ctr">
              <a:spcBef>
                <a:spcPts val="0"/>
              </a:spcBef>
              <a:spcAft>
                <a:spcPts val="0"/>
              </a:spcAft>
              <a:buSzPts val="2400"/>
              <a:buNone/>
              <a:defRPr/>
            </a:lvl7pPr>
            <a:lvl8pPr lvl="7" algn="ctr">
              <a:spcBef>
                <a:spcPts val="0"/>
              </a:spcBef>
              <a:spcAft>
                <a:spcPts val="0"/>
              </a:spcAft>
              <a:buSzPts val="2400"/>
              <a:buNone/>
              <a:defRPr/>
            </a:lvl8pPr>
            <a:lvl9pPr lvl="8" algn="ctr">
              <a:spcBef>
                <a:spcPts val="0"/>
              </a:spcBef>
              <a:spcAft>
                <a:spcPts val="0"/>
              </a:spcAft>
              <a:buSzPts val="2400"/>
              <a:buNone/>
              <a:defRPr/>
            </a:lvl9pPr>
          </a:lstStyle>
          <a:p/>
        </p:txBody>
      </p:sp>
      <p:sp>
        <p:nvSpPr>
          <p:cNvPr id="68" name="Google Shape;68;p2"/>
          <p:cNvSpPr txBox="1"/>
          <p:nvPr>
            <p:ph idx="3" type="subTitle"/>
          </p:nvPr>
        </p:nvSpPr>
        <p:spPr>
          <a:xfrm>
            <a:off x="2128825" y="2454925"/>
            <a:ext cx="3225600" cy="1060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9pPr>
          </a:lstStyle>
          <a:p/>
        </p:txBody>
      </p:sp>
      <p:pic>
        <p:nvPicPr>
          <p:cNvPr id="69" name="Google Shape;69;p2"/>
          <p:cNvPicPr preferRelativeResize="0"/>
          <p:nvPr/>
        </p:nvPicPr>
        <p:blipFill>
          <a:blip r:embed="rId2">
            <a:alphaModFix/>
          </a:blip>
          <a:stretch>
            <a:fillRect/>
          </a:stretch>
        </p:blipFill>
        <p:spPr>
          <a:xfrm>
            <a:off x="497730" y="2938417"/>
            <a:ext cx="1326568" cy="1291750"/>
          </a:xfrm>
          <a:prstGeom prst="rect">
            <a:avLst/>
          </a:prstGeom>
          <a:noFill/>
          <a:ln>
            <a:noFill/>
          </a:ln>
          <a:effectLst>
            <a:outerShdw blurRad="57150" rotWithShape="0" algn="bl" dir="5400000" dist="19050">
              <a:srgbClr val="000000">
                <a:alpha val="50000"/>
              </a:srgbClr>
            </a:outerShdw>
          </a:effectLst>
        </p:spPr>
      </p:pic>
      <p:sp>
        <p:nvSpPr>
          <p:cNvPr id="70" name="Google Shape;70;p2"/>
          <p:cNvSpPr txBox="1"/>
          <p:nvPr/>
        </p:nvSpPr>
        <p:spPr>
          <a:xfrm>
            <a:off x="497713" y="4204400"/>
            <a:ext cx="1326600" cy="26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
                <a:latin typeface="Roboto Mono"/>
                <a:ea typeface="Roboto Mono"/>
                <a:cs typeface="Roboto Mono"/>
                <a:sym typeface="Roboto Mono"/>
              </a:rPr>
              <a:t>Python Bakery Curriculum 2022</a:t>
            </a:r>
            <a:endParaRPr sz="500">
              <a:latin typeface="Roboto Mono"/>
              <a:ea typeface="Roboto Mono"/>
              <a:cs typeface="Roboto Mono"/>
              <a:sym typeface="Roboto Mon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3" name="Shape 413"/>
        <p:cNvGrpSpPr/>
        <p:nvPr/>
      </p:nvGrpSpPr>
      <p:grpSpPr>
        <a:xfrm>
          <a:off x="0" y="0"/>
          <a:ext cx="0" cy="0"/>
          <a:chOff x="0" y="0"/>
          <a:chExt cx="0" cy="0"/>
        </a:xfrm>
      </p:grpSpPr>
      <p:grpSp>
        <p:nvGrpSpPr>
          <p:cNvPr id="414" name="Google Shape;414;p11"/>
          <p:cNvGrpSpPr/>
          <p:nvPr/>
        </p:nvGrpSpPr>
        <p:grpSpPr>
          <a:xfrm>
            <a:off x="-40" y="0"/>
            <a:ext cx="9143957" cy="5143500"/>
            <a:chOff x="-19200" y="0"/>
            <a:chExt cx="9163200" cy="5143500"/>
          </a:xfrm>
        </p:grpSpPr>
        <p:cxnSp>
          <p:nvCxnSpPr>
            <p:cNvPr id="415" name="Google Shape;415;p1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6" name="Google Shape;416;p1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7" name="Google Shape;417;p1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8" name="Google Shape;418;p1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19" name="Google Shape;419;p1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0" name="Google Shape;420;p1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1" name="Google Shape;421;p1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2" name="Google Shape;422;p1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3" name="Google Shape;423;p1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4" name="Google Shape;424;p1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5" name="Google Shape;425;p1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6" name="Google Shape;426;p1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7" name="Google Shape;427;p1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8" name="Google Shape;428;p1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29" name="Google Shape;429;p1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0" name="Google Shape;430;p1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1" name="Google Shape;431;p1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2" name="Google Shape;432;p1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33" name="Google Shape;433;p1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4" name="Google Shape;434;p1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1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6" name="Google Shape;436;p1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7" name="Google Shape;437;p1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8" name="Google Shape;438;p1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39" name="Google Shape;439;p1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0" name="Google Shape;440;p1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1" name="Google Shape;441;p1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42" name="Google Shape;442;p1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443" name="Google Shape;443;p11"/>
          <p:cNvSpPr/>
          <p:nvPr/>
        </p:nvSpPr>
        <p:spPr>
          <a:xfrm flipH="1">
            <a:off x="5757735" y="3880072"/>
            <a:ext cx="2672862" cy="95982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11"/>
          <p:cNvGrpSpPr/>
          <p:nvPr/>
        </p:nvGrpSpPr>
        <p:grpSpPr>
          <a:xfrm>
            <a:off x="2626239" y="3550"/>
            <a:ext cx="3131561" cy="1338875"/>
            <a:chOff x="2626239" y="3550"/>
            <a:chExt cx="3131561" cy="1338875"/>
          </a:xfrm>
        </p:grpSpPr>
        <p:sp>
          <p:nvSpPr>
            <p:cNvPr id="445" name="Google Shape;445;p11"/>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11"/>
          <p:cNvSpPr/>
          <p:nvPr/>
        </p:nvSpPr>
        <p:spPr>
          <a:xfrm>
            <a:off x="-36475" y="890100"/>
            <a:ext cx="9221700" cy="33633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1136000" y="814042"/>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6418125" y="4162792"/>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8328451" y="4743325"/>
            <a:ext cx="204298" cy="204298"/>
          </a:xfrm>
          <a:custGeom>
            <a:rect b="b" l="l" r="r" t="t"/>
            <a:pathLst>
              <a:path extrusionOk="0" h="2978" w="2978">
                <a:moveTo>
                  <a:pt x="1" y="1"/>
                </a:moveTo>
                <a:lnTo>
                  <a:pt x="1" y="2977"/>
                </a:lnTo>
                <a:lnTo>
                  <a:pt x="2977" y="2977"/>
                </a:lnTo>
                <a:lnTo>
                  <a:pt x="2977" y="1"/>
                </a:ln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txBox="1"/>
          <p:nvPr>
            <p:ph hasCustomPrompt="1" type="title"/>
          </p:nvPr>
        </p:nvSpPr>
        <p:spPr>
          <a:xfrm>
            <a:off x="1602288" y="1401819"/>
            <a:ext cx="5660100" cy="1380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8200"/>
              <a:buNone/>
              <a:defRPr sz="8200"/>
            </a:lvl1pPr>
            <a:lvl2pPr lvl="1" rtl="0" algn="ctr">
              <a:spcBef>
                <a:spcPts val="0"/>
              </a:spcBef>
              <a:spcAft>
                <a:spcPts val="0"/>
              </a:spcAft>
              <a:buSzPts val="8200"/>
              <a:buNone/>
              <a:defRPr sz="8200"/>
            </a:lvl2pPr>
            <a:lvl3pPr lvl="2" rtl="0" algn="ctr">
              <a:spcBef>
                <a:spcPts val="0"/>
              </a:spcBef>
              <a:spcAft>
                <a:spcPts val="0"/>
              </a:spcAft>
              <a:buSzPts val="8200"/>
              <a:buNone/>
              <a:defRPr sz="8200"/>
            </a:lvl3pPr>
            <a:lvl4pPr lvl="3" rtl="0" algn="ctr">
              <a:spcBef>
                <a:spcPts val="0"/>
              </a:spcBef>
              <a:spcAft>
                <a:spcPts val="0"/>
              </a:spcAft>
              <a:buSzPts val="8200"/>
              <a:buNone/>
              <a:defRPr sz="8200"/>
            </a:lvl4pPr>
            <a:lvl5pPr lvl="4" rtl="0" algn="ctr">
              <a:spcBef>
                <a:spcPts val="0"/>
              </a:spcBef>
              <a:spcAft>
                <a:spcPts val="0"/>
              </a:spcAft>
              <a:buSzPts val="8200"/>
              <a:buNone/>
              <a:defRPr sz="8200"/>
            </a:lvl5pPr>
            <a:lvl6pPr lvl="5" rtl="0" algn="ctr">
              <a:spcBef>
                <a:spcPts val="0"/>
              </a:spcBef>
              <a:spcAft>
                <a:spcPts val="0"/>
              </a:spcAft>
              <a:buSzPts val="8200"/>
              <a:buNone/>
              <a:defRPr sz="8200"/>
            </a:lvl6pPr>
            <a:lvl7pPr lvl="6" rtl="0" algn="ctr">
              <a:spcBef>
                <a:spcPts val="0"/>
              </a:spcBef>
              <a:spcAft>
                <a:spcPts val="0"/>
              </a:spcAft>
              <a:buSzPts val="8200"/>
              <a:buNone/>
              <a:defRPr sz="8200"/>
            </a:lvl7pPr>
            <a:lvl8pPr lvl="7" rtl="0" algn="ctr">
              <a:spcBef>
                <a:spcPts val="0"/>
              </a:spcBef>
              <a:spcAft>
                <a:spcPts val="0"/>
              </a:spcAft>
              <a:buSzPts val="8200"/>
              <a:buNone/>
              <a:defRPr sz="8200"/>
            </a:lvl8pPr>
            <a:lvl9pPr lvl="8" rtl="0" algn="ctr">
              <a:spcBef>
                <a:spcPts val="0"/>
              </a:spcBef>
              <a:spcAft>
                <a:spcPts val="0"/>
              </a:spcAft>
              <a:buSzPts val="8200"/>
              <a:buNone/>
              <a:defRPr sz="8200"/>
            </a:lvl9pPr>
          </a:lstStyle>
          <a:p>
            <a:r>
              <a:t>xx%</a:t>
            </a:r>
          </a:p>
        </p:txBody>
      </p:sp>
      <p:sp>
        <p:nvSpPr>
          <p:cNvPr id="452" name="Google Shape;452;p11"/>
          <p:cNvSpPr txBox="1"/>
          <p:nvPr>
            <p:ph idx="1" type="subTitle"/>
          </p:nvPr>
        </p:nvSpPr>
        <p:spPr>
          <a:xfrm>
            <a:off x="1980863" y="3245825"/>
            <a:ext cx="5777400" cy="420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1600"/>
            </a:lvl1pPr>
            <a:lvl2pPr lvl="1" rtl="0" algn="ctr">
              <a:spcBef>
                <a:spcPts val="1200"/>
              </a:spcBef>
              <a:spcAft>
                <a:spcPts val="0"/>
              </a:spcAft>
              <a:buNone/>
              <a:defRPr b="1" sz="1600"/>
            </a:lvl2pPr>
            <a:lvl3pPr lvl="2" rtl="0" algn="ctr">
              <a:spcBef>
                <a:spcPts val="1200"/>
              </a:spcBef>
              <a:spcAft>
                <a:spcPts val="0"/>
              </a:spcAft>
              <a:buNone/>
              <a:defRPr b="1" sz="1600"/>
            </a:lvl3pPr>
            <a:lvl4pPr lvl="3" rtl="0" algn="ctr">
              <a:spcBef>
                <a:spcPts val="1200"/>
              </a:spcBef>
              <a:spcAft>
                <a:spcPts val="0"/>
              </a:spcAft>
              <a:buNone/>
              <a:defRPr b="1" sz="1600"/>
            </a:lvl4pPr>
            <a:lvl5pPr lvl="4" rtl="0" algn="ctr">
              <a:spcBef>
                <a:spcPts val="1200"/>
              </a:spcBef>
              <a:spcAft>
                <a:spcPts val="0"/>
              </a:spcAft>
              <a:buNone/>
              <a:defRPr b="1" sz="1600"/>
            </a:lvl5pPr>
            <a:lvl6pPr lvl="5" rtl="0" algn="ctr">
              <a:spcBef>
                <a:spcPts val="1200"/>
              </a:spcBef>
              <a:spcAft>
                <a:spcPts val="0"/>
              </a:spcAft>
              <a:buNone/>
              <a:defRPr b="1" sz="1600"/>
            </a:lvl6pPr>
            <a:lvl7pPr lvl="6" rtl="0" algn="ctr">
              <a:spcBef>
                <a:spcPts val="1200"/>
              </a:spcBef>
              <a:spcAft>
                <a:spcPts val="0"/>
              </a:spcAft>
              <a:buNone/>
              <a:defRPr b="1" sz="1600"/>
            </a:lvl7pPr>
            <a:lvl8pPr lvl="7" rtl="0" algn="ctr">
              <a:spcBef>
                <a:spcPts val="1200"/>
              </a:spcBef>
              <a:spcAft>
                <a:spcPts val="0"/>
              </a:spcAft>
              <a:buNone/>
              <a:defRPr b="1" sz="1600"/>
            </a:lvl8pPr>
            <a:lvl9pPr lvl="8" rtl="0" algn="ctr">
              <a:spcBef>
                <a:spcPts val="1200"/>
              </a:spcBef>
              <a:spcAft>
                <a:spcPts val="1200"/>
              </a:spcAft>
              <a:buNone/>
              <a:defRPr b="1" sz="1600"/>
            </a:lvl9pPr>
          </a:lstStyle>
          <a:p/>
        </p:txBody>
      </p:sp>
      <p:grpSp>
        <p:nvGrpSpPr>
          <p:cNvPr id="453" name="Google Shape;453;p11"/>
          <p:cNvGrpSpPr/>
          <p:nvPr/>
        </p:nvGrpSpPr>
        <p:grpSpPr>
          <a:xfrm>
            <a:off x="4290470" y="380163"/>
            <a:ext cx="563060" cy="651372"/>
            <a:chOff x="163270" y="-38612"/>
            <a:chExt cx="563060" cy="651372"/>
          </a:xfrm>
        </p:grpSpPr>
        <p:sp>
          <p:nvSpPr>
            <p:cNvPr id="454" name="Google Shape;454;p11"/>
            <p:cNvSpPr/>
            <p:nvPr/>
          </p:nvSpPr>
          <p:spPr>
            <a:xfrm>
              <a:off x="16327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16327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287556" y="86051"/>
              <a:ext cx="314488" cy="314504"/>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 name="Google Shape;457;p11"/>
          <p:cNvGrpSpPr/>
          <p:nvPr/>
        </p:nvGrpSpPr>
        <p:grpSpPr>
          <a:xfrm>
            <a:off x="467186" y="3892357"/>
            <a:ext cx="690510" cy="693886"/>
            <a:chOff x="-546937" y="-581525"/>
            <a:chExt cx="1507993" cy="1515365"/>
          </a:xfrm>
        </p:grpSpPr>
        <p:sp>
          <p:nvSpPr>
            <p:cNvPr id="458" name="Google Shape;458;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0" name="Google Shape;460;p11"/>
          <p:cNvGrpSpPr/>
          <p:nvPr/>
        </p:nvGrpSpPr>
        <p:grpSpPr>
          <a:xfrm>
            <a:off x="7986311" y="543607"/>
            <a:ext cx="690510" cy="693886"/>
            <a:chOff x="-546937" y="-581525"/>
            <a:chExt cx="1507993" cy="1515365"/>
          </a:xfrm>
        </p:grpSpPr>
        <p:sp>
          <p:nvSpPr>
            <p:cNvPr id="461" name="Google Shape;461;p11"/>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1"/>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3" name="Shape 463"/>
        <p:cNvGrpSpPr/>
        <p:nvPr/>
      </p:nvGrpSpPr>
      <p:grpSpPr>
        <a:xfrm>
          <a:off x="0" y="0"/>
          <a:ext cx="0" cy="0"/>
          <a:chOff x="0" y="0"/>
          <a:chExt cx="0" cy="0"/>
        </a:xfrm>
      </p:grpSpPr>
      <p:sp>
        <p:nvSpPr>
          <p:cNvPr id="464" name="Google Shape;46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65" name="Google Shape;465;p12"/>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bg>
      <p:bgPr>
        <a:solidFill>
          <a:schemeClr val="lt2"/>
        </a:solidFill>
      </p:bgPr>
    </p:bg>
    <p:spTree>
      <p:nvGrpSpPr>
        <p:cNvPr id="466" name="Shape 466"/>
        <p:cNvGrpSpPr/>
        <p:nvPr/>
      </p:nvGrpSpPr>
      <p:grpSpPr>
        <a:xfrm>
          <a:off x="0" y="0"/>
          <a:ext cx="0" cy="0"/>
          <a:chOff x="0" y="0"/>
          <a:chExt cx="0" cy="0"/>
        </a:xfrm>
      </p:grpSpPr>
      <p:grpSp>
        <p:nvGrpSpPr>
          <p:cNvPr id="467" name="Google Shape;467;p13"/>
          <p:cNvGrpSpPr/>
          <p:nvPr/>
        </p:nvGrpSpPr>
        <p:grpSpPr>
          <a:xfrm>
            <a:off x="-40" y="0"/>
            <a:ext cx="9143957" cy="5143500"/>
            <a:chOff x="-19200" y="0"/>
            <a:chExt cx="9163200" cy="5143500"/>
          </a:xfrm>
        </p:grpSpPr>
        <p:cxnSp>
          <p:nvCxnSpPr>
            <p:cNvPr id="468" name="Google Shape;468;p1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69" name="Google Shape;469;p1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0" name="Google Shape;470;p1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1" name="Google Shape;471;p1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2" name="Google Shape;472;p1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3" name="Google Shape;473;p1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4" name="Google Shape;474;p1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5" name="Google Shape;475;p1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6" name="Google Shape;476;p1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7" name="Google Shape;477;p1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8" name="Google Shape;478;p1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79" name="Google Shape;479;p1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0" name="Google Shape;480;p1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1" name="Google Shape;481;p1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2" name="Google Shape;482;p1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3" name="Google Shape;483;p1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1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5" name="Google Shape;485;p1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486" name="Google Shape;486;p1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7" name="Google Shape;487;p1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8" name="Google Shape;488;p1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89" name="Google Shape;489;p1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0" name="Google Shape;490;p1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1" name="Google Shape;491;p1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2" name="Google Shape;492;p1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3" name="Google Shape;493;p1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4" name="Google Shape;494;p1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495" name="Google Shape;495;p1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496" name="Google Shape;496;p13"/>
          <p:cNvSpPr/>
          <p:nvPr/>
        </p:nvSpPr>
        <p:spPr>
          <a:xfrm>
            <a:off x="372732" y="1161875"/>
            <a:ext cx="8398535" cy="4346454"/>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713426"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3"/>
          <p:cNvSpPr/>
          <p:nvPr/>
        </p:nvSpPr>
        <p:spPr>
          <a:xfrm>
            <a:off x="713426"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3"/>
          <p:cNvSpPr/>
          <p:nvPr/>
        </p:nvSpPr>
        <p:spPr>
          <a:xfrm>
            <a:off x="4747494" y="1520064"/>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4747494" y="1365224"/>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713426"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713426"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4747494" y="3391241"/>
            <a:ext cx="3683400" cy="15138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4747494" y="3236401"/>
            <a:ext cx="3683400" cy="15138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3"/>
          <p:cNvSpPr/>
          <p:nvPr/>
        </p:nvSpPr>
        <p:spPr>
          <a:xfrm>
            <a:off x="2013625" y="1079775"/>
            <a:ext cx="156300" cy="156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6" name="Google Shape;506;p13"/>
          <p:cNvGrpSpPr/>
          <p:nvPr/>
        </p:nvGrpSpPr>
        <p:grpSpPr>
          <a:xfrm>
            <a:off x="7813972" y="605344"/>
            <a:ext cx="1031166" cy="1036207"/>
            <a:chOff x="-546937" y="-581525"/>
            <a:chExt cx="1507993" cy="1515365"/>
          </a:xfrm>
        </p:grpSpPr>
        <p:sp>
          <p:nvSpPr>
            <p:cNvPr id="507" name="Google Shape;507;p1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9" name="Google Shape;509;p13"/>
          <p:cNvSpPr txBox="1"/>
          <p:nvPr>
            <p:ph idx="1" type="subTitle"/>
          </p:nvPr>
        </p:nvSpPr>
        <p:spPr>
          <a:xfrm>
            <a:off x="2013463"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0" name="Google Shape;510;p13"/>
          <p:cNvSpPr txBox="1"/>
          <p:nvPr>
            <p:ph hasCustomPrompt="1" type="title"/>
          </p:nvPr>
        </p:nvSpPr>
        <p:spPr>
          <a:xfrm>
            <a:off x="936663"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4"/>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1" name="Google Shape;511;p13"/>
          <p:cNvSpPr txBox="1"/>
          <p:nvPr>
            <p:ph idx="2" type="subTitle"/>
          </p:nvPr>
        </p:nvSpPr>
        <p:spPr>
          <a:xfrm>
            <a:off x="6046277" y="1888113"/>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2" name="Google Shape;512;p13"/>
          <p:cNvSpPr txBox="1"/>
          <p:nvPr>
            <p:ph hasCustomPrompt="1" idx="3" type="title"/>
          </p:nvPr>
        </p:nvSpPr>
        <p:spPr>
          <a:xfrm>
            <a:off x="4971982" y="167331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3" name="Google Shape;513;p13"/>
          <p:cNvSpPr txBox="1"/>
          <p:nvPr>
            <p:ph idx="4" type="ctrTitle"/>
          </p:nvPr>
        </p:nvSpPr>
        <p:spPr>
          <a:xfrm>
            <a:off x="2013463"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14" name="Google Shape;514;p13"/>
          <p:cNvSpPr txBox="1"/>
          <p:nvPr>
            <p:ph idx="5" type="subTitle"/>
          </p:nvPr>
        </p:nvSpPr>
        <p:spPr>
          <a:xfrm>
            <a:off x="2013463"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5" name="Google Shape;515;p13"/>
          <p:cNvSpPr txBox="1"/>
          <p:nvPr>
            <p:ph hasCustomPrompt="1" idx="6" type="title"/>
          </p:nvPr>
        </p:nvSpPr>
        <p:spPr>
          <a:xfrm>
            <a:off x="936663"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6" name="Google Shape;516;p13"/>
          <p:cNvSpPr txBox="1"/>
          <p:nvPr>
            <p:ph idx="7" type="ctrTitle"/>
          </p:nvPr>
        </p:nvSpPr>
        <p:spPr>
          <a:xfrm>
            <a:off x="6046288" y="3397488"/>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17" name="Google Shape;517;p13"/>
          <p:cNvSpPr txBox="1"/>
          <p:nvPr>
            <p:ph idx="8" type="subTitle"/>
          </p:nvPr>
        </p:nvSpPr>
        <p:spPr>
          <a:xfrm>
            <a:off x="6046290" y="3761088"/>
            <a:ext cx="2160000" cy="828000"/>
          </a:xfrm>
          <a:prstGeom prst="rect">
            <a:avLst/>
          </a:prstGeom>
        </p:spPr>
        <p:txBody>
          <a:bodyPr anchorCtr="0" anchor="t" bIns="91425" lIns="126000" spcFirstLastPara="1" rIns="91425" wrap="square" tIns="91425">
            <a:noAutofit/>
          </a:bodyPr>
          <a:lstStyle>
            <a:lvl1pPr lvl="0" rtl="0">
              <a:lnSpc>
                <a:spcPct val="100000"/>
              </a:lnSpc>
              <a:spcBef>
                <a:spcPts val="0"/>
              </a:spcBef>
              <a:spcAft>
                <a:spcPts val="0"/>
              </a:spcAft>
              <a:buClr>
                <a:schemeClr val="dk1"/>
              </a:buClr>
              <a:buSzPts val="1400"/>
              <a:buNone/>
              <a:defRPr sz="1400"/>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518" name="Google Shape;518;p13"/>
          <p:cNvSpPr txBox="1"/>
          <p:nvPr>
            <p:ph hasCustomPrompt="1" idx="9" type="title"/>
          </p:nvPr>
        </p:nvSpPr>
        <p:spPr>
          <a:xfrm>
            <a:off x="4971994" y="3544488"/>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dk2"/>
              </a:buClr>
              <a:buSzPts val="3000"/>
              <a:buNone/>
              <a:defRPr sz="3000">
                <a:solidFill>
                  <a:schemeClr val="accent5"/>
                </a:solidFill>
              </a:defRPr>
            </a:lvl1pPr>
            <a:lvl2pPr lvl="1"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2pPr>
            <a:lvl3pPr lvl="2"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3pPr>
            <a:lvl4pPr lvl="3"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4pPr>
            <a:lvl5pPr lvl="4"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5pPr>
            <a:lvl6pPr lvl="5"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6pPr>
            <a:lvl7pPr lvl="6"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7pPr>
            <a:lvl8pPr lvl="7"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8pPr>
            <a:lvl9pPr lvl="8" rtl="0" algn="r">
              <a:spcBef>
                <a:spcPts val="0"/>
              </a:spcBef>
              <a:spcAft>
                <a:spcPts val="0"/>
              </a:spcAft>
              <a:buClr>
                <a:schemeClr val="dk2"/>
              </a:buClr>
              <a:buSzPts val="3000"/>
              <a:buFont typeface="Libre Baskerville"/>
              <a:buNone/>
              <a:defRPr sz="3000">
                <a:solidFill>
                  <a:schemeClr val="dk2"/>
                </a:solidFill>
                <a:latin typeface="Libre Baskerville"/>
                <a:ea typeface="Libre Baskerville"/>
                <a:cs typeface="Libre Baskerville"/>
                <a:sym typeface="Libre Baskerville"/>
              </a:defRPr>
            </a:lvl9pPr>
          </a:lstStyle>
          <a:p>
            <a:r>
              <a:t>xx%</a:t>
            </a:r>
          </a:p>
        </p:txBody>
      </p:sp>
      <p:sp>
        <p:nvSpPr>
          <p:cNvPr id="519" name="Google Shape;519;p13"/>
          <p:cNvSpPr txBox="1"/>
          <p:nvPr>
            <p:ph idx="13" type="ctrTitle"/>
          </p:nvPr>
        </p:nvSpPr>
        <p:spPr>
          <a:xfrm>
            <a:off x="2013460"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20" name="Google Shape;520;p13"/>
          <p:cNvSpPr txBox="1"/>
          <p:nvPr>
            <p:ph idx="14" type="ctrTitle"/>
          </p:nvPr>
        </p:nvSpPr>
        <p:spPr>
          <a:xfrm>
            <a:off x="6046277" y="1528113"/>
            <a:ext cx="2160000" cy="4284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dk2"/>
              </a:buClr>
              <a:buSzPts val="1700"/>
              <a:buNone/>
              <a:defRPr sz="1700"/>
            </a:lvl1pPr>
            <a:lvl2pPr lvl="1"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2pPr>
            <a:lvl3pPr lvl="2"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3pPr>
            <a:lvl4pPr lvl="3"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4pPr>
            <a:lvl5pPr lvl="4"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5pPr>
            <a:lvl6pPr lvl="5"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6pPr>
            <a:lvl7pPr lvl="6"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7pPr>
            <a:lvl8pPr lvl="7"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8pPr>
            <a:lvl9pPr lvl="8" rtl="0">
              <a:spcBef>
                <a:spcPts val="0"/>
              </a:spcBef>
              <a:spcAft>
                <a:spcPts val="0"/>
              </a:spcAft>
              <a:buClr>
                <a:schemeClr val="dk2"/>
              </a:buClr>
              <a:buSzPts val="1700"/>
              <a:buFont typeface="Libre Baskerville"/>
              <a:buNone/>
              <a:defRPr sz="1700">
                <a:solidFill>
                  <a:schemeClr val="dk2"/>
                </a:solidFill>
                <a:latin typeface="Libre Baskerville"/>
                <a:ea typeface="Libre Baskerville"/>
                <a:cs typeface="Libre Baskerville"/>
                <a:sym typeface="Libre Baskerville"/>
              </a:defRPr>
            </a:lvl9pPr>
          </a:lstStyle>
          <a:p/>
        </p:txBody>
      </p:sp>
      <p:sp>
        <p:nvSpPr>
          <p:cNvPr id="521" name="Google Shape;521;p13"/>
          <p:cNvSpPr txBox="1"/>
          <p:nvPr>
            <p:ph idx="15"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522" name="Shape 522"/>
        <p:cNvGrpSpPr/>
        <p:nvPr/>
      </p:nvGrpSpPr>
      <p:grpSpPr>
        <a:xfrm>
          <a:off x="0" y="0"/>
          <a:ext cx="0" cy="0"/>
          <a:chOff x="0" y="0"/>
          <a:chExt cx="0" cy="0"/>
        </a:xfrm>
      </p:grpSpPr>
      <p:grpSp>
        <p:nvGrpSpPr>
          <p:cNvPr id="523" name="Google Shape;523;p14"/>
          <p:cNvGrpSpPr/>
          <p:nvPr/>
        </p:nvGrpSpPr>
        <p:grpSpPr>
          <a:xfrm>
            <a:off x="-40" y="0"/>
            <a:ext cx="9143957" cy="5143500"/>
            <a:chOff x="-19200" y="0"/>
            <a:chExt cx="9163200" cy="5143500"/>
          </a:xfrm>
        </p:grpSpPr>
        <p:cxnSp>
          <p:nvCxnSpPr>
            <p:cNvPr id="524" name="Google Shape;524;p1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5" name="Google Shape;525;p1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6" name="Google Shape;526;p1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7" name="Google Shape;527;p1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8" name="Google Shape;528;p1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29" name="Google Shape;529;p1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0" name="Google Shape;530;p1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1" name="Google Shape;531;p1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2" name="Google Shape;532;p1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3" name="Google Shape;533;p1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4" name="Google Shape;534;p1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5" name="Google Shape;535;p1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6" name="Google Shape;536;p1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1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1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39" name="Google Shape;539;p1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0" name="Google Shape;540;p1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1" name="Google Shape;541;p1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42" name="Google Shape;542;p1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3" name="Google Shape;543;p1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1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5" name="Google Shape;545;p1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6" name="Google Shape;546;p1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7" name="Google Shape;547;p1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8" name="Google Shape;548;p1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49" name="Google Shape;549;p1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0" name="Google Shape;550;p1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51" name="Google Shape;551;p1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552" name="Google Shape;552;p14"/>
          <p:cNvGrpSpPr/>
          <p:nvPr/>
        </p:nvGrpSpPr>
        <p:grpSpPr>
          <a:xfrm>
            <a:off x="954700" y="2093475"/>
            <a:ext cx="4517012" cy="2507700"/>
            <a:chOff x="954700" y="2093475"/>
            <a:chExt cx="4517012" cy="2507700"/>
          </a:xfrm>
        </p:grpSpPr>
        <p:sp>
          <p:nvSpPr>
            <p:cNvPr id="553" name="Google Shape;553;p14"/>
            <p:cNvSpPr/>
            <p:nvPr/>
          </p:nvSpPr>
          <p:spPr>
            <a:xfrm>
              <a:off x="954700" y="2093475"/>
              <a:ext cx="4517012" cy="2337668"/>
            </a:xfrm>
            <a:custGeom>
              <a:rect b="b" l="l" r="r" t="t"/>
              <a:pathLst>
                <a:path extrusionOk="0" fill="none" h="58913" w="113836">
                  <a:moveTo>
                    <a:pt x="22479" y="1"/>
                  </a:moveTo>
                  <a:lnTo>
                    <a:pt x="8394" y="1"/>
                  </a:lnTo>
                  <a:cubicBezTo>
                    <a:pt x="3751" y="1"/>
                    <a:pt x="0" y="3763"/>
                    <a:pt x="0" y="8395"/>
                  </a:cubicBezTo>
                  <a:lnTo>
                    <a:pt x="0" y="22254"/>
                  </a:lnTo>
                  <a:cubicBezTo>
                    <a:pt x="0" y="26897"/>
                    <a:pt x="3762" y="30648"/>
                    <a:pt x="8394" y="30648"/>
                  </a:cubicBezTo>
                  <a:lnTo>
                    <a:pt x="105442" y="30648"/>
                  </a:lnTo>
                  <a:cubicBezTo>
                    <a:pt x="110085" y="30648"/>
                    <a:pt x="113836" y="34410"/>
                    <a:pt x="113836" y="39042"/>
                  </a:cubicBezTo>
                  <a:lnTo>
                    <a:pt x="113836" y="50519"/>
                  </a:lnTo>
                  <a:cubicBezTo>
                    <a:pt x="113836" y="55163"/>
                    <a:pt x="110073" y="58913"/>
                    <a:pt x="105442" y="58913"/>
                  </a:cubicBezTo>
                  <a:lnTo>
                    <a:pt x="10716" y="5891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4"/>
            <p:cNvSpPr/>
            <p:nvPr/>
          </p:nvSpPr>
          <p:spPr>
            <a:xfrm>
              <a:off x="1192375" y="4280175"/>
              <a:ext cx="321000" cy="3210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55" name="Google Shape;555;p14"/>
          <p:cNvCxnSpPr/>
          <p:nvPr/>
        </p:nvCxnSpPr>
        <p:spPr>
          <a:xfrm>
            <a:off x="6422700" y="2334650"/>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556" name="Google Shape;556;p14"/>
          <p:cNvGrpSpPr/>
          <p:nvPr/>
        </p:nvGrpSpPr>
        <p:grpSpPr>
          <a:xfrm>
            <a:off x="1592900" y="540075"/>
            <a:ext cx="6511475" cy="3058750"/>
            <a:chOff x="1592900" y="616275"/>
            <a:chExt cx="6511475" cy="3058750"/>
          </a:xfrm>
        </p:grpSpPr>
        <p:sp>
          <p:nvSpPr>
            <p:cNvPr id="557" name="Google Shape;557;p14"/>
            <p:cNvSpPr/>
            <p:nvPr/>
          </p:nvSpPr>
          <p:spPr>
            <a:xfrm>
              <a:off x="2146075" y="616275"/>
              <a:ext cx="5958300" cy="2531700"/>
            </a:xfrm>
            <a:prstGeom prst="roundRect">
              <a:avLst>
                <a:gd fmla="val 4228"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1592900" y="1143325"/>
              <a:ext cx="5958300" cy="2531700"/>
            </a:xfrm>
            <a:prstGeom prst="roundRect">
              <a:avLst>
                <a:gd fmla="val 4228"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9" name="Google Shape;559;p14"/>
          <p:cNvSpPr/>
          <p:nvPr/>
        </p:nvSpPr>
        <p:spPr>
          <a:xfrm>
            <a:off x="8328449" y="223250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txBox="1"/>
          <p:nvPr>
            <p:ph idx="1" type="subTitle"/>
          </p:nvPr>
        </p:nvSpPr>
        <p:spPr>
          <a:xfrm>
            <a:off x="1820400" y="1329933"/>
            <a:ext cx="5503200" cy="172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2400"/>
            </a:lvl1pPr>
            <a:lvl2pPr lvl="1" rtl="0" algn="ctr">
              <a:lnSpc>
                <a:spcPct val="100000"/>
              </a:lnSpc>
              <a:spcBef>
                <a:spcPts val="0"/>
              </a:spcBef>
              <a:spcAft>
                <a:spcPts val="0"/>
              </a:spcAft>
              <a:buNone/>
              <a:defRPr sz="2400"/>
            </a:lvl2pPr>
            <a:lvl3pPr lvl="2" rtl="0" algn="ctr">
              <a:lnSpc>
                <a:spcPct val="100000"/>
              </a:lnSpc>
              <a:spcBef>
                <a:spcPts val="0"/>
              </a:spcBef>
              <a:spcAft>
                <a:spcPts val="0"/>
              </a:spcAft>
              <a:buNone/>
              <a:defRPr sz="2400"/>
            </a:lvl3pPr>
            <a:lvl4pPr lvl="3" rtl="0" algn="ctr">
              <a:lnSpc>
                <a:spcPct val="100000"/>
              </a:lnSpc>
              <a:spcBef>
                <a:spcPts val="0"/>
              </a:spcBef>
              <a:spcAft>
                <a:spcPts val="0"/>
              </a:spcAft>
              <a:buNone/>
              <a:defRPr sz="2400"/>
            </a:lvl4pPr>
            <a:lvl5pPr lvl="4" rtl="0" algn="ctr">
              <a:lnSpc>
                <a:spcPct val="100000"/>
              </a:lnSpc>
              <a:spcBef>
                <a:spcPts val="0"/>
              </a:spcBef>
              <a:spcAft>
                <a:spcPts val="0"/>
              </a:spcAft>
              <a:buNone/>
              <a:defRPr sz="2400"/>
            </a:lvl5pPr>
            <a:lvl6pPr lvl="5" rtl="0" algn="ctr">
              <a:lnSpc>
                <a:spcPct val="100000"/>
              </a:lnSpc>
              <a:spcBef>
                <a:spcPts val="0"/>
              </a:spcBef>
              <a:spcAft>
                <a:spcPts val="0"/>
              </a:spcAft>
              <a:buNone/>
              <a:defRPr sz="2400"/>
            </a:lvl6pPr>
            <a:lvl7pPr lvl="6" rtl="0" algn="ctr">
              <a:lnSpc>
                <a:spcPct val="100000"/>
              </a:lnSpc>
              <a:spcBef>
                <a:spcPts val="0"/>
              </a:spcBef>
              <a:spcAft>
                <a:spcPts val="0"/>
              </a:spcAft>
              <a:buNone/>
              <a:defRPr sz="2400"/>
            </a:lvl7pPr>
            <a:lvl8pPr lvl="7" rtl="0" algn="ctr">
              <a:lnSpc>
                <a:spcPct val="100000"/>
              </a:lnSpc>
              <a:spcBef>
                <a:spcPts val="0"/>
              </a:spcBef>
              <a:spcAft>
                <a:spcPts val="0"/>
              </a:spcAft>
              <a:buNone/>
              <a:defRPr sz="2400"/>
            </a:lvl8pPr>
            <a:lvl9pPr lvl="8" rtl="0" algn="ctr">
              <a:lnSpc>
                <a:spcPct val="100000"/>
              </a:lnSpc>
              <a:spcBef>
                <a:spcPts val="0"/>
              </a:spcBef>
              <a:spcAft>
                <a:spcPts val="0"/>
              </a:spcAft>
              <a:buNone/>
              <a:defRPr sz="2400"/>
            </a:lvl9pPr>
          </a:lstStyle>
          <a:p/>
        </p:txBody>
      </p:sp>
      <p:sp>
        <p:nvSpPr>
          <p:cNvPr id="561" name="Google Shape;561;p14"/>
          <p:cNvSpPr txBox="1"/>
          <p:nvPr>
            <p:ph idx="2" type="subTitle"/>
          </p:nvPr>
        </p:nvSpPr>
        <p:spPr>
          <a:xfrm>
            <a:off x="3247200" y="3095808"/>
            <a:ext cx="2649600" cy="371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None/>
              <a:defRPr sz="1800">
                <a:latin typeface="Open Sans ExtraBold"/>
                <a:ea typeface="Open Sans ExtraBold"/>
                <a:cs typeface="Open Sans ExtraBold"/>
                <a:sym typeface="Open Sans ExtraBold"/>
              </a:defRPr>
            </a:lvl1pPr>
            <a:lvl2pPr lvl="1" rtl="0" algn="ctr">
              <a:lnSpc>
                <a:spcPct val="100000"/>
              </a:lnSpc>
              <a:spcBef>
                <a:spcPts val="1200"/>
              </a:spcBef>
              <a:spcAft>
                <a:spcPts val="0"/>
              </a:spcAft>
              <a:buNone/>
              <a:defRPr sz="1800">
                <a:latin typeface="Open Sans ExtraBold"/>
                <a:ea typeface="Open Sans ExtraBold"/>
                <a:cs typeface="Open Sans ExtraBold"/>
                <a:sym typeface="Open Sans ExtraBold"/>
              </a:defRPr>
            </a:lvl2pPr>
            <a:lvl3pPr lvl="2" rtl="0" algn="ctr">
              <a:lnSpc>
                <a:spcPct val="100000"/>
              </a:lnSpc>
              <a:spcBef>
                <a:spcPts val="1200"/>
              </a:spcBef>
              <a:spcAft>
                <a:spcPts val="0"/>
              </a:spcAft>
              <a:buNone/>
              <a:defRPr sz="1800">
                <a:latin typeface="Open Sans ExtraBold"/>
                <a:ea typeface="Open Sans ExtraBold"/>
                <a:cs typeface="Open Sans ExtraBold"/>
                <a:sym typeface="Open Sans ExtraBold"/>
              </a:defRPr>
            </a:lvl3pPr>
            <a:lvl4pPr lvl="3" rtl="0" algn="ctr">
              <a:lnSpc>
                <a:spcPct val="100000"/>
              </a:lnSpc>
              <a:spcBef>
                <a:spcPts val="1200"/>
              </a:spcBef>
              <a:spcAft>
                <a:spcPts val="0"/>
              </a:spcAft>
              <a:buNone/>
              <a:defRPr sz="1800">
                <a:latin typeface="Open Sans ExtraBold"/>
                <a:ea typeface="Open Sans ExtraBold"/>
                <a:cs typeface="Open Sans ExtraBold"/>
                <a:sym typeface="Open Sans ExtraBold"/>
              </a:defRPr>
            </a:lvl4pPr>
            <a:lvl5pPr lvl="4" rtl="0" algn="ctr">
              <a:lnSpc>
                <a:spcPct val="100000"/>
              </a:lnSpc>
              <a:spcBef>
                <a:spcPts val="1200"/>
              </a:spcBef>
              <a:spcAft>
                <a:spcPts val="0"/>
              </a:spcAft>
              <a:buNone/>
              <a:defRPr sz="1800">
                <a:latin typeface="Open Sans ExtraBold"/>
                <a:ea typeface="Open Sans ExtraBold"/>
                <a:cs typeface="Open Sans ExtraBold"/>
                <a:sym typeface="Open Sans ExtraBold"/>
              </a:defRPr>
            </a:lvl5pPr>
            <a:lvl6pPr lvl="5" rtl="0" algn="ctr">
              <a:lnSpc>
                <a:spcPct val="100000"/>
              </a:lnSpc>
              <a:spcBef>
                <a:spcPts val="1200"/>
              </a:spcBef>
              <a:spcAft>
                <a:spcPts val="0"/>
              </a:spcAft>
              <a:buNone/>
              <a:defRPr sz="1800">
                <a:latin typeface="Open Sans ExtraBold"/>
                <a:ea typeface="Open Sans ExtraBold"/>
                <a:cs typeface="Open Sans ExtraBold"/>
                <a:sym typeface="Open Sans ExtraBold"/>
              </a:defRPr>
            </a:lvl6pPr>
            <a:lvl7pPr lvl="6" rtl="0" algn="ctr">
              <a:lnSpc>
                <a:spcPct val="100000"/>
              </a:lnSpc>
              <a:spcBef>
                <a:spcPts val="1200"/>
              </a:spcBef>
              <a:spcAft>
                <a:spcPts val="0"/>
              </a:spcAft>
              <a:buNone/>
              <a:defRPr sz="1800">
                <a:latin typeface="Open Sans ExtraBold"/>
                <a:ea typeface="Open Sans ExtraBold"/>
                <a:cs typeface="Open Sans ExtraBold"/>
                <a:sym typeface="Open Sans ExtraBold"/>
              </a:defRPr>
            </a:lvl7pPr>
            <a:lvl8pPr lvl="7" rtl="0" algn="ctr">
              <a:lnSpc>
                <a:spcPct val="100000"/>
              </a:lnSpc>
              <a:spcBef>
                <a:spcPts val="1200"/>
              </a:spcBef>
              <a:spcAft>
                <a:spcPts val="0"/>
              </a:spcAft>
              <a:buNone/>
              <a:defRPr sz="1800">
                <a:latin typeface="Open Sans ExtraBold"/>
                <a:ea typeface="Open Sans ExtraBold"/>
                <a:cs typeface="Open Sans ExtraBold"/>
                <a:sym typeface="Open Sans ExtraBold"/>
              </a:defRPr>
            </a:lvl8pPr>
            <a:lvl9pPr lvl="8" rtl="0" algn="ctr">
              <a:lnSpc>
                <a:spcPct val="100000"/>
              </a:lnSpc>
              <a:spcBef>
                <a:spcPts val="1200"/>
              </a:spcBef>
              <a:spcAft>
                <a:spcPts val="1200"/>
              </a:spcAft>
              <a:buNone/>
              <a:defRPr sz="1800">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15">
    <p:spTree>
      <p:nvGrpSpPr>
        <p:cNvPr id="562" name="Shape 562"/>
        <p:cNvGrpSpPr/>
        <p:nvPr/>
      </p:nvGrpSpPr>
      <p:grpSpPr>
        <a:xfrm>
          <a:off x="0" y="0"/>
          <a:ext cx="0" cy="0"/>
          <a:chOff x="0" y="0"/>
          <a:chExt cx="0" cy="0"/>
        </a:xfrm>
      </p:grpSpPr>
      <p:grpSp>
        <p:nvGrpSpPr>
          <p:cNvPr id="563" name="Google Shape;563;p15"/>
          <p:cNvGrpSpPr/>
          <p:nvPr/>
        </p:nvGrpSpPr>
        <p:grpSpPr>
          <a:xfrm>
            <a:off x="-40" y="0"/>
            <a:ext cx="9143957" cy="5143500"/>
            <a:chOff x="-19200" y="0"/>
            <a:chExt cx="9163200" cy="5143500"/>
          </a:xfrm>
        </p:grpSpPr>
        <p:cxnSp>
          <p:nvCxnSpPr>
            <p:cNvPr id="564" name="Google Shape;564;p1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5" name="Google Shape;565;p1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1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7" name="Google Shape;567;p1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8" name="Google Shape;568;p1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69" name="Google Shape;569;p1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0" name="Google Shape;570;p1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1" name="Google Shape;571;p1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2" name="Google Shape;572;p1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3" name="Google Shape;573;p1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4" name="Google Shape;574;p1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5" name="Google Shape;575;p1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6" name="Google Shape;576;p1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7" name="Google Shape;577;p1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8" name="Google Shape;578;p1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79" name="Google Shape;579;p1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1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1" name="Google Shape;581;p1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82" name="Google Shape;582;p1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3" name="Google Shape;583;p1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4" name="Google Shape;584;p1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5" name="Google Shape;585;p1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6" name="Google Shape;586;p1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1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8" name="Google Shape;588;p1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89" name="Google Shape;589;p1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0" name="Google Shape;590;p1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592" name="Google Shape;592;p15"/>
          <p:cNvSpPr/>
          <p:nvPr/>
        </p:nvSpPr>
        <p:spPr>
          <a:xfrm rot="10800000">
            <a:off x="7230121" y="4453147"/>
            <a:ext cx="1913879" cy="69036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5"/>
          <p:cNvSpPr/>
          <p:nvPr/>
        </p:nvSpPr>
        <p:spPr>
          <a:xfrm rot="10800000">
            <a:off x="-42" y="-42"/>
            <a:ext cx="773388" cy="77338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5"/>
          <p:cNvSpPr/>
          <p:nvPr/>
        </p:nvSpPr>
        <p:spPr>
          <a:xfrm>
            <a:off x="190549" y="614838"/>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596" name="Shape 596"/>
        <p:cNvGrpSpPr/>
        <p:nvPr/>
      </p:nvGrpSpPr>
      <p:grpSpPr>
        <a:xfrm>
          <a:off x="0" y="0"/>
          <a:ext cx="0" cy="0"/>
          <a:chOff x="0" y="0"/>
          <a:chExt cx="0" cy="0"/>
        </a:xfrm>
      </p:grpSpPr>
      <p:grpSp>
        <p:nvGrpSpPr>
          <p:cNvPr id="597" name="Google Shape;597;p16"/>
          <p:cNvGrpSpPr/>
          <p:nvPr/>
        </p:nvGrpSpPr>
        <p:grpSpPr>
          <a:xfrm>
            <a:off x="-40" y="0"/>
            <a:ext cx="9143957" cy="5143500"/>
            <a:chOff x="-19200" y="0"/>
            <a:chExt cx="9163200" cy="5143500"/>
          </a:xfrm>
        </p:grpSpPr>
        <p:cxnSp>
          <p:nvCxnSpPr>
            <p:cNvPr id="598" name="Google Shape;598;p1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599" name="Google Shape;599;p1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0" name="Google Shape;600;p1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1" name="Google Shape;601;p1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2" name="Google Shape;602;p1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3" name="Google Shape;603;p1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4" name="Google Shape;604;p1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5" name="Google Shape;605;p1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6" name="Google Shape;606;p1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7" name="Google Shape;607;p1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1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09" name="Google Shape;609;p1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1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1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1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1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1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1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1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1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1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1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1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1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1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1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1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1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626" name="Google Shape;626;p16"/>
          <p:cNvGrpSpPr/>
          <p:nvPr/>
        </p:nvGrpSpPr>
        <p:grpSpPr>
          <a:xfrm>
            <a:off x="244916" y="1105600"/>
            <a:ext cx="838990" cy="530033"/>
            <a:chOff x="4384725" y="3932425"/>
            <a:chExt cx="1420813" cy="897600"/>
          </a:xfrm>
        </p:grpSpPr>
        <p:sp>
          <p:nvSpPr>
            <p:cNvPr id="627" name="Google Shape;627;p16"/>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6"/>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6"/>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2" name="Google Shape;632;p16"/>
          <p:cNvSpPr/>
          <p:nvPr/>
        </p:nvSpPr>
        <p:spPr>
          <a:xfrm>
            <a:off x="954225" y="1583175"/>
            <a:ext cx="7717200" cy="32616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p:nvPr/>
        </p:nvSpPr>
        <p:spPr>
          <a:xfrm>
            <a:off x="713475" y="1349725"/>
            <a:ext cx="7717200" cy="32616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637" name="Google Shape;637;p16"/>
          <p:cNvSpPr txBox="1"/>
          <p:nvPr>
            <p:ph idx="1" type="body"/>
          </p:nvPr>
        </p:nvSpPr>
        <p:spPr>
          <a:xfrm>
            <a:off x="1083900" y="1721875"/>
            <a:ext cx="6976200" cy="2517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grpSp>
        <p:nvGrpSpPr>
          <p:cNvPr id="638" name="Google Shape;638;p16"/>
          <p:cNvGrpSpPr/>
          <p:nvPr/>
        </p:nvGrpSpPr>
        <p:grpSpPr>
          <a:xfrm>
            <a:off x="8813127" y="1524690"/>
            <a:ext cx="758760" cy="762622"/>
            <a:chOff x="1286620" y="3669795"/>
            <a:chExt cx="1208986" cy="1214947"/>
          </a:xfrm>
        </p:grpSpPr>
        <p:sp>
          <p:nvSpPr>
            <p:cNvPr id="639" name="Google Shape;639;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16"/>
          <p:cNvGrpSpPr/>
          <p:nvPr/>
        </p:nvGrpSpPr>
        <p:grpSpPr>
          <a:xfrm>
            <a:off x="-201254" y="4239177"/>
            <a:ext cx="1285152" cy="1291731"/>
            <a:chOff x="1286620" y="3669795"/>
            <a:chExt cx="1208986" cy="1214947"/>
          </a:xfrm>
        </p:grpSpPr>
        <p:sp>
          <p:nvSpPr>
            <p:cNvPr id="642" name="Google Shape;642;p16"/>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3">
    <p:spTree>
      <p:nvGrpSpPr>
        <p:cNvPr id="644" name="Shape 644"/>
        <p:cNvGrpSpPr/>
        <p:nvPr/>
      </p:nvGrpSpPr>
      <p:grpSpPr>
        <a:xfrm>
          <a:off x="0" y="0"/>
          <a:ext cx="0" cy="0"/>
          <a:chOff x="0" y="0"/>
          <a:chExt cx="0" cy="0"/>
        </a:xfrm>
      </p:grpSpPr>
      <p:grpSp>
        <p:nvGrpSpPr>
          <p:cNvPr id="645" name="Google Shape;645;p17"/>
          <p:cNvGrpSpPr/>
          <p:nvPr/>
        </p:nvGrpSpPr>
        <p:grpSpPr>
          <a:xfrm>
            <a:off x="-40" y="0"/>
            <a:ext cx="9143957" cy="5143500"/>
            <a:chOff x="-19200" y="0"/>
            <a:chExt cx="9163200" cy="5143500"/>
          </a:xfrm>
        </p:grpSpPr>
        <p:cxnSp>
          <p:nvCxnSpPr>
            <p:cNvPr id="646" name="Google Shape;646;p1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7" name="Google Shape;647;p1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8" name="Google Shape;648;p1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1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0" name="Google Shape;650;p1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1" name="Google Shape;651;p1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1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3" name="Google Shape;653;p1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4" name="Google Shape;654;p1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1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6" name="Google Shape;656;p1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7" name="Google Shape;657;p1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1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59" name="Google Shape;659;p1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0" name="Google Shape;660;p1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1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2" name="Google Shape;662;p1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3" name="Google Shape;663;p1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1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5" name="Google Shape;665;p1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8" name="Google Shape;668;p1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69" name="Google Shape;669;p1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2" name="Google Shape;672;p1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1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674" name="Google Shape;674;p17"/>
          <p:cNvSpPr/>
          <p:nvPr/>
        </p:nvSpPr>
        <p:spPr>
          <a:xfrm>
            <a:off x="7083975" y="-320150"/>
            <a:ext cx="2441100" cy="24411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7"/>
          <p:cNvSpPr/>
          <p:nvPr/>
        </p:nvSpPr>
        <p:spPr>
          <a:xfrm>
            <a:off x="-94825" y="-320150"/>
            <a:ext cx="4638600" cy="4343400"/>
          </a:xfrm>
          <a:prstGeom prst="roundRect">
            <a:avLst>
              <a:gd fmla="val 8553"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7"/>
          <p:cNvSpPr/>
          <p:nvPr/>
        </p:nvSpPr>
        <p:spPr>
          <a:xfrm>
            <a:off x="-323850" y="-533400"/>
            <a:ext cx="4638600" cy="4343400"/>
          </a:xfrm>
          <a:prstGeom prst="roundRect">
            <a:avLst>
              <a:gd fmla="val 8553"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17"/>
          <p:cNvGrpSpPr/>
          <p:nvPr/>
        </p:nvGrpSpPr>
        <p:grpSpPr>
          <a:xfrm>
            <a:off x="5433013" y="825522"/>
            <a:ext cx="761713" cy="323262"/>
            <a:chOff x="2559150" y="3516550"/>
            <a:chExt cx="1014400" cy="430500"/>
          </a:xfrm>
        </p:grpSpPr>
        <p:cxnSp>
          <p:nvCxnSpPr>
            <p:cNvPr id="678" name="Google Shape;678;p17"/>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79" name="Google Shape;679;p17"/>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80" name="Google Shape;680;p17"/>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681" name="Google Shape;681;p17"/>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682" name="Google Shape;682;p17"/>
          <p:cNvSpPr/>
          <p:nvPr/>
        </p:nvSpPr>
        <p:spPr>
          <a:xfrm>
            <a:off x="6989149" y="73146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17"/>
          <p:cNvGrpSpPr/>
          <p:nvPr/>
        </p:nvGrpSpPr>
        <p:grpSpPr>
          <a:xfrm>
            <a:off x="1479860" y="3644094"/>
            <a:ext cx="1031166" cy="1036207"/>
            <a:chOff x="-546937" y="-581525"/>
            <a:chExt cx="1507993" cy="1515365"/>
          </a:xfrm>
        </p:grpSpPr>
        <p:sp>
          <p:nvSpPr>
            <p:cNvPr id="684" name="Google Shape;684;p1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17"/>
          <p:cNvSpPr txBox="1"/>
          <p:nvPr>
            <p:ph type="title"/>
          </p:nvPr>
        </p:nvSpPr>
        <p:spPr>
          <a:xfrm>
            <a:off x="757175" y="539400"/>
            <a:ext cx="2657100" cy="8955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87" name="Google Shape;687;p17"/>
          <p:cNvSpPr txBox="1"/>
          <p:nvPr>
            <p:ph idx="1" type="subTitle"/>
          </p:nvPr>
        </p:nvSpPr>
        <p:spPr>
          <a:xfrm>
            <a:off x="755675" y="1595200"/>
            <a:ext cx="2873400" cy="1627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_1">
    <p:spTree>
      <p:nvGrpSpPr>
        <p:cNvPr id="688" name="Shape 688"/>
        <p:cNvGrpSpPr/>
        <p:nvPr/>
      </p:nvGrpSpPr>
      <p:grpSpPr>
        <a:xfrm>
          <a:off x="0" y="0"/>
          <a:ext cx="0" cy="0"/>
          <a:chOff x="0" y="0"/>
          <a:chExt cx="0" cy="0"/>
        </a:xfrm>
      </p:grpSpPr>
      <p:grpSp>
        <p:nvGrpSpPr>
          <p:cNvPr id="689" name="Google Shape;689;p18"/>
          <p:cNvGrpSpPr/>
          <p:nvPr/>
        </p:nvGrpSpPr>
        <p:grpSpPr>
          <a:xfrm>
            <a:off x="-40" y="0"/>
            <a:ext cx="9143957" cy="5143500"/>
            <a:chOff x="-19200" y="0"/>
            <a:chExt cx="9163200" cy="5143500"/>
          </a:xfrm>
        </p:grpSpPr>
        <p:cxnSp>
          <p:nvCxnSpPr>
            <p:cNvPr id="690" name="Google Shape;690;p1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1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2" name="Google Shape;692;p1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3" name="Google Shape;693;p1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4" name="Google Shape;694;p1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5" name="Google Shape;695;p1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6" name="Google Shape;696;p1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1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8" name="Google Shape;698;p1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699" name="Google Shape;699;p1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0" name="Google Shape;700;p1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1" name="Google Shape;701;p1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2" name="Google Shape;702;p1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3" name="Google Shape;703;p1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4" name="Google Shape;704;p1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5" name="Google Shape;705;p1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6" name="Google Shape;706;p1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7" name="Google Shape;707;p1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08" name="Google Shape;708;p1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09" name="Google Shape;709;p1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0" name="Google Shape;710;p1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1" name="Google Shape;711;p1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2" name="Google Shape;712;p1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3" name="Google Shape;713;p1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4" name="Google Shape;714;p1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5" name="Google Shape;715;p1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6" name="Google Shape;716;p1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17" name="Google Shape;717;p1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718" name="Google Shape;718;p18"/>
          <p:cNvSpPr/>
          <p:nvPr/>
        </p:nvSpPr>
        <p:spPr>
          <a:xfrm flipH="1" rot="5400000">
            <a:off x="3314681" y="4092031"/>
            <a:ext cx="1546735" cy="55620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8"/>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8"/>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8"/>
          <p:cNvSpPr txBox="1"/>
          <p:nvPr>
            <p:ph type="title"/>
          </p:nvPr>
        </p:nvSpPr>
        <p:spPr>
          <a:xfrm>
            <a:off x="969389" y="955874"/>
            <a:ext cx="2524500" cy="16611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2" name="Google Shape;722;p18"/>
          <p:cNvSpPr txBox="1"/>
          <p:nvPr>
            <p:ph idx="1" type="subTitle"/>
          </p:nvPr>
        </p:nvSpPr>
        <p:spPr>
          <a:xfrm>
            <a:off x="969389" y="2616974"/>
            <a:ext cx="25245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_1">
    <p:spTree>
      <p:nvGrpSpPr>
        <p:cNvPr id="723" name="Shape 723"/>
        <p:cNvGrpSpPr/>
        <p:nvPr/>
      </p:nvGrpSpPr>
      <p:grpSpPr>
        <a:xfrm>
          <a:off x="0" y="0"/>
          <a:ext cx="0" cy="0"/>
          <a:chOff x="0" y="0"/>
          <a:chExt cx="0" cy="0"/>
        </a:xfrm>
      </p:grpSpPr>
      <p:grpSp>
        <p:nvGrpSpPr>
          <p:cNvPr id="724" name="Google Shape;724;p19"/>
          <p:cNvGrpSpPr/>
          <p:nvPr/>
        </p:nvGrpSpPr>
        <p:grpSpPr>
          <a:xfrm>
            <a:off x="-40" y="0"/>
            <a:ext cx="9143957" cy="5143500"/>
            <a:chOff x="-19200" y="0"/>
            <a:chExt cx="9163200" cy="5143500"/>
          </a:xfrm>
        </p:grpSpPr>
        <p:cxnSp>
          <p:nvCxnSpPr>
            <p:cNvPr id="725" name="Google Shape;725;p1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6" name="Google Shape;726;p1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1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1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29" name="Google Shape;729;p1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0" name="Google Shape;730;p1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1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2" name="Google Shape;732;p1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1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5" name="Google Shape;735;p1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6" name="Google Shape;736;p1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39" name="Google Shape;739;p1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1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1" name="Google Shape;741;p1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2" name="Google Shape;742;p1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1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4" name="Google Shape;744;p1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1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1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1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1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1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1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1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1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753" name="Google Shape;753;p19"/>
          <p:cNvGrpSpPr/>
          <p:nvPr/>
        </p:nvGrpSpPr>
        <p:grpSpPr>
          <a:xfrm>
            <a:off x="6889770" y="92195"/>
            <a:ext cx="1208986" cy="1214947"/>
            <a:chOff x="6780320" y="132595"/>
            <a:chExt cx="1208986" cy="1214947"/>
          </a:xfrm>
        </p:grpSpPr>
        <p:sp>
          <p:nvSpPr>
            <p:cNvPr id="754" name="Google Shape;754;p19"/>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9"/>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6" name="Google Shape;756;p19"/>
          <p:cNvGrpSpPr/>
          <p:nvPr/>
        </p:nvGrpSpPr>
        <p:grpSpPr>
          <a:xfrm>
            <a:off x="7992250" y="842495"/>
            <a:ext cx="959209" cy="963939"/>
            <a:chOff x="7849815" y="1023153"/>
            <a:chExt cx="1208986" cy="1214947"/>
          </a:xfrm>
        </p:grpSpPr>
        <p:sp>
          <p:nvSpPr>
            <p:cNvPr id="757" name="Google Shape;757;p19"/>
            <p:cNvSpPr/>
            <p:nvPr/>
          </p:nvSpPr>
          <p:spPr>
            <a:xfrm>
              <a:off x="7931711" y="111090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9"/>
            <p:cNvSpPr/>
            <p:nvPr/>
          </p:nvSpPr>
          <p:spPr>
            <a:xfrm>
              <a:off x="7849815" y="1023153"/>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9" name="Google Shape;759;p19"/>
          <p:cNvSpPr/>
          <p:nvPr/>
        </p:nvSpPr>
        <p:spPr>
          <a:xfrm>
            <a:off x="1021375" y="284550"/>
            <a:ext cx="27141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9"/>
          <p:cNvSpPr/>
          <p:nvPr/>
        </p:nvSpPr>
        <p:spPr>
          <a:xfrm>
            <a:off x="6259725" y="3304975"/>
            <a:ext cx="1299000" cy="12990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9"/>
          <p:cNvSpPr/>
          <p:nvPr/>
        </p:nvSpPr>
        <p:spPr>
          <a:xfrm>
            <a:off x="7455049" y="3931013"/>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9"/>
          <p:cNvSpPr/>
          <p:nvPr/>
        </p:nvSpPr>
        <p:spPr>
          <a:xfrm>
            <a:off x="1719663" y="206954"/>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19"/>
          <p:cNvGrpSpPr/>
          <p:nvPr/>
        </p:nvGrpSpPr>
        <p:grpSpPr>
          <a:xfrm>
            <a:off x="236677" y="2267190"/>
            <a:ext cx="2128654" cy="2781138"/>
            <a:chOff x="809902" y="2172440"/>
            <a:chExt cx="2128654" cy="2781138"/>
          </a:xfrm>
        </p:grpSpPr>
        <p:sp>
          <p:nvSpPr>
            <p:cNvPr id="764" name="Google Shape;764;p19"/>
            <p:cNvSpPr/>
            <p:nvPr/>
          </p:nvSpPr>
          <p:spPr>
            <a:xfrm rot="-1521146">
              <a:off x="1258015" y="2452634"/>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1521146">
              <a:off x="1302511" y="2313110"/>
              <a:ext cx="1187932" cy="2360275"/>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9"/>
            <p:cNvSpPr/>
            <p:nvPr/>
          </p:nvSpPr>
          <p:spPr>
            <a:xfrm rot="-1521146">
              <a:off x="1352693" y="2563379"/>
              <a:ext cx="203903" cy="16893"/>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9"/>
            <p:cNvSpPr/>
            <p:nvPr/>
          </p:nvSpPr>
          <p:spPr>
            <a:xfrm rot="-1521146">
              <a:off x="1267713" y="2631629"/>
              <a:ext cx="40531" cy="40588"/>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rot="-1521146">
              <a:off x="1353551" y="2592427"/>
              <a:ext cx="1074558" cy="177781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rot="-1521146">
              <a:off x="2253099" y="4332448"/>
              <a:ext cx="172839" cy="172839"/>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0" name="Google Shape;770;p19"/>
          <p:cNvGrpSpPr/>
          <p:nvPr/>
        </p:nvGrpSpPr>
        <p:grpSpPr>
          <a:xfrm rot="-1557361">
            <a:off x="1113401" y="2123116"/>
            <a:ext cx="804282" cy="897266"/>
            <a:chOff x="7849928" y="450523"/>
            <a:chExt cx="639337" cy="713251"/>
          </a:xfrm>
        </p:grpSpPr>
        <p:sp>
          <p:nvSpPr>
            <p:cNvPr id="771" name="Google Shape;771;p19"/>
            <p:cNvSpPr/>
            <p:nvPr/>
          </p:nvSpPr>
          <p:spPr>
            <a:xfrm>
              <a:off x="7849928" y="525282"/>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9"/>
            <p:cNvSpPr/>
            <p:nvPr/>
          </p:nvSpPr>
          <p:spPr>
            <a:xfrm>
              <a:off x="7849928" y="450523"/>
              <a:ext cx="639337" cy="638493"/>
            </a:xfrm>
            <a:custGeom>
              <a:rect b="b" l="l" r="r" t="t"/>
              <a:pathLst>
                <a:path extrusionOk="0" h="8538" w="8549">
                  <a:moveTo>
                    <a:pt x="1370" y="0"/>
                  </a:moveTo>
                  <a:cubicBezTo>
                    <a:pt x="608" y="0"/>
                    <a:pt x="0" y="608"/>
                    <a:pt x="0" y="1370"/>
                  </a:cubicBezTo>
                  <a:lnTo>
                    <a:pt x="0" y="7168"/>
                  </a:lnTo>
                  <a:cubicBezTo>
                    <a:pt x="0"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3" name="Google Shape;773;p19"/>
            <p:cNvGrpSpPr/>
            <p:nvPr/>
          </p:nvGrpSpPr>
          <p:grpSpPr>
            <a:xfrm>
              <a:off x="7966556" y="557387"/>
              <a:ext cx="406083" cy="424765"/>
              <a:chOff x="7634875" y="4670950"/>
              <a:chExt cx="135750" cy="142000"/>
            </a:xfrm>
          </p:grpSpPr>
          <p:sp>
            <p:nvSpPr>
              <p:cNvPr id="774" name="Google Shape;774;p19"/>
              <p:cNvSpPr/>
              <p:nvPr/>
            </p:nvSpPr>
            <p:spPr>
              <a:xfrm>
                <a:off x="7676850" y="4670950"/>
                <a:ext cx="93775" cy="89325"/>
              </a:xfrm>
              <a:custGeom>
                <a:rect b="b" l="l" r="r" t="t"/>
                <a:pathLst>
                  <a:path extrusionOk="0" h="3573" w="3751">
                    <a:moveTo>
                      <a:pt x="1881" y="0"/>
                    </a:moveTo>
                    <a:lnTo>
                      <a:pt x="0" y="1369"/>
                    </a:lnTo>
                    <a:lnTo>
                      <a:pt x="738" y="3572"/>
                    </a:lnTo>
                    <a:lnTo>
                      <a:pt x="3036" y="3572"/>
                    </a:lnTo>
                    <a:lnTo>
                      <a:pt x="3751" y="1369"/>
                    </a:lnTo>
                    <a:lnTo>
                      <a:pt x="1881"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7634875" y="4727500"/>
                <a:ext cx="85750" cy="85450"/>
              </a:xfrm>
              <a:custGeom>
                <a:rect b="b" l="l" r="r" t="t"/>
                <a:pathLst>
                  <a:path extrusionOk="0" h="3418" w="3430">
                    <a:moveTo>
                      <a:pt x="1715" y="0"/>
                    </a:moveTo>
                    <a:cubicBezTo>
                      <a:pt x="762" y="0"/>
                      <a:pt x="0" y="762"/>
                      <a:pt x="0" y="1703"/>
                    </a:cubicBezTo>
                    <a:cubicBezTo>
                      <a:pt x="0" y="2655"/>
                      <a:pt x="762" y="3417"/>
                      <a:pt x="1715" y="3417"/>
                    </a:cubicBezTo>
                    <a:cubicBezTo>
                      <a:pt x="2655" y="3417"/>
                      <a:pt x="3429" y="2655"/>
                      <a:pt x="3429" y="1703"/>
                    </a:cubicBezTo>
                    <a:cubicBezTo>
                      <a:pt x="3429" y="762"/>
                      <a:pt x="2655"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6" name="Google Shape;776;p19"/>
          <p:cNvGrpSpPr/>
          <p:nvPr/>
        </p:nvGrpSpPr>
        <p:grpSpPr>
          <a:xfrm rot="-1560080">
            <a:off x="452845" y="3102717"/>
            <a:ext cx="639423" cy="713264"/>
            <a:chOff x="5982390" y="450523"/>
            <a:chExt cx="639412" cy="713251"/>
          </a:xfrm>
        </p:grpSpPr>
        <p:sp>
          <p:nvSpPr>
            <p:cNvPr id="777" name="Google Shape;777;p19"/>
            <p:cNvSpPr/>
            <p:nvPr/>
          </p:nvSpPr>
          <p:spPr>
            <a:xfrm>
              <a:off x="5982390" y="525282"/>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a:off x="5982390" y="450523"/>
              <a:ext cx="639412" cy="638493"/>
            </a:xfrm>
            <a:custGeom>
              <a:rect b="b" l="l" r="r" t="t"/>
              <a:pathLst>
                <a:path extrusionOk="0" h="8538" w="8550">
                  <a:moveTo>
                    <a:pt x="1370" y="0"/>
                  </a:moveTo>
                  <a:cubicBezTo>
                    <a:pt x="608" y="0"/>
                    <a:pt x="1" y="608"/>
                    <a:pt x="1" y="1370"/>
                  </a:cubicBezTo>
                  <a:lnTo>
                    <a:pt x="1" y="7168"/>
                  </a:lnTo>
                  <a:cubicBezTo>
                    <a:pt x="1" y="7930"/>
                    <a:pt x="608" y="8537"/>
                    <a:pt x="1370" y="8537"/>
                  </a:cubicBezTo>
                  <a:lnTo>
                    <a:pt x="7180" y="8537"/>
                  </a:lnTo>
                  <a:cubicBezTo>
                    <a:pt x="7930" y="8537"/>
                    <a:pt x="8549" y="7930"/>
                    <a:pt x="8549" y="7168"/>
                  </a:cubicBezTo>
                  <a:lnTo>
                    <a:pt x="8549" y="1370"/>
                  </a:lnTo>
                  <a:cubicBezTo>
                    <a:pt x="8549" y="608"/>
                    <a:pt x="7930" y="0"/>
                    <a:pt x="7180"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9"/>
            <p:cNvSpPr/>
            <p:nvPr/>
          </p:nvSpPr>
          <p:spPr>
            <a:xfrm>
              <a:off x="6161351" y="614372"/>
              <a:ext cx="280593" cy="267123"/>
            </a:xfrm>
            <a:custGeom>
              <a:rect b="b" l="l" r="r" t="t"/>
              <a:pathLst>
                <a:path extrusionOk="0" h="3572" w="3752">
                  <a:moveTo>
                    <a:pt x="1882" y="0"/>
                  </a:moveTo>
                  <a:lnTo>
                    <a:pt x="1" y="1369"/>
                  </a:lnTo>
                  <a:lnTo>
                    <a:pt x="739" y="3572"/>
                  </a:lnTo>
                  <a:lnTo>
                    <a:pt x="3037" y="3572"/>
                  </a:lnTo>
                  <a:lnTo>
                    <a:pt x="3751" y="1369"/>
                  </a:lnTo>
                  <a:lnTo>
                    <a:pt x="1882"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0" name="Google Shape;780;p19"/>
          <p:cNvGrpSpPr/>
          <p:nvPr/>
        </p:nvGrpSpPr>
        <p:grpSpPr>
          <a:xfrm rot="-1560080">
            <a:off x="1386120" y="3303315"/>
            <a:ext cx="638526" cy="714162"/>
            <a:chOff x="6960509" y="450052"/>
            <a:chExt cx="638514" cy="714149"/>
          </a:xfrm>
        </p:grpSpPr>
        <p:sp>
          <p:nvSpPr>
            <p:cNvPr id="781" name="Google Shape;781;p19"/>
            <p:cNvSpPr/>
            <p:nvPr/>
          </p:nvSpPr>
          <p:spPr>
            <a:xfrm>
              <a:off x="6960509" y="524811"/>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9"/>
            <p:cNvSpPr/>
            <p:nvPr/>
          </p:nvSpPr>
          <p:spPr>
            <a:xfrm>
              <a:off x="6960509" y="450052"/>
              <a:ext cx="638514" cy="639390"/>
            </a:xfrm>
            <a:custGeom>
              <a:rect b="b" l="l" r="r" t="t"/>
              <a:pathLst>
                <a:path extrusionOk="0" h="8550" w="8538">
                  <a:moveTo>
                    <a:pt x="1370" y="1"/>
                  </a:moveTo>
                  <a:cubicBezTo>
                    <a:pt x="608" y="1"/>
                    <a:pt x="1" y="620"/>
                    <a:pt x="1" y="1370"/>
                  </a:cubicBezTo>
                  <a:lnTo>
                    <a:pt x="1" y="7180"/>
                  </a:lnTo>
                  <a:cubicBezTo>
                    <a:pt x="1" y="7942"/>
                    <a:pt x="608" y="8549"/>
                    <a:pt x="1370" y="8549"/>
                  </a:cubicBezTo>
                  <a:lnTo>
                    <a:pt x="7168" y="8549"/>
                  </a:lnTo>
                  <a:cubicBezTo>
                    <a:pt x="7930" y="8549"/>
                    <a:pt x="8537" y="7942"/>
                    <a:pt x="8537" y="7180"/>
                  </a:cubicBezTo>
                  <a:lnTo>
                    <a:pt x="8537" y="1370"/>
                  </a:lnTo>
                  <a:cubicBezTo>
                    <a:pt x="8537" y="608"/>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3" name="Google Shape;783;p19"/>
            <p:cNvGrpSpPr/>
            <p:nvPr/>
          </p:nvGrpSpPr>
          <p:grpSpPr>
            <a:xfrm>
              <a:off x="7081174" y="579613"/>
              <a:ext cx="397183" cy="380269"/>
              <a:chOff x="7218150" y="5020675"/>
              <a:chExt cx="132775" cy="127125"/>
            </a:xfrm>
          </p:grpSpPr>
          <p:sp>
            <p:nvSpPr>
              <p:cNvPr id="784" name="Google Shape;784;p19"/>
              <p:cNvSpPr/>
              <p:nvPr/>
            </p:nvSpPr>
            <p:spPr>
              <a:xfrm>
                <a:off x="7256250" y="5020675"/>
                <a:ext cx="94675" cy="82200"/>
              </a:xfrm>
              <a:custGeom>
                <a:rect b="b" l="l" r="r" t="t"/>
                <a:pathLst>
                  <a:path extrusionOk="0" h="3288" w="3787">
                    <a:moveTo>
                      <a:pt x="953" y="1"/>
                    </a:moveTo>
                    <a:lnTo>
                      <a:pt x="1" y="1632"/>
                    </a:lnTo>
                    <a:lnTo>
                      <a:pt x="953" y="3287"/>
                    </a:lnTo>
                    <a:lnTo>
                      <a:pt x="2834" y="3287"/>
                    </a:lnTo>
                    <a:lnTo>
                      <a:pt x="3787" y="1632"/>
                    </a:lnTo>
                    <a:lnTo>
                      <a:pt x="2834"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7218150" y="5073375"/>
                <a:ext cx="74450" cy="74425"/>
              </a:xfrm>
              <a:custGeom>
                <a:rect b="b" l="l" r="r" t="t"/>
                <a:pathLst>
                  <a:path extrusionOk="0" h="2977" w="2978">
                    <a:moveTo>
                      <a:pt x="1" y="0"/>
                    </a:moveTo>
                    <a:lnTo>
                      <a:pt x="1" y="2977"/>
                    </a:lnTo>
                    <a:lnTo>
                      <a:pt x="2977" y="2977"/>
                    </a:lnTo>
                    <a:lnTo>
                      <a:pt x="2977" y="0"/>
                    </a:ln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86" name="Google Shape;786;p19"/>
          <p:cNvSpPr/>
          <p:nvPr/>
        </p:nvSpPr>
        <p:spPr>
          <a:xfrm>
            <a:off x="3139900" y="1879475"/>
            <a:ext cx="3564900" cy="2100900"/>
          </a:xfrm>
          <a:prstGeom prst="roundRect">
            <a:avLst>
              <a:gd fmla="val 9649" name="adj"/>
            </a:avLst>
          </a:pr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139900" y="1748150"/>
            <a:ext cx="3564900" cy="2100900"/>
          </a:xfrm>
          <a:prstGeom prst="roundRect">
            <a:avLst>
              <a:gd fmla="val 9649" name="adj"/>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2687474" y="1290518"/>
            <a:ext cx="2937600" cy="6837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2687474" y="1163125"/>
            <a:ext cx="2937600" cy="6837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0" name="Google Shape;790;p19"/>
          <p:cNvGrpSpPr/>
          <p:nvPr/>
        </p:nvGrpSpPr>
        <p:grpSpPr>
          <a:xfrm>
            <a:off x="6310800" y="983383"/>
            <a:ext cx="959229" cy="1109677"/>
            <a:chOff x="4212420" y="-38612"/>
            <a:chExt cx="563060" cy="651372"/>
          </a:xfrm>
        </p:grpSpPr>
        <p:sp>
          <p:nvSpPr>
            <p:cNvPr id="791" name="Google Shape;791;p19"/>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4" name="Google Shape;794;p19"/>
          <p:cNvSpPr txBox="1"/>
          <p:nvPr>
            <p:ph type="title"/>
          </p:nvPr>
        </p:nvSpPr>
        <p:spPr>
          <a:xfrm>
            <a:off x="2971875" y="1273150"/>
            <a:ext cx="2368800" cy="463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700"/>
              <a:buNone/>
              <a:defRPr sz="1700">
                <a:solidFill>
                  <a:schemeClr val="lt1"/>
                </a:solidFill>
              </a:defRPr>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795" name="Google Shape;795;p19"/>
          <p:cNvSpPr txBox="1"/>
          <p:nvPr>
            <p:ph idx="1" type="subTitle"/>
          </p:nvPr>
        </p:nvSpPr>
        <p:spPr>
          <a:xfrm>
            <a:off x="3406150" y="2042200"/>
            <a:ext cx="3032400" cy="167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3_1_1_1">
    <p:spTree>
      <p:nvGrpSpPr>
        <p:cNvPr id="796" name="Shape 796"/>
        <p:cNvGrpSpPr/>
        <p:nvPr/>
      </p:nvGrpSpPr>
      <p:grpSpPr>
        <a:xfrm>
          <a:off x="0" y="0"/>
          <a:ext cx="0" cy="0"/>
          <a:chOff x="0" y="0"/>
          <a:chExt cx="0" cy="0"/>
        </a:xfrm>
      </p:grpSpPr>
      <p:grpSp>
        <p:nvGrpSpPr>
          <p:cNvPr id="797" name="Google Shape;797;p20"/>
          <p:cNvGrpSpPr/>
          <p:nvPr/>
        </p:nvGrpSpPr>
        <p:grpSpPr>
          <a:xfrm>
            <a:off x="-40" y="0"/>
            <a:ext cx="9143957" cy="5143500"/>
            <a:chOff x="-19200" y="0"/>
            <a:chExt cx="9163200" cy="5143500"/>
          </a:xfrm>
        </p:grpSpPr>
        <p:cxnSp>
          <p:nvCxnSpPr>
            <p:cNvPr id="798" name="Google Shape;798;p2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p2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0" name="Google Shape;800;p2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2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2" name="Google Shape;802;p2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2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2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5" name="Google Shape;805;p2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6" name="Google Shape;806;p2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2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8" name="Google Shape;808;p2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9" name="Google Shape;809;p2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2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1" name="Google Shape;811;p2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2" name="Google Shape;812;p2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2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4" name="Google Shape;814;p2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5" name="Google Shape;815;p2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2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7" name="Google Shape;817;p2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8" name="Google Shape;818;p2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2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2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2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2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2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2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2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826" name="Google Shape;826;p20"/>
          <p:cNvSpPr/>
          <p:nvPr/>
        </p:nvSpPr>
        <p:spPr>
          <a:xfrm>
            <a:off x="-262650" y="2276275"/>
            <a:ext cx="2232600" cy="2714100"/>
          </a:xfrm>
          <a:prstGeom prst="roundRect">
            <a:avLst>
              <a:gd fmla="val 1666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0"/>
          <p:cNvSpPr/>
          <p:nvPr/>
        </p:nvSpPr>
        <p:spPr>
          <a:xfrm>
            <a:off x="4049125" y="255400"/>
            <a:ext cx="2436900" cy="2436900"/>
          </a:xfrm>
          <a:prstGeom prst="roundRect">
            <a:avLst>
              <a:gd fmla="val 2035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4777429" y="1628338"/>
            <a:ext cx="3809700" cy="29496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0"/>
          <p:cNvSpPr/>
          <p:nvPr/>
        </p:nvSpPr>
        <p:spPr>
          <a:xfrm>
            <a:off x="4777425" y="1572425"/>
            <a:ext cx="3809700" cy="29001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20"/>
          <p:cNvGrpSpPr/>
          <p:nvPr/>
        </p:nvGrpSpPr>
        <p:grpSpPr>
          <a:xfrm>
            <a:off x="7141336" y="648682"/>
            <a:ext cx="690510" cy="693886"/>
            <a:chOff x="-546937" y="-581525"/>
            <a:chExt cx="1507993" cy="1515365"/>
          </a:xfrm>
        </p:grpSpPr>
        <p:sp>
          <p:nvSpPr>
            <p:cNvPr id="831" name="Google Shape;831;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3" name="Google Shape;833;p20"/>
          <p:cNvGrpSpPr/>
          <p:nvPr/>
        </p:nvGrpSpPr>
        <p:grpSpPr>
          <a:xfrm>
            <a:off x="7506514" y="1213789"/>
            <a:ext cx="829246" cy="833299"/>
            <a:chOff x="-546937" y="-581525"/>
            <a:chExt cx="1507993" cy="1515365"/>
          </a:xfrm>
        </p:grpSpPr>
        <p:sp>
          <p:nvSpPr>
            <p:cNvPr id="834" name="Google Shape;834;p20"/>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0"/>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6" name="Google Shape;836;p20"/>
          <p:cNvSpPr/>
          <p:nvPr/>
        </p:nvSpPr>
        <p:spPr>
          <a:xfrm>
            <a:off x="5310500" y="43801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1870601" y="4268225"/>
            <a:ext cx="204298" cy="204298"/>
          </a:xfrm>
          <a:custGeom>
            <a:rect b="b" l="l" r="r" t="t"/>
            <a:pathLst>
              <a:path extrusionOk="0" h="2978" w="2978">
                <a:moveTo>
                  <a:pt x="1" y="1"/>
                </a:moveTo>
                <a:lnTo>
                  <a:pt x="1" y="2977"/>
                </a:lnTo>
                <a:lnTo>
                  <a:pt x="2977" y="2977"/>
                </a:lnTo>
                <a:lnTo>
                  <a:pt x="2977" y="1"/>
                </a:ln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0"/>
          <p:cNvSpPr/>
          <p:nvPr/>
        </p:nvSpPr>
        <p:spPr>
          <a:xfrm>
            <a:off x="6375299" y="6486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0"/>
          <p:cNvSpPr txBox="1"/>
          <p:nvPr>
            <p:ph type="title"/>
          </p:nvPr>
        </p:nvSpPr>
        <p:spPr>
          <a:xfrm>
            <a:off x="5408640" y="1913550"/>
            <a:ext cx="2368800" cy="7482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40" name="Google Shape;840;p20"/>
          <p:cNvSpPr txBox="1"/>
          <p:nvPr>
            <p:ph idx="1" type="subTitle"/>
          </p:nvPr>
        </p:nvSpPr>
        <p:spPr>
          <a:xfrm>
            <a:off x="5408640" y="2737350"/>
            <a:ext cx="2927100" cy="139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lvl1pPr>
            <a:lvl2pPr lvl="1" rtl="0" algn="ctr">
              <a:lnSpc>
                <a:spcPct val="100000"/>
              </a:lnSpc>
              <a:spcBef>
                <a:spcPts val="800"/>
              </a:spcBef>
              <a:spcAft>
                <a:spcPts val="0"/>
              </a:spcAft>
              <a:buNone/>
              <a:defRPr sz="1400"/>
            </a:lvl2pPr>
            <a:lvl3pPr lvl="2" rtl="0" algn="ctr">
              <a:lnSpc>
                <a:spcPct val="100000"/>
              </a:lnSpc>
              <a:spcBef>
                <a:spcPts val="800"/>
              </a:spcBef>
              <a:spcAft>
                <a:spcPts val="0"/>
              </a:spcAft>
              <a:buNone/>
              <a:defRPr sz="1400"/>
            </a:lvl3pPr>
            <a:lvl4pPr lvl="3" rtl="0" algn="ctr">
              <a:lnSpc>
                <a:spcPct val="100000"/>
              </a:lnSpc>
              <a:spcBef>
                <a:spcPts val="800"/>
              </a:spcBef>
              <a:spcAft>
                <a:spcPts val="0"/>
              </a:spcAft>
              <a:buNone/>
              <a:defRPr sz="1400"/>
            </a:lvl4pPr>
            <a:lvl5pPr lvl="4" rtl="0" algn="ctr">
              <a:lnSpc>
                <a:spcPct val="100000"/>
              </a:lnSpc>
              <a:spcBef>
                <a:spcPts val="800"/>
              </a:spcBef>
              <a:spcAft>
                <a:spcPts val="0"/>
              </a:spcAft>
              <a:buNone/>
              <a:defRPr sz="1400"/>
            </a:lvl5pPr>
            <a:lvl6pPr lvl="5" rtl="0" algn="ctr">
              <a:lnSpc>
                <a:spcPct val="100000"/>
              </a:lnSpc>
              <a:spcBef>
                <a:spcPts val="800"/>
              </a:spcBef>
              <a:spcAft>
                <a:spcPts val="0"/>
              </a:spcAft>
              <a:buNone/>
              <a:defRPr sz="1400"/>
            </a:lvl6pPr>
            <a:lvl7pPr lvl="6" rtl="0" algn="ctr">
              <a:lnSpc>
                <a:spcPct val="100000"/>
              </a:lnSpc>
              <a:spcBef>
                <a:spcPts val="800"/>
              </a:spcBef>
              <a:spcAft>
                <a:spcPts val="0"/>
              </a:spcAft>
              <a:buNone/>
              <a:defRPr sz="1400"/>
            </a:lvl7pPr>
            <a:lvl8pPr lvl="7" rtl="0" algn="ctr">
              <a:lnSpc>
                <a:spcPct val="100000"/>
              </a:lnSpc>
              <a:spcBef>
                <a:spcPts val="800"/>
              </a:spcBef>
              <a:spcAft>
                <a:spcPts val="0"/>
              </a:spcAft>
              <a:buNone/>
              <a:defRPr sz="1400"/>
            </a:lvl8pPr>
            <a:lvl9pPr lvl="8" rtl="0" algn="ctr">
              <a:lnSpc>
                <a:spcPct val="100000"/>
              </a:lnSpc>
              <a:spcBef>
                <a:spcPts val="800"/>
              </a:spcBef>
              <a:spcAft>
                <a:spcPts val="800"/>
              </a:spcAft>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grpSp>
        <p:nvGrpSpPr>
          <p:cNvPr id="72" name="Google Shape;72;p3"/>
          <p:cNvGrpSpPr/>
          <p:nvPr/>
        </p:nvGrpSpPr>
        <p:grpSpPr>
          <a:xfrm>
            <a:off x="-40" y="0"/>
            <a:ext cx="9143957" cy="5143500"/>
            <a:chOff x="-19200" y="0"/>
            <a:chExt cx="9163200" cy="5143500"/>
          </a:xfrm>
        </p:grpSpPr>
        <p:cxnSp>
          <p:nvCxnSpPr>
            <p:cNvPr id="73" name="Google Shape;73;p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4" name="Google Shape;74;p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5" name="Google Shape;75;p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6" name="Google Shape;76;p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7" name="Google Shape;77;p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8" name="Google Shape;78;p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79" name="Google Shape;79;p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1" name="Google Shape;81;p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 name="Google Shape;85;p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 name="Google Shape;86;p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7" name="Google Shape;87;p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 name="Google Shape;96;p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 name="Google Shape;97;p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8" name="Google Shape;98;p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9" name="Google Shape;99;p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0" name="Google Shape;100;p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01" name="Google Shape;101;p3"/>
          <p:cNvGrpSpPr/>
          <p:nvPr/>
        </p:nvGrpSpPr>
        <p:grpSpPr>
          <a:xfrm>
            <a:off x="7470825" y="4034575"/>
            <a:ext cx="1420813" cy="897600"/>
            <a:chOff x="4384725" y="3932425"/>
            <a:chExt cx="1420813" cy="897600"/>
          </a:xfrm>
        </p:grpSpPr>
        <p:sp>
          <p:nvSpPr>
            <p:cNvPr id="102" name="Google Shape;102;p3"/>
            <p:cNvSpPr/>
            <p:nvPr/>
          </p:nvSpPr>
          <p:spPr>
            <a:xfrm>
              <a:off x="4384725"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4676103"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4967481"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258859"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5550238" y="3932425"/>
              <a:ext cx="255300" cy="897600"/>
            </a:xfrm>
            <a:prstGeom prst="parallelogram">
              <a:avLst>
                <a:gd fmla="val 61872"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3"/>
          <p:cNvGrpSpPr/>
          <p:nvPr/>
        </p:nvGrpSpPr>
        <p:grpSpPr>
          <a:xfrm>
            <a:off x="460152" y="139302"/>
            <a:ext cx="2128619" cy="2781103"/>
            <a:chOff x="554456" y="2624159"/>
            <a:chExt cx="2397903" cy="3132932"/>
          </a:xfrm>
        </p:grpSpPr>
        <p:sp>
          <p:nvSpPr>
            <p:cNvPr id="108" name="Google Shape;108;p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3"/>
          <p:cNvGrpSpPr/>
          <p:nvPr/>
        </p:nvGrpSpPr>
        <p:grpSpPr>
          <a:xfrm>
            <a:off x="1194150" y="890075"/>
            <a:ext cx="6755700" cy="3501925"/>
            <a:chOff x="1194150" y="890075"/>
            <a:chExt cx="6755700" cy="3501925"/>
          </a:xfrm>
        </p:grpSpPr>
        <p:sp>
          <p:nvSpPr>
            <p:cNvPr id="122" name="Google Shape;122;p3"/>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194150" y="890075"/>
              <a:ext cx="6755700" cy="33633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3"/>
          <p:cNvSpPr/>
          <p:nvPr/>
        </p:nvSpPr>
        <p:spPr>
          <a:xfrm>
            <a:off x="6451623" y="566282"/>
            <a:ext cx="840609" cy="84179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 name="Google Shape;125;p3"/>
          <p:cNvGrpSpPr/>
          <p:nvPr/>
        </p:nvGrpSpPr>
        <p:grpSpPr>
          <a:xfrm>
            <a:off x="6451623" y="467507"/>
            <a:ext cx="840609" cy="841790"/>
            <a:chOff x="7166950" y="4240225"/>
            <a:chExt cx="213450" cy="213750"/>
          </a:xfrm>
        </p:grpSpPr>
        <p:sp>
          <p:nvSpPr>
            <p:cNvPr id="126" name="Google Shape;126;p3"/>
            <p:cNvSpPr/>
            <p:nvPr/>
          </p:nvSpPr>
          <p:spPr>
            <a:xfrm>
              <a:off x="7166950" y="4240225"/>
              <a:ext cx="213450" cy="21375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7248525" y="4286375"/>
              <a:ext cx="85725" cy="85750"/>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7213400" y="4322675"/>
              <a:ext cx="85450" cy="8545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 name="Google Shape;129;p3"/>
          <p:cNvGrpSpPr/>
          <p:nvPr/>
        </p:nvGrpSpPr>
        <p:grpSpPr>
          <a:xfrm>
            <a:off x="199570" y="3669795"/>
            <a:ext cx="1208986" cy="1214947"/>
            <a:chOff x="1286620" y="3669795"/>
            <a:chExt cx="1208986" cy="1214947"/>
          </a:xfrm>
        </p:grpSpPr>
        <p:sp>
          <p:nvSpPr>
            <p:cNvPr id="130" name="Google Shape;130;p3"/>
            <p:cNvSpPr/>
            <p:nvPr/>
          </p:nvSpPr>
          <p:spPr>
            <a:xfrm>
              <a:off x="1368516" y="37575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286620" y="36697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3"/>
          <p:cNvSpPr txBox="1"/>
          <p:nvPr>
            <p:ph idx="1" type="subTitle"/>
          </p:nvPr>
        </p:nvSpPr>
        <p:spPr>
          <a:xfrm>
            <a:off x="2532750" y="3402825"/>
            <a:ext cx="4078500" cy="6675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3" name="Google Shape;133;p3"/>
          <p:cNvSpPr txBox="1"/>
          <p:nvPr>
            <p:ph hasCustomPrompt="1" type="title"/>
          </p:nvPr>
        </p:nvSpPr>
        <p:spPr>
          <a:xfrm>
            <a:off x="4056463" y="882463"/>
            <a:ext cx="1031100" cy="8976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700"/>
              <a:buNone/>
              <a:defRPr sz="2700"/>
            </a:lvl1pPr>
            <a:lvl2pPr lvl="1"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2pPr>
            <a:lvl3pPr lvl="2"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3pPr>
            <a:lvl4pPr lvl="3"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4pPr>
            <a:lvl5pPr lvl="4"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5pPr>
            <a:lvl6pPr lvl="5"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6pPr>
            <a:lvl7pPr lvl="6"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7pPr>
            <a:lvl8pPr lvl="7"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8pPr>
            <a:lvl9pPr lvl="8" rtl="0" algn="r">
              <a:spcBef>
                <a:spcPts val="0"/>
              </a:spcBef>
              <a:spcAft>
                <a:spcPts val="0"/>
              </a:spcAft>
              <a:buSzPts val="2700"/>
              <a:buFont typeface="Libre Baskerville"/>
              <a:buNone/>
              <a:defRPr sz="2700">
                <a:latin typeface="Libre Baskerville"/>
                <a:ea typeface="Libre Baskerville"/>
                <a:cs typeface="Libre Baskerville"/>
                <a:sym typeface="Libre Baskerville"/>
              </a:defRPr>
            </a:lvl9pPr>
          </a:lstStyle>
          <a:p>
            <a:r>
              <a:t>xx%</a:t>
            </a:r>
          </a:p>
        </p:txBody>
      </p:sp>
      <p:sp>
        <p:nvSpPr>
          <p:cNvPr id="134" name="Google Shape;134;p3"/>
          <p:cNvSpPr txBox="1"/>
          <p:nvPr>
            <p:ph idx="2" type="title"/>
          </p:nvPr>
        </p:nvSpPr>
        <p:spPr>
          <a:xfrm>
            <a:off x="2161975" y="2078600"/>
            <a:ext cx="4820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None/>
              <a:defRPr/>
            </a:lvl1pPr>
            <a:lvl2pPr lvl="1" algn="ctr">
              <a:spcBef>
                <a:spcPts val="0"/>
              </a:spcBef>
              <a:spcAft>
                <a:spcPts val="0"/>
              </a:spcAft>
              <a:buSzPts val="2400"/>
              <a:buNone/>
              <a:defRPr/>
            </a:lvl2pPr>
            <a:lvl3pPr lvl="2" algn="ctr">
              <a:spcBef>
                <a:spcPts val="0"/>
              </a:spcBef>
              <a:spcAft>
                <a:spcPts val="0"/>
              </a:spcAft>
              <a:buSzPts val="2400"/>
              <a:buNone/>
              <a:defRPr/>
            </a:lvl3pPr>
            <a:lvl4pPr lvl="3" algn="ctr">
              <a:spcBef>
                <a:spcPts val="0"/>
              </a:spcBef>
              <a:spcAft>
                <a:spcPts val="0"/>
              </a:spcAft>
              <a:buSzPts val="2400"/>
              <a:buNone/>
              <a:defRPr/>
            </a:lvl4pPr>
            <a:lvl5pPr lvl="4" algn="ctr">
              <a:spcBef>
                <a:spcPts val="0"/>
              </a:spcBef>
              <a:spcAft>
                <a:spcPts val="0"/>
              </a:spcAft>
              <a:buSzPts val="2400"/>
              <a:buNone/>
              <a:defRPr/>
            </a:lvl5pPr>
            <a:lvl6pPr lvl="5" algn="ctr">
              <a:spcBef>
                <a:spcPts val="0"/>
              </a:spcBef>
              <a:spcAft>
                <a:spcPts val="0"/>
              </a:spcAft>
              <a:buSzPts val="2400"/>
              <a:buNone/>
              <a:defRPr/>
            </a:lvl6pPr>
            <a:lvl7pPr lvl="6" algn="ctr">
              <a:spcBef>
                <a:spcPts val="0"/>
              </a:spcBef>
              <a:spcAft>
                <a:spcPts val="0"/>
              </a:spcAft>
              <a:buSzPts val="2400"/>
              <a:buNone/>
              <a:defRPr/>
            </a:lvl7pPr>
            <a:lvl8pPr lvl="7" algn="ctr">
              <a:spcBef>
                <a:spcPts val="0"/>
              </a:spcBef>
              <a:spcAft>
                <a:spcPts val="0"/>
              </a:spcAft>
              <a:buSzPts val="2400"/>
              <a:buNone/>
              <a:defRPr/>
            </a:lvl8pPr>
            <a:lvl9pPr lvl="8" algn="ctr">
              <a:spcBef>
                <a:spcPts val="0"/>
              </a:spcBef>
              <a:spcAft>
                <a:spcPts val="0"/>
              </a:spcAft>
              <a:buSzPts val="2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3_1_1_1_1">
    <p:spTree>
      <p:nvGrpSpPr>
        <p:cNvPr id="841" name="Shape 841"/>
        <p:cNvGrpSpPr/>
        <p:nvPr/>
      </p:nvGrpSpPr>
      <p:grpSpPr>
        <a:xfrm>
          <a:off x="0" y="0"/>
          <a:ext cx="0" cy="0"/>
          <a:chOff x="0" y="0"/>
          <a:chExt cx="0" cy="0"/>
        </a:xfrm>
      </p:grpSpPr>
      <p:grpSp>
        <p:nvGrpSpPr>
          <p:cNvPr id="842" name="Google Shape;842;p21"/>
          <p:cNvGrpSpPr/>
          <p:nvPr/>
        </p:nvGrpSpPr>
        <p:grpSpPr>
          <a:xfrm>
            <a:off x="-40" y="0"/>
            <a:ext cx="9143957" cy="5143500"/>
            <a:chOff x="-19200" y="0"/>
            <a:chExt cx="9163200" cy="5143500"/>
          </a:xfrm>
        </p:grpSpPr>
        <p:cxnSp>
          <p:nvCxnSpPr>
            <p:cNvPr id="843" name="Google Shape;843;p21"/>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21"/>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5" name="Google Shape;845;p21"/>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6" name="Google Shape;846;p21"/>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21"/>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8" name="Google Shape;848;p21"/>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21"/>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21"/>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1" name="Google Shape;851;p21"/>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2" name="Google Shape;852;p21"/>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p21"/>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4" name="Google Shape;854;p21"/>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5" name="Google Shape;855;p21"/>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21"/>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7" name="Google Shape;857;p21"/>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8" name="Google Shape;858;p21"/>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21"/>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0" name="Google Shape;860;p21"/>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61" name="Google Shape;861;p21"/>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21"/>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3" name="Google Shape;863;p21"/>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4" name="Google Shape;864;p21"/>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21"/>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21"/>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21"/>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21"/>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69" name="Google Shape;869;p21"/>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870" name="Google Shape;870;p21"/>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871" name="Google Shape;871;p21"/>
          <p:cNvGrpSpPr/>
          <p:nvPr/>
        </p:nvGrpSpPr>
        <p:grpSpPr>
          <a:xfrm>
            <a:off x="8642181" y="-366333"/>
            <a:ext cx="901299" cy="905743"/>
            <a:chOff x="6780320" y="132595"/>
            <a:chExt cx="1208986" cy="1214947"/>
          </a:xfrm>
        </p:grpSpPr>
        <p:sp>
          <p:nvSpPr>
            <p:cNvPr id="872" name="Google Shape;872;p21"/>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1"/>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4" name="Google Shape;874;p21"/>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1"/>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1"/>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879" name="Google Shape;879;p21"/>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sz="14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4">
    <p:spTree>
      <p:nvGrpSpPr>
        <p:cNvPr id="880" name="Shape 880"/>
        <p:cNvGrpSpPr/>
        <p:nvPr/>
      </p:nvGrpSpPr>
      <p:grpSpPr>
        <a:xfrm>
          <a:off x="0" y="0"/>
          <a:ext cx="0" cy="0"/>
          <a:chOff x="0" y="0"/>
          <a:chExt cx="0" cy="0"/>
        </a:xfrm>
      </p:grpSpPr>
      <p:grpSp>
        <p:nvGrpSpPr>
          <p:cNvPr id="881" name="Google Shape;881;p22"/>
          <p:cNvGrpSpPr/>
          <p:nvPr/>
        </p:nvGrpSpPr>
        <p:grpSpPr>
          <a:xfrm>
            <a:off x="-40" y="0"/>
            <a:ext cx="9143957" cy="5143500"/>
            <a:chOff x="-19200" y="0"/>
            <a:chExt cx="9163200" cy="5143500"/>
          </a:xfrm>
        </p:grpSpPr>
        <p:cxnSp>
          <p:nvCxnSpPr>
            <p:cNvPr id="882" name="Google Shape;882;p2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2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2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2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2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2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2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2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2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1" name="Google Shape;891;p2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2" name="Google Shape;892;p2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3" name="Google Shape;893;p2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4" name="Google Shape;894;p2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5" name="Google Shape;895;p2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6" name="Google Shape;896;p2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2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2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2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2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1" name="Google Shape;901;p2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2" name="Google Shape;902;p2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3" name="Google Shape;903;p2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4" name="Google Shape;904;p2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5" name="Google Shape;905;p2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6" name="Google Shape;906;p2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7" name="Google Shape;907;p2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8" name="Google Shape;908;p2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09" name="Google Shape;909;p2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910" name="Google Shape;910;p22"/>
          <p:cNvCxnSpPr/>
          <p:nvPr/>
        </p:nvCxnSpPr>
        <p:spPr>
          <a:xfrm>
            <a:off x="3501950" y="3138550"/>
            <a:ext cx="2721300" cy="0"/>
          </a:xfrm>
          <a:prstGeom prst="straightConnector1">
            <a:avLst/>
          </a:prstGeom>
          <a:noFill/>
          <a:ln cap="flat" cmpd="sng" w="19050">
            <a:solidFill>
              <a:schemeClr val="dk1"/>
            </a:solidFill>
            <a:prstDash val="dash"/>
            <a:round/>
            <a:headEnd len="med" w="med" type="none"/>
            <a:tailEnd len="med" w="med" type="none"/>
          </a:ln>
        </p:spPr>
      </p:cxnSp>
      <p:sp>
        <p:nvSpPr>
          <p:cNvPr id="911" name="Google Shape;911;p22"/>
          <p:cNvSpPr/>
          <p:nvPr/>
        </p:nvSpPr>
        <p:spPr>
          <a:xfrm flipH="1" rot="10800000">
            <a:off x="372085" y="3138544"/>
            <a:ext cx="2881938"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flipH="1">
            <a:off x="470124" y="3550"/>
            <a:ext cx="4448028" cy="159737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rot="10800000">
            <a:off x="5850035" y="160091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4" name="Google Shape;914;p22"/>
          <p:cNvGrpSpPr/>
          <p:nvPr/>
        </p:nvGrpSpPr>
        <p:grpSpPr>
          <a:xfrm>
            <a:off x="1065950" y="1440392"/>
            <a:ext cx="3300478" cy="2669777"/>
            <a:chOff x="1065950" y="1440392"/>
            <a:chExt cx="3300478" cy="2669777"/>
          </a:xfrm>
        </p:grpSpPr>
        <p:sp>
          <p:nvSpPr>
            <p:cNvPr id="915" name="Google Shape;915;p22"/>
            <p:cNvSpPr/>
            <p:nvPr/>
          </p:nvSpPr>
          <p:spPr>
            <a:xfrm>
              <a:off x="114742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2"/>
            <p:cNvSpPr/>
            <p:nvPr/>
          </p:nvSpPr>
          <p:spPr>
            <a:xfrm>
              <a:off x="114742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2"/>
            <p:cNvSpPr/>
            <p:nvPr/>
          </p:nvSpPr>
          <p:spPr>
            <a:xfrm rot="-5400000">
              <a:off x="860900" y="2424454"/>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8" name="Google Shape;918;p22"/>
          <p:cNvGrpSpPr/>
          <p:nvPr/>
        </p:nvGrpSpPr>
        <p:grpSpPr>
          <a:xfrm>
            <a:off x="4777455" y="1440392"/>
            <a:ext cx="3292195" cy="2669777"/>
            <a:chOff x="4777455" y="1440392"/>
            <a:chExt cx="3292195" cy="2669777"/>
          </a:xfrm>
        </p:grpSpPr>
        <p:sp>
          <p:nvSpPr>
            <p:cNvPr id="919" name="Google Shape;919;p22"/>
            <p:cNvSpPr/>
            <p:nvPr/>
          </p:nvSpPr>
          <p:spPr>
            <a:xfrm>
              <a:off x="4777458" y="1527769"/>
              <a:ext cx="3219000" cy="25824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2"/>
            <p:cNvSpPr/>
            <p:nvPr/>
          </p:nvSpPr>
          <p:spPr>
            <a:xfrm>
              <a:off x="4777455" y="1440392"/>
              <a:ext cx="3219000" cy="2538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2"/>
            <p:cNvSpPr/>
            <p:nvPr/>
          </p:nvSpPr>
          <p:spPr>
            <a:xfrm rot="-5400000">
              <a:off x="7711600" y="34374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2" name="Google Shape;922;p22"/>
          <p:cNvSpPr/>
          <p:nvPr/>
        </p:nvSpPr>
        <p:spPr>
          <a:xfrm>
            <a:off x="1651025" y="1144508"/>
            <a:ext cx="2211900" cy="6024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2"/>
          <p:cNvSpPr/>
          <p:nvPr/>
        </p:nvSpPr>
        <p:spPr>
          <a:xfrm>
            <a:off x="1651025" y="1033325"/>
            <a:ext cx="2211900" cy="6024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2"/>
          <p:cNvSpPr/>
          <p:nvPr/>
        </p:nvSpPr>
        <p:spPr>
          <a:xfrm>
            <a:off x="5281050" y="1144508"/>
            <a:ext cx="2211900" cy="6024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2"/>
          <p:cNvSpPr/>
          <p:nvPr/>
        </p:nvSpPr>
        <p:spPr>
          <a:xfrm>
            <a:off x="5281050" y="1033325"/>
            <a:ext cx="2211900" cy="6024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2"/>
          <p:cNvSpPr/>
          <p:nvPr/>
        </p:nvSpPr>
        <p:spPr>
          <a:xfrm>
            <a:off x="8636974" y="226758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2"/>
          <p:cNvSpPr/>
          <p:nvPr/>
        </p:nvSpPr>
        <p:spPr>
          <a:xfrm>
            <a:off x="1797651" y="456822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2"/>
          <p:cNvSpPr txBox="1"/>
          <p:nvPr>
            <p:ph idx="1" type="subTitle"/>
          </p:nvPr>
        </p:nvSpPr>
        <p:spPr>
          <a:xfrm>
            <a:off x="14762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929" name="Google Shape;929;p22"/>
          <p:cNvSpPr txBox="1"/>
          <p:nvPr>
            <p:ph type="ctrTitle"/>
          </p:nvPr>
        </p:nvSpPr>
        <p:spPr>
          <a:xfrm>
            <a:off x="1846025" y="1068125"/>
            <a:ext cx="1819800" cy="5328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800"/>
              <a:buNone/>
              <a:defRPr sz="1400">
                <a:solidFill>
                  <a:schemeClr val="lt1"/>
                </a:solidFill>
              </a:defRPr>
            </a:lvl1pPr>
            <a:lvl2pPr lvl="1"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9pPr>
          </a:lstStyle>
          <a:p/>
        </p:txBody>
      </p:sp>
      <p:sp>
        <p:nvSpPr>
          <p:cNvPr id="930" name="Google Shape;930;p22"/>
          <p:cNvSpPr txBox="1"/>
          <p:nvPr>
            <p:ph idx="2" type="ctrTitle"/>
          </p:nvPr>
        </p:nvSpPr>
        <p:spPr>
          <a:xfrm>
            <a:off x="5477100" y="1068125"/>
            <a:ext cx="1819800" cy="532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800"/>
              <a:buNone/>
              <a:defRPr sz="1400">
                <a:solidFill>
                  <a:schemeClr val="lt1"/>
                </a:solidFill>
              </a:defRPr>
            </a:lvl1pPr>
            <a:lvl2pPr lvl="1"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800"/>
              <a:buFont typeface="Libre Baskerville"/>
              <a:buNone/>
              <a:defRPr sz="800">
                <a:solidFill>
                  <a:schemeClr val="dk2"/>
                </a:solidFill>
                <a:latin typeface="Libre Baskerville"/>
                <a:ea typeface="Libre Baskerville"/>
                <a:cs typeface="Libre Baskerville"/>
                <a:sym typeface="Libre Baskerville"/>
              </a:defRPr>
            </a:lvl9pPr>
          </a:lstStyle>
          <a:p/>
        </p:txBody>
      </p:sp>
      <p:sp>
        <p:nvSpPr>
          <p:cNvPr id="931" name="Google Shape;931;p22"/>
          <p:cNvSpPr txBox="1"/>
          <p:nvPr>
            <p:ph idx="3" type="subTitle"/>
          </p:nvPr>
        </p:nvSpPr>
        <p:spPr>
          <a:xfrm>
            <a:off x="5102725" y="1884775"/>
            <a:ext cx="2565000" cy="19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grpSp>
        <p:nvGrpSpPr>
          <p:cNvPr id="932" name="Google Shape;932;p22"/>
          <p:cNvGrpSpPr/>
          <p:nvPr/>
        </p:nvGrpSpPr>
        <p:grpSpPr>
          <a:xfrm>
            <a:off x="2943847" y="-620331"/>
            <a:ext cx="1031166" cy="1036207"/>
            <a:chOff x="-546937" y="-581525"/>
            <a:chExt cx="1507993" cy="1515365"/>
          </a:xfrm>
        </p:grpSpPr>
        <p:sp>
          <p:nvSpPr>
            <p:cNvPr id="933" name="Google Shape;933;p2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5" name="Google Shape;935;p22"/>
          <p:cNvGrpSpPr/>
          <p:nvPr/>
        </p:nvGrpSpPr>
        <p:grpSpPr>
          <a:xfrm>
            <a:off x="7562350" y="4467100"/>
            <a:ext cx="868250" cy="875741"/>
            <a:chOff x="7562350" y="4467100"/>
            <a:chExt cx="868250" cy="875741"/>
          </a:xfrm>
        </p:grpSpPr>
        <p:sp>
          <p:nvSpPr>
            <p:cNvPr id="936" name="Google Shape;936;p22"/>
            <p:cNvSpPr/>
            <p:nvPr/>
          </p:nvSpPr>
          <p:spPr>
            <a:xfrm>
              <a:off x="7657200" y="4569441"/>
              <a:ext cx="773400" cy="7734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7562350" y="4467100"/>
              <a:ext cx="773400" cy="773400"/>
              <a:chOff x="8430600" y="503400"/>
              <a:chExt cx="773400" cy="773400"/>
            </a:xfrm>
          </p:grpSpPr>
          <p:sp>
            <p:nvSpPr>
              <p:cNvPr id="938" name="Google Shape;938;p22"/>
              <p:cNvSpPr/>
              <p:nvPr/>
            </p:nvSpPr>
            <p:spPr>
              <a:xfrm>
                <a:off x="8430600" y="503400"/>
                <a:ext cx="773400" cy="7734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9" name="Google Shape;939;p22"/>
              <p:cNvGrpSpPr/>
              <p:nvPr/>
            </p:nvGrpSpPr>
            <p:grpSpPr>
              <a:xfrm>
                <a:off x="8572674" y="645476"/>
                <a:ext cx="489254" cy="489254"/>
                <a:chOff x="4457700" y="2655225"/>
                <a:chExt cx="113125" cy="113125"/>
              </a:xfrm>
            </p:grpSpPr>
            <p:sp>
              <p:nvSpPr>
                <p:cNvPr id="940" name="Google Shape;940;p22"/>
                <p:cNvSpPr/>
                <p:nvPr/>
              </p:nvSpPr>
              <p:spPr>
                <a:xfrm>
                  <a:off x="4457700" y="2655225"/>
                  <a:ext cx="113125" cy="113125"/>
                </a:xfrm>
                <a:custGeom>
                  <a:rect b="b" l="l" r="r" t="t"/>
                  <a:pathLst>
                    <a:path extrusionOk="0" h="4525" w="4525">
                      <a:moveTo>
                        <a:pt x="2262" y="1108"/>
                      </a:moveTo>
                      <a:cubicBezTo>
                        <a:pt x="2917" y="1108"/>
                        <a:pt x="3441" y="1631"/>
                        <a:pt x="3441" y="2286"/>
                      </a:cubicBezTo>
                      <a:cubicBezTo>
                        <a:pt x="3453" y="2917"/>
                        <a:pt x="2917" y="3453"/>
                        <a:pt x="2262" y="3453"/>
                      </a:cubicBezTo>
                      <a:cubicBezTo>
                        <a:pt x="1607" y="3453"/>
                        <a:pt x="1083" y="2941"/>
                        <a:pt x="1083" y="2286"/>
                      </a:cubicBezTo>
                      <a:cubicBezTo>
                        <a:pt x="1083" y="1631"/>
                        <a:pt x="1607" y="1108"/>
                        <a:pt x="2262" y="1108"/>
                      </a:cubicBezTo>
                      <a:close/>
                      <a:moveTo>
                        <a:pt x="2262" y="0"/>
                      </a:moveTo>
                      <a:cubicBezTo>
                        <a:pt x="1012" y="0"/>
                        <a:pt x="0" y="1012"/>
                        <a:pt x="0" y="2262"/>
                      </a:cubicBezTo>
                      <a:cubicBezTo>
                        <a:pt x="0" y="3513"/>
                        <a:pt x="1012" y="4525"/>
                        <a:pt x="2262" y="4525"/>
                      </a:cubicBezTo>
                      <a:cubicBezTo>
                        <a:pt x="3512" y="4525"/>
                        <a:pt x="4524" y="3513"/>
                        <a:pt x="4524" y="2262"/>
                      </a:cubicBezTo>
                      <a:cubicBezTo>
                        <a:pt x="4524" y="1012"/>
                        <a:pt x="3512" y="0"/>
                        <a:pt x="2262" y="0"/>
                      </a:cubicBez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4459175" y="2655225"/>
                  <a:ext cx="111050" cy="51225"/>
                </a:xfrm>
                <a:custGeom>
                  <a:rect b="b" l="l" r="r" t="t"/>
                  <a:pathLst>
                    <a:path extrusionOk="0" h="2049" w="4442">
                      <a:moveTo>
                        <a:pt x="2215" y="0"/>
                      </a:moveTo>
                      <a:cubicBezTo>
                        <a:pt x="1322" y="0"/>
                        <a:pt x="548" y="524"/>
                        <a:pt x="179" y="1274"/>
                      </a:cubicBezTo>
                      <a:cubicBezTo>
                        <a:pt x="1" y="1643"/>
                        <a:pt x="274" y="2048"/>
                        <a:pt x="679" y="2048"/>
                      </a:cubicBezTo>
                      <a:cubicBezTo>
                        <a:pt x="882" y="2048"/>
                        <a:pt x="1072" y="1929"/>
                        <a:pt x="1167" y="1727"/>
                      </a:cubicBezTo>
                      <a:cubicBezTo>
                        <a:pt x="1358" y="1346"/>
                        <a:pt x="1763" y="1096"/>
                        <a:pt x="2215" y="1096"/>
                      </a:cubicBezTo>
                      <a:cubicBezTo>
                        <a:pt x="2679" y="1096"/>
                        <a:pt x="3072" y="1358"/>
                        <a:pt x="3275" y="1727"/>
                      </a:cubicBezTo>
                      <a:cubicBezTo>
                        <a:pt x="3370" y="1929"/>
                        <a:pt x="3561" y="2048"/>
                        <a:pt x="3763" y="2048"/>
                      </a:cubicBezTo>
                      <a:cubicBezTo>
                        <a:pt x="4168" y="2048"/>
                        <a:pt x="4442" y="1631"/>
                        <a:pt x="4263" y="1274"/>
                      </a:cubicBezTo>
                      <a:cubicBezTo>
                        <a:pt x="3882" y="512"/>
                        <a:pt x="3108" y="0"/>
                        <a:pt x="2215"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4_1">
    <p:spTree>
      <p:nvGrpSpPr>
        <p:cNvPr id="942" name="Shape 942"/>
        <p:cNvGrpSpPr/>
        <p:nvPr/>
      </p:nvGrpSpPr>
      <p:grpSpPr>
        <a:xfrm>
          <a:off x="0" y="0"/>
          <a:ext cx="0" cy="0"/>
          <a:chOff x="0" y="0"/>
          <a:chExt cx="0" cy="0"/>
        </a:xfrm>
      </p:grpSpPr>
      <p:grpSp>
        <p:nvGrpSpPr>
          <p:cNvPr id="943" name="Google Shape;943;p23"/>
          <p:cNvGrpSpPr/>
          <p:nvPr/>
        </p:nvGrpSpPr>
        <p:grpSpPr>
          <a:xfrm>
            <a:off x="-40" y="0"/>
            <a:ext cx="9143957" cy="5143500"/>
            <a:chOff x="-19200" y="0"/>
            <a:chExt cx="9163200" cy="5143500"/>
          </a:xfrm>
        </p:grpSpPr>
        <p:cxnSp>
          <p:nvCxnSpPr>
            <p:cNvPr id="944" name="Google Shape;944;p23"/>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23"/>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23"/>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23"/>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23"/>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23"/>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23"/>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23"/>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23"/>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23"/>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23"/>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5" name="Google Shape;955;p23"/>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6" name="Google Shape;956;p23"/>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7" name="Google Shape;957;p23"/>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8" name="Google Shape;958;p23"/>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59" name="Google Shape;959;p23"/>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0" name="Google Shape;960;p23"/>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1" name="Google Shape;961;p23"/>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62" name="Google Shape;962;p23"/>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3" name="Google Shape;963;p23"/>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4" name="Google Shape;964;p23"/>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5" name="Google Shape;965;p23"/>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6" name="Google Shape;966;p23"/>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7" name="Google Shape;967;p23"/>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23"/>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23"/>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23"/>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23"/>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972" name="Google Shape;972;p23"/>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23"/>
          <p:cNvGrpSpPr/>
          <p:nvPr/>
        </p:nvGrpSpPr>
        <p:grpSpPr>
          <a:xfrm>
            <a:off x="7180203" y="304991"/>
            <a:ext cx="1176891" cy="1537643"/>
            <a:chOff x="554456" y="2624159"/>
            <a:chExt cx="2397903" cy="3132932"/>
          </a:xfrm>
        </p:grpSpPr>
        <p:sp>
          <p:nvSpPr>
            <p:cNvPr id="974" name="Google Shape;974;p23"/>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3"/>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3"/>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3"/>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3"/>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3"/>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0" name="Google Shape;980;p23"/>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23"/>
          <p:cNvGrpSpPr/>
          <p:nvPr/>
        </p:nvGrpSpPr>
        <p:grpSpPr>
          <a:xfrm>
            <a:off x="8524914" y="863589"/>
            <a:ext cx="829246" cy="833299"/>
            <a:chOff x="-546937" y="-581525"/>
            <a:chExt cx="1507993" cy="1515365"/>
          </a:xfrm>
        </p:grpSpPr>
        <p:sp>
          <p:nvSpPr>
            <p:cNvPr id="982" name="Google Shape;982;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23"/>
          <p:cNvGrpSpPr/>
          <p:nvPr/>
        </p:nvGrpSpPr>
        <p:grpSpPr>
          <a:xfrm>
            <a:off x="157014" y="4187439"/>
            <a:ext cx="829246" cy="833299"/>
            <a:chOff x="-546937" y="-581525"/>
            <a:chExt cx="1507993" cy="1515365"/>
          </a:xfrm>
        </p:grpSpPr>
        <p:sp>
          <p:nvSpPr>
            <p:cNvPr id="985" name="Google Shape;985;p23"/>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3"/>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23"/>
          <p:cNvSpPr txBox="1"/>
          <p:nvPr>
            <p:ph idx="1" type="subTitle"/>
          </p:nvPr>
        </p:nvSpPr>
        <p:spPr>
          <a:xfrm>
            <a:off x="1244075" y="2086050"/>
            <a:ext cx="2189700" cy="15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988" name="Google Shape;988;p23"/>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989" name="Google Shape;989;p23"/>
          <p:cNvSpPr txBox="1"/>
          <p:nvPr>
            <p:ph idx="2" type="subTitle"/>
          </p:nvPr>
        </p:nvSpPr>
        <p:spPr>
          <a:xfrm>
            <a:off x="4623123" y="2157600"/>
            <a:ext cx="3103800" cy="142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2">
    <p:spTree>
      <p:nvGrpSpPr>
        <p:cNvPr id="990" name="Shape 990"/>
        <p:cNvGrpSpPr/>
        <p:nvPr/>
      </p:nvGrpSpPr>
      <p:grpSpPr>
        <a:xfrm>
          <a:off x="0" y="0"/>
          <a:ext cx="0" cy="0"/>
          <a:chOff x="0" y="0"/>
          <a:chExt cx="0" cy="0"/>
        </a:xfrm>
      </p:grpSpPr>
      <p:grpSp>
        <p:nvGrpSpPr>
          <p:cNvPr id="991" name="Google Shape;991;p24"/>
          <p:cNvGrpSpPr/>
          <p:nvPr/>
        </p:nvGrpSpPr>
        <p:grpSpPr>
          <a:xfrm>
            <a:off x="-40" y="6728"/>
            <a:ext cx="9143957" cy="5143500"/>
            <a:chOff x="-19200" y="0"/>
            <a:chExt cx="9163200" cy="5143500"/>
          </a:xfrm>
        </p:grpSpPr>
        <p:cxnSp>
          <p:nvCxnSpPr>
            <p:cNvPr id="992" name="Google Shape;992;p2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2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4" name="Google Shape;994;p2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5" name="Google Shape;995;p2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2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7" name="Google Shape;997;p2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8" name="Google Shape;998;p2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2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0" name="Google Shape;1000;p2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1" name="Google Shape;1001;p2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2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3" name="Google Shape;1003;p2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4" name="Google Shape;1004;p2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2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6" name="Google Shape;1006;p2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7" name="Google Shape;1007;p2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2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09" name="Google Shape;1009;p2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10" name="Google Shape;1010;p2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2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2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2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2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2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2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2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2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2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20" name="Google Shape;1020;p24"/>
          <p:cNvSpPr/>
          <p:nvPr/>
        </p:nvSpPr>
        <p:spPr>
          <a:xfrm>
            <a:off x="-240750" y="1546653"/>
            <a:ext cx="1247700" cy="1247700"/>
          </a:xfrm>
          <a:prstGeom prst="roundRect">
            <a:avLst>
              <a:gd fmla="val 15789"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4"/>
          <p:cNvSpPr/>
          <p:nvPr/>
        </p:nvSpPr>
        <p:spPr>
          <a:xfrm>
            <a:off x="8132975" y="4139204"/>
            <a:ext cx="1011003" cy="1011003"/>
          </a:xfrm>
          <a:custGeom>
            <a:rect b="b" l="l" r="r" t="t"/>
            <a:pathLst>
              <a:path extrusionOk="0" fill="none" h="26409" w="26409">
                <a:moveTo>
                  <a:pt x="0" y="26408"/>
                </a:moveTo>
                <a:cubicBezTo>
                  <a:pt x="0" y="11823"/>
                  <a:pt x="11823" y="0"/>
                  <a:pt x="26408" y="0"/>
                </a:cubicBez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4"/>
          <p:cNvSpPr/>
          <p:nvPr/>
        </p:nvSpPr>
        <p:spPr>
          <a:xfrm>
            <a:off x="8132974" y="4542553"/>
            <a:ext cx="204300" cy="204300"/>
          </a:xfrm>
          <a:prstGeom prst="ellipse">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4"/>
          <p:cNvSpPr/>
          <p:nvPr/>
        </p:nvSpPr>
        <p:spPr>
          <a:xfrm>
            <a:off x="630000" y="2313755"/>
            <a:ext cx="8190600" cy="2287800"/>
          </a:xfrm>
          <a:prstGeom prst="roundRect">
            <a:avLst>
              <a:gd fmla="val 431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4"/>
          <p:cNvSpPr/>
          <p:nvPr/>
        </p:nvSpPr>
        <p:spPr>
          <a:xfrm>
            <a:off x="476800" y="1945525"/>
            <a:ext cx="8190600" cy="2492100"/>
          </a:xfrm>
          <a:prstGeom prst="roundRect">
            <a:avLst>
              <a:gd fmla="val 431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Font typeface="Roboto Black"/>
              <a:buNone/>
              <a:defRPr>
                <a:latin typeface="Roboto Black"/>
                <a:ea typeface="Roboto Black"/>
                <a:cs typeface="Roboto Black"/>
                <a:sym typeface="Roboto Black"/>
              </a:defRPr>
            </a:lvl2pPr>
            <a:lvl3pPr lvl="2">
              <a:spcBef>
                <a:spcPts val="0"/>
              </a:spcBef>
              <a:spcAft>
                <a:spcPts val="0"/>
              </a:spcAft>
              <a:buSzPts val="2400"/>
              <a:buFont typeface="Roboto Black"/>
              <a:buNone/>
              <a:defRPr>
                <a:latin typeface="Roboto Black"/>
                <a:ea typeface="Roboto Black"/>
                <a:cs typeface="Roboto Black"/>
                <a:sym typeface="Roboto Black"/>
              </a:defRPr>
            </a:lvl3pPr>
            <a:lvl4pPr lvl="3">
              <a:spcBef>
                <a:spcPts val="0"/>
              </a:spcBef>
              <a:spcAft>
                <a:spcPts val="0"/>
              </a:spcAft>
              <a:buSzPts val="2400"/>
              <a:buFont typeface="Roboto Black"/>
              <a:buNone/>
              <a:defRPr>
                <a:latin typeface="Roboto Black"/>
                <a:ea typeface="Roboto Black"/>
                <a:cs typeface="Roboto Black"/>
                <a:sym typeface="Roboto Black"/>
              </a:defRPr>
            </a:lvl4pPr>
            <a:lvl5pPr lvl="4">
              <a:spcBef>
                <a:spcPts val="0"/>
              </a:spcBef>
              <a:spcAft>
                <a:spcPts val="0"/>
              </a:spcAft>
              <a:buSzPts val="2400"/>
              <a:buFont typeface="Roboto Black"/>
              <a:buNone/>
              <a:defRPr>
                <a:latin typeface="Roboto Black"/>
                <a:ea typeface="Roboto Black"/>
                <a:cs typeface="Roboto Black"/>
                <a:sym typeface="Roboto Black"/>
              </a:defRPr>
            </a:lvl5pPr>
            <a:lvl6pPr lvl="5">
              <a:spcBef>
                <a:spcPts val="0"/>
              </a:spcBef>
              <a:spcAft>
                <a:spcPts val="0"/>
              </a:spcAft>
              <a:buSzPts val="2400"/>
              <a:buFont typeface="Roboto Black"/>
              <a:buNone/>
              <a:defRPr>
                <a:latin typeface="Roboto Black"/>
                <a:ea typeface="Roboto Black"/>
                <a:cs typeface="Roboto Black"/>
                <a:sym typeface="Roboto Black"/>
              </a:defRPr>
            </a:lvl6pPr>
            <a:lvl7pPr lvl="6">
              <a:spcBef>
                <a:spcPts val="0"/>
              </a:spcBef>
              <a:spcAft>
                <a:spcPts val="0"/>
              </a:spcAft>
              <a:buSzPts val="2400"/>
              <a:buFont typeface="Roboto Black"/>
              <a:buNone/>
              <a:defRPr>
                <a:latin typeface="Roboto Black"/>
                <a:ea typeface="Roboto Black"/>
                <a:cs typeface="Roboto Black"/>
                <a:sym typeface="Roboto Black"/>
              </a:defRPr>
            </a:lvl7pPr>
            <a:lvl8pPr lvl="7">
              <a:spcBef>
                <a:spcPts val="0"/>
              </a:spcBef>
              <a:spcAft>
                <a:spcPts val="0"/>
              </a:spcAft>
              <a:buSzPts val="2400"/>
              <a:buFont typeface="Roboto Black"/>
              <a:buNone/>
              <a:defRPr>
                <a:latin typeface="Roboto Black"/>
                <a:ea typeface="Roboto Black"/>
                <a:cs typeface="Roboto Black"/>
                <a:sym typeface="Roboto Black"/>
              </a:defRPr>
            </a:lvl8pPr>
            <a:lvl9pPr lvl="8">
              <a:spcBef>
                <a:spcPts val="0"/>
              </a:spcBef>
              <a:spcAft>
                <a:spcPts val="0"/>
              </a:spcAft>
              <a:buSzPts val="2400"/>
              <a:buFont typeface="Roboto Black"/>
              <a:buNone/>
              <a:defRPr>
                <a:latin typeface="Roboto Black"/>
                <a:ea typeface="Roboto Black"/>
                <a:cs typeface="Roboto Black"/>
                <a:sym typeface="Roboto Black"/>
              </a:defRPr>
            </a:lvl9pPr>
          </a:lstStyle>
          <a:p/>
        </p:txBody>
      </p:sp>
      <p:sp>
        <p:nvSpPr>
          <p:cNvPr id="1026" name="Google Shape;1026;p24"/>
          <p:cNvSpPr txBox="1"/>
          <p:nvPr>
            <p:ph idx="1" type="subTitle"/>
          </p:nvPr>
        </p:nvSpPr>
        <p:spPr>
          <a:xfrm>
            <a:off x="7133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27" name="Google Shape;1027;p24"/>
          <p:cNvSpPr txBox="1"/>
          <p:nvPr>
            <p:ph idx="2" type="subTitle"/>
          </p:nvPr>
        </p:nvSpPr>
        <p:spPr>
          <a:xfrm>
            <a:off x="7133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28" name="Google Shape;1028;p24"/>
          <p:cNvSpPr txBox="1"/>
          <p:nvPr>
            <p:ph idx="3" type="subTitle"/>
          </p:nvPr>
        </p:nvSpPr>
        <p:spPr>
          <a:xfrm>
            <a:off x="33585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29" name="Google Shape;1029;p24"/>
          <p:cNvSpPr txBox="1"/>
          <p:nvPr>
            <p:ph idx="4" type="subTitle"/>
          </p:nvPr>
        </p:nvSpPr>
        <p:spPr>
          <a:xfrm>
            <a:off x="33585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30" name="Google Shape;1030;p24"/>
          <p:cNvSpPr txBox="1"/>
          <p:nvPr>
            <p:ph idx="5" type="subTitle"/>
          </p:nvPr>
        </p:nvSpPr>
        <p:spPr>
          <a:xfrm>
            <a:off x="6003700" y="1997250"/>
            <a:ext cx="2423100" cy="438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latin typeface="Open Sans ExtraBold"/>
                <a:ea typeface="Open Sans ExtraBold"/>
                <a:cs typeface="Open Sans ExtraBold"/>
                <a:sym typeface="Open Sans ExtraBold"/>
              </a:defRPr>
            </a:lvl1pPr>
            <a:lvl2pPr lvl="1" rtl="0" algn="ctr">
              <a:lnSpc>
                <a:spcPct val="100000"/>
              </a:lnSpc>
              <a:spcBef>
                <a:spcPts val="800"/>
              </a:spcBef>
              <a:spcAft>
                <a:spcPts val="0"/>
              </a:spcAft>
              <a:buNone/>
              <a:defRPr>
                <a:latin typeface="Open Sans ExtraBold"/>
                <a:ea typeface="Open Sans ExtraBold"/>
                <a:cs typeface="Open Sans ExtraBold"/>
                <a:sym typeface="Open Sans ExtraBold"/>
              </a:defRPr>
            </a:lvl2pPr>
            <a:lvl3pPr lvl="2" rtl="0" algn="ctr">
              <a:lnSpc>
                <a:spcPct val="100000"/>
              </a:lnSpc>
              <a:spcBef>
                <a:spcPts val="800"/>
              </a:spcBef>
              <a:spcAft>
                <a:spcPts val="0"/>
              </a:spcAft>
              <a:buNone/>
              <a:defRPr>
                <a:latin typeface="Open Sans ExtraBold"/>
                <a:ea typeface="Open Sans ExtraBold"/>
                <a:cs typeface="Open Sans ExtraBold"/>
                <a:sym typeface="Open Sans ExtraBold"/>
              </a:defRPr>
            </a:lvl3pPr>
            <a:lvl4pPr lvl="3" rtl="0" algn="ctr">
              <a:lnSpc>
                <a:spcPct val="100000"/>
              </a:lnSpc>
              <a:spcBef>
                <a:spcPts val="800"/>
              </a:spcBef>
              <a:spcAft>
                <a:spcPts val="0"/>
              </a:spcAft>
              <a:buNone/>
              <a:defRPr>
                <a:latin typeface="Open Sans ExtraBold"/>
                <a:ea typeface="Open Sans ExtraBold"/>
                <a:cs typeface="Open Sans ExtraBold"/>
                <a:sym typeface="Open Sans ExtraBold"/>
              </a:defRPr>
            </a:lvl4pPr>
            <a:lvl5pPr lvl="4" rtl="0" algn="ctr">
              <a:lnSpc>
                <a:spcPct val="100000"/>
              </a:lnSpc>
              <a:spcBef>
                <a:spcPts val="800"/>
              </a:spcBef>
              <a:spcAft>
                <a:spcPts val="0"/>
              </a:spcAft>
              <a:buNone/>
              <a:defRPr>
                <a:latin typeface="Open Sans ExtraBold"/>
                <a:ea typeface="Open Sans ExtraBold"/>
                <a:cs typeface="Open Sans ExtraBold"/>
                <a:sym typeface="Open Sans ExtraBold"/>
              </a:defRPr>
            </a:lvl5pPr>
            <a:lvl6pPr lvl="5" rtl="0" algn="ctr">
              <a:lnSpc>
                <a:spcPct val="100000"/>
              </a:lnSpc>
              <a:spcBef>
                <a:spcPts val="800"/>
              </a:spcBef>
              <a:spcAft>
                <a:spcPts val="0"/>
              </a:spcAft>
              <a:buNone/>
              <a:defRPr>
                <a:latin typeface="Open Sans ExtraBold"/>
                <a:ea typeface="Open Sans ExtraBold"/>
                <a:cs typeface="Open Sans ExtraBold"/>
                <a:sym typeface="Open Sans ExtraBold"/>
              </a:defRPr>
            </a:lvl6pPr>
            <a:lvl7pPr lvl="6" rtl="0" algn="ctr">
              <a:lnSpc>
                <a:spcPct val="100000"/>
              </a:lnSpc>
              <a:spcBef>
                <a:spcPts val="800"/>
              </a:spcBef>
              <a:spcAft>
                <a:spcPts val="0"/>
              </a:spcAft>
              <a:buNone/>
              <a:defRPr>
                <a:latin typeface="Open Sans ExtraBold"/>
                <a:ea typeface="Open Sans ExtraBold"/>
                <a:cs typeface="Open Sans ExtraBold"/>
                <a:sym typeface="Open Sans ExtraBold"/>
              </a:defRPr>
            </a:lvl7pPr>
            <a:lvl8pPr lvl="7" rtl="0" algn="ctr">
              <a:lnSpc>
                <a:spcPct val="100000"/>
              </a:lnSpc>
              <a:spcBef>
                <a:spcPts val="800"/>
              </a:spcBef>
              <a:spcAft>
                <a:spcPts val="0"/>
              </a:spcAft>
              <a:buNone/>
              <a:defRPr>
                <a:latin typeface="Open Sans ExtraBold"/>
                <a:ea typeface="Open Sans ExtraBold"/>
                <a:cs typeface="Open Sans ExtraBold"/>
                <a:sym typeface="Open Sans ExtraBold"/>
              </a:defRPr>
            </a:lvl8pPr>
            <a:lvl9pPr lvl="8" rtl="0" algn="ctr">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31" name="Google Shape;1031;p24"/>
          <p:cNvSpPr txBox="1"/>
          <p:nvPr>
            <p:ph idx="6" type="subTitle"/>
          </p:nvPr>
        </p:nvSpPr>
        <p:spPr>
          <a:xfrm>
            <a:off x="6003700" y="2840250"/>
            <a:ext cx="2423100" cy="138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lvl1pPr>
            <a:lvl2pPr lvl="1" rtl="0" algn="ctr">
              <a:lnSpc>
                <a:spcPct val="100000"/>
              </a:lnSpc>
              <a:spcBef>
                <a:spcPts val="800"/>
              </a:spcBef>
              <a:spcAft>
                <a:spcPts val="0"/>
              </a:spcAft>
              <a:buNone/>
              <a:defRPr sz="1600"/>
            </a:lvl2pPr>
            <a:lvl3pPr lvl="2" rtl="0" algn="ctr">
              <a:lnSpc>
                <a:spcPct val="100000"/>
              </a:lnSpc>
              <a:spcBef>
                <a:spcPts val="800"/>
              </a:spcBef>
              <a:spcAft>
                <a:spcPts val="0"/>
              </a:spcAft>
              <a:buNone/>
              <a:defRPr sz="1600"/>
            </a:lvl3pPr>
            <a:lvl4pPr lvl="3" rtl="0" algn="ctr">
              <a:lnSpc>
                <a:spcPct val="100000"/>
              </a:lnSpc>
              <a:spcBef>
                <a:spcPts val="800"/>
              </a:spcBef>
              <a:spcAft>
                <a:spcPts val="0"/>
              </a:spcAft>
              <a:buNone/>
              <a:defRPr sz="1600"/>
            </a:lvl4pPr>
            <a:lvl5pPr lvl="4" rtl="0" algn="ctr">
              <a:lnSpc>
                <a:spcPct val="100000"/>
              </a:lnSpc>
              <a:spcBef>
                <a:spcPts val="800"/>
              </a:spcBef>
              <a:spcAft>
                <a:spcPts val="0"/>
              </a:spcAft>
              <a:buNone/>
              <a:defRPr sz="1600"/>
            </a:lvl5pPr>
            <a:lvl6pPr lvl="5" rtl="0" algn="ctr">
              <a:lnSpc>
                <a:spcPct val="100000"/>
              </a:lnSpc>
              <a:spcBef>
                <a:spcPts val="800"/>
              </a:spcBef>
              <a:spcAft>
                <a:spcPts val="0"/>
              </a:spcAft>
              <a:buNone/>
              <a:defRPr sz="1600"/>
            </a:lvl6pPr>
            <a:lvl7pPr lvl="6" rtl="0" algn="ctr">
              <a:lnSpc>
                <a:spcPct val="100000"/>
              </a:lnSpc>
              <a:spcBef>
                <a:spcPts val="800"/>
              </a:spcBef>
              <a:spcAft>
                <a:spcPts val="0"/>
              </a:spcAft>
              <a:buNone/>
              <a:defRPr sz="1600"/>
            </a:lvl7pPr>
            <a:lvl8pPr lvl="7" rtl="0" algn="ctr">
              <a:lnSpc>
                <a:spcPct val="100000"/>
              </a:lnSpc>
              <a:spcBef>
                <a:spcPts val="800"/>
              </a:spcBef>
              <a:spcAft>
                <a:spcPts val="0"/>
              </a:spcAft>
              <a:buNone/>
              <a:defRPr sz="1600"/>
            </a:lvl8pPr>
            <a:lvl9pPr lvl="8" rtl="0" algn="ctr">
              <a:lnSpc>
                <a:spcPct val="100000"/>
              </a:lnSpc>
              <a:spcBef>
                <a:spcPts val="800"/>
              </a:spcBef>
              <a:spcAft>
                <a:spcPts val="800"/>
              </a:spcAft>
              <a:buNone/>
              <a:defRPr sz="1600"/>
            </a:lvl9pPr>
          </a:lstStyle>
          <a:p/>
        </p:txBody>
      </p:sp>
      <p:sp>
        <p:nvSpPr>
          <p:cNvPr id="1032" name="Google Shape;1032;p24"/>
          <p:cNvSpPr/>
          <p:nvPr/>
        </p:nvSpPr>
        <p:spPr>
          <a:xfrm flipH="1">
            <a:off x="7223815" y="0"/>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4"/>
          <p:cNvSpPr/>
          <p:nvPr/>
        </p:nvSpPr>
        <p:spPr>
          <a:xfrm>
            <a:off x="8623571" y="590900"/>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1034" name="Shape 1034"/>
        <p:cNvGrpSpPr/>
        <p:nvPr/>
      </p:nvGrpSpPr>
      <p:grpSpPr>
        <a:xfrm>
          <a:off x="0" y="0"/>
          <a:ext cx="0" cy="0"/>
          <a:chOff x="0" y="0"/>
          <a:chExt cx="0" cy="0"/>
        </a:xfrm>
      </p:grpSpPr>
      <p:grpSp>
        <p:nvGrpSpPr>
          <p:cNvPr id="1035" name="Google Shape;1035;p25"/>
          <p:cNvGrpSpPr/>
          <p:nvPr/>
        </p:nvGrpSpPr>
        <p:grpSpPr>
          <a:xfrm>
            <a:off x="-40" y="0"/>
            <a:ext cx="9143957" cy="5143500"/>
            <a:chOff x="-19200" y="0"/>
            <a:chExt cx="9163200" cy="5143500"/>
          </a:xfrm>
        </p:grpSpPr>
        <p:cxnSp>
          <p:nvCxnSpPr>
            <p:cNvPr id="1036" name="Google Shape;1036;p2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7" name="Google Shape;1037;p2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8" name="Google Shape;1038;p2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39" name="Google Shape;1039;p2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0" name="Google Shape;1040;p2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1" name="Google Shape;1041;p2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2" name="Google Shape;1042;p2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3" name="Google Shape;1043;p2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4" name="Google Shape;1044;p2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5" name="Google Shape;1045;p2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2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7" name="Google Shape;1047;p2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8" name="Google Shape;1048;p2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49" name="Google Shape;1049;p2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2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2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2" name="Google Shape;1052;p2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3" name="Google Shape;1053;p2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54" name="Google Shape;1054;p2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5" name="Google Shape;1055;p2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6" name="Google Shape;1056;p2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7" name="Google Shape;1057;p2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8" name="Google Shape;1058;p2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59" name="Google Shape;1059;p2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0" name="Google Shape;1060;p2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1" name="Google Shape;1061;p2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2" name="Google Shape;1062;p2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63" name="Google Shape;1063;p2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064" name="Google Shape;1064;p25"/>
          <p:cNvSpPr/>
          <p:nvPr/>
        </p:nvSpPr>
        <p:spPr>
          <a:xfrm rot="-5400000">
            <a:off x="8424440" y="2880980"/>
            <a:ext cx="959506" cy="479636"/>
          </a:xfrm>
          <a:custGeom>
            <a:rect b="b" l="l" r="r" t="t"/>
            <a:pathLst>
              <a:path extrusionOk="0" fill="none" h="22468" w="44947">
                <a:moveTo>
                  <a:pt x="1" y="22468"/>
                </a:moveTo>
                <a:cubicBezTo>
                  <a:pt x="1" y="10061"/>
                  <a:pt x="10062" y="1"/>
                  <a:pt x="22480" y="1"/>
                </a:cubicBezTo>
                <a:cubicBezTo>
                  <a:pt x="34886" y="1"/>
                  <a:pt x="44947" y="10061"/>
                  <a:pt x="44947" y="22468"/>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5"/>
          <p:cNvSpPr/>
          <p:nvPr/>
        </p:nvSpPr>
        <p:spPr>
          <a:xfrm flipH="1" rot="10800000">
            <a:off x="-8" y="4289509"/>
            <a:ext cx="2982078" cy="108259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5"/>
          <p:cNvSpPr/>
          <p:nvPr/>
        </p:nvSpPr>
        <p:spPr>
          <a:xfrm>
            <a:off x="142229" y="4218195"/>
            <a:ext cx="153300" cy="1533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5"/>
          <p:cNvSpPr txBox="1"/>
          <p:nvPr>
            <p:ph idx="1" type="subTitle"/>
          </p:nvPr>
        </p:nvSpPr>
        <p:spPr>
          <a:xfrm>
            <a:off x="1745900" y="1016813"/>
            <a:ext cx="24420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68" name="Google Shape;1068;p25"/>
          <p:cNvSpPr txBox="1"/>
          <p:nvPr>
            <p:ph idx="2" type="subTitle"/>
          </p:nvPr>
        </p:nvSpPr>
        <p:spPr>
          <a:xfrm>
            <a:off x="1745900" y="1630000"/>
            <a:ext cx="2442000" cy="9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69" name="Google Shape;1069;p25"/>
          <p:cNvSpPr txBox="1"/>
          <p:nvPr>
            <p:ph idx="3" type="subTitle"/>
          </p:nvPr>
        </p:nvSpPr>
        <p:spPr>
          <a:xfrm>
            <a:off x="5778300" y="1016813"/>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0" name="Google Shape;1070;p25"/>
          <p:cNvSpPr txBox="1"/>
          <p:nvPr>
            <p:ph idx="4" type="subTitle"/>
          </p:nvPr>
        </p:nvSpPr>
        <p:spPr>
          <a:xfrm>
            <a:off x="5778300" y="1626100"/>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1" name="Google Shape;1071;p25"/>
          <p:cNvSpPr txBox="1"/>
          <p:nvPr>
            <p:ph idx="5" type="subTitle"/>
          </p:nvPr>
        </p:nvSpPr>
        <p:spPr>
          <a:xfrm>
            <a:off x="1745900" y="27813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2" name="Google Shape;1072;p25"/>
          <p:cNvSpPr txBox="1"/>
          <p:nvPr>
            <p:ph idx="6" type="subTitle"/>
          </p:nvPr>
        </p:nvSpPr>
        <p:spPr>
          <a:xfrm>
            <a:off x="17459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3" name="Google Shape;1073;p25"/>
          <p:cNvSpPr txBox="1"/>
          <p:nvPr>
            <p:ph idx="7" type="subTitle"/>
          </p:nvPr>
        </p:nvSpPr>
        <p:spPr>
          <a:xfrm>
            <a:off x="5778300" y="2781396"/>
            <a:ext cx="2441400" cy="43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a:latin typeface="Open Sans ExtraBold"/>
                <a:ea typeface="Open Sans ExtraBold"/>
                <a:cs typeface="Open Sans ExtraBold"/>
                <a:sym typeface="Open Sans ExtraBold"/>
              </a:defRPr>
            </a:lvl1pPr>
            <a:lvl2pPr lvl="1" rtl="0">
              <a:lnSpc>
                <a:spcPct val="100000"/>
              </a:lnSpc>
              <a:spcBef>
                <a:spcPts val="800"/>
              </a:spcBef>
              <a:spcAft>
                <a:spcPts val="0"/>
              </a:spcAft>
              <a:buNone/>
              <a:defRPr>
                <a:latin typeface="Open Sans ExtraBold"/>
                <a:ea typeface="Open Sans ExtraBold"/>
                <a:cs typeface="Open Sans ExtraBold"/>
                <a:sym typeface="Open Sans ExtraBold"/>
              </a:defRPr>
            </a:lvl2pPr>
            <a:lvl3pPr lvl="2" rtl="0">
              <a:lnSpc>
                <a:spcPct val="100000"/>
              </a:lnSpc>
              <a:spcBef>
                <a:spcPts val="800"/>
              </a:spcBef>
              <a:spcAft>
                <a:spcPts val="0"/>
              </a:spcAft>
              <a:buNone/>
              <a:defRPr>
                <a:latin typeface="Open Sans ExtraBold"/>
                <a:ea typeface="Open Sans ExtraBold"/>
                <a:cs typeface="Open Sans ExtraBold"/>
                <a:sym typeface="Open Sans ExtraBold"/>
              </a:defRPr>
            </a:lvl3pPr>
            <a:lvl4pPr lvl="3" rtl="0">
              <a:lnSpc>
                <a:spcPct val="100000"/>
              </a:lnSpc>
              <a:spcBef>
                <a:spcPts val="800"/>
              </a:spcBef>
              <a:spcAft>
                <a:spcPts val="0"/>
              </a:spcAft>
              <a:buNone/>
              <a:defRPr>
                <a:latin typeface="Open Sans ExtraBold"/>
                <a:ea typeface="Open Sans ExtraBold"/>
                <a:cs typeface="Open Sans ExtraBold"/>
                <a:sym typeface="Open Sans ExtraBold"/>
              </a:defRPr>
            </a:lvl4pPr>
            <a:lvl5pPr lvl="4" rtl="0">
              <a:lnSpc>
                <a:spcPct val="100000"/>
              </a:lnSpc>
              <a:spcBef>
                <a:spcPts val="800"/>
              </a:spcBef>
              <a:spcAft>
                <a:spcPts val="0"/>
              </a:spcAft>
              <a:buNone/>
              <a:defRPr>
                <a:latin typeface="Open Sans ExtraBold"/>
                <a:ea typeface="Open Sans ExtraBold"/>
                <a:cs typeface="Open Sans ExtraBold"/>
                <a:sym typeface="Open Sans ExtraBold"/>
              </a:defRPr>
            </a:lvl5pPr>
            <a:lvl6pPr lvl="5" rtl="0">
              <a:lnSpc>
                <a:spcPct val="100000"/>
              </a:lnSpc>
              <a:spcBef>
                <a:spcPts val="800"/>
              </a:spcBef>
              <a:spcAft>
                <a:spcPts val="0"/>
              </a:spcAft>
              <a:buNone/>
              <a:defRPr>
                <a:latin typeface="Open Sans ExtraBold"/>
                <a:ea typeface="Open Sans ExtraBold"/>
                <a:cs typeface="Open Sans ExtraBold"/>
                <a:sym typeface="Open Sans ExtraBold"/>
              </a:defRPr>
            </a:lvl6pPr>
            <a:lvl7pPr lvl="6" rtl="0">
              <a:lnSpc>
                <a:spcPct val="100000"/>
              </a:lnSpc>
              <a:spcBef>
                <a:spcPts val="800"/>
              </a:spcBef>
              <a:spcAft>
                <a:spcPts val="0"/>
              </a:spcAft>
              <a:buNone/>
              <a:defRPr>
                <a:latin typeface="Open Sans ExtraBold"/>
                <a:ea typeface="Open Sans ExtraBold"/>
                <a:cs typeface="Open Sans ExtraBold"/>
                <a:sym typeface="Open Sans ExtraBold"/>
              </a:defRPr>
            </a:lvl7pPr>
            <a:lvl8pPr lvl="7" rtl="0">
              <a:lnSpc>
                <a:spcPct val="100000"/>
              </a:lnSpc>
              <a:spcBef>
                <a:spcPts val="800"/>
              </a:spcBef>
              <a:spcAft>
                <a:spcPts val="0"/>
              </a:spcAft>
              <a:buNone/>
              <a:defRPr>
                <a:latin typeface="Open Sans ExtraBold"/>
                <a:ea typeface="Open Sans ExtraBold"/>
                <a:cs typeface="Open Sans ExtraBold"/>
                <a:sym typeface="Open Sans ExtraBold"/>
              </a:defRPr>
            </a:lvl8pPr>
            <a:lvl9pPr lvl="8" rtl="0">
              <a:lnSpc>
                <a:spcPct val="100000"/>
              </a:lnSpc>
              <a:spcBef>
                <a:spcPts val="800"/>
              </a:spcBef>
              <a:spcAft>
                <a:spcPts val="800"/>
              </a:spcAft>
              <a:buNone/>
              <a:defRPr>
                <a:latin typeface="Open Sans ExtraBold"/>
                <a:ea typeface="Open Sans ExtraBold"/>
                <a:cs typeface="Open Sans ExtraBold"/>
                <a:sym typeface="Open Sans ExtraBold"/>
              </a:defRPr>
            </a:lvl9pPr>
          </a:lstStyle>
          <a:p/>
        </p:txBody>
      </p:sp>
      <p:sp>
        <p:nvSpPr>
          <p:cNvPr id="1074" name="Google Shape;1074;p25"/>
          <p:cNvSpPr txBox="1"/>
          <p:nvPr>
            <p:ph idx="8" type="subTitle"/>
          </p:nvPr>
        </p:nvSpPr>
        <p:spPr>
          <a:xfrm>
            <a:off x="5778300" y="3397826"/>
            <a:ext cx="2441400" cy="9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lvl1pPr>
            <a:lvl2pPr lvl="1" rtl="0">
              <a:lnSpc>
                <a:spcPct val="100000"/>
              </a:lnSpc>
              <a:spcBef>
                <a:spcPts val="800"/>
              </a:spcBef>
              <a:spcAft>
                <a:spcPts val="0"/>
              </a:spcAft>
              <a:buNone/>
              <a:defRPr sz="1600"/>
            </a:lvl2pPr>
            <a:lvl3pPr lvl="2" rtl="0">
              <a:lnSpc>
                <a:spcPct val="100000"/>
              </a:lnSpc>
              <a:spcBef>
                <a:spcPts val="800"/>
              </a:spcBef>
              <a:spcAft>
                <a:spcPts val="0"/>
              </a:spcAft>
              <a:buNone/>
              <a:defRPr sz="1600"/>
            </a:lvl3pPr>
            <a:lvl4pPr lvl="3" rtl="0">
              <a:lnSpc>
                <a:spcPct val="100000"/>
              </a:lnSpc>
              <a:spcBef>
                <a:spcPts val="800"/>
              </a:spcBef>
              <a:spcAft>
                <a:spcPts val="0"/>
              </a:spcAft>
              <a:buNone/>
              <a:defRPr sz="1600"/>
            </a:lvl4pPr>
            <a:lvl5pPr lvl="4" rtl="0">
              <a:lnSpc>
                <a:spcPct val="100000"/>
              </a:lnSpc>
              <a:spcBef>
                <a:spcPts val="800"/>
              </a:spcBef>
              <a:spcAft>
                <a:spcPts val="0"/>
              </a:spcAft>
              <a:buNone/>
              <a:defRPr sz="1600"/>
            </a:lvl5pPr>
            <a:lvl6pPr lvl="5" rtl="0">
              <a:lnSpc>
                <a:spcPct val="100000"/>
              </a:lnSpc>
              <a:spcBef>
                <a:spcPts val="800"/>
              </a:spcBef>
              <a:spcAft>
                <a:spcPts val="0"/>
              </a:spcAft>
              <a:buNone/>
              <a:defRPr sz="1600"/>
            </a:lvl6pPr>
            <a:lvl7pPr lvl="6" rtl="0">
              <a:lnSpc>
                <a:spcPct val="100000"/>
              </a:lnSpc>
              <a:spcBef>
                <a:spcPts val="800"/>
              </a:spcBef>
              <a:spcAft>
                <a:spcPts val="0"/>
              </a:spcAft>
              <a:buNone/>
              <a:defRPr sz="1600"/>
            </a:lvl7pPr>
            <a:lvl8pPr lvl="7" rtl="0">
              <a:lnSpc>
                <a:spcPct val="100000"/>
              </a:lnSpc>
              <a:spcBef>
                <a:spcPts val="800"/>
              </a:spcBef>
              <a:spcAft>
                <a:spcPts val="0"/>
              </a:spcAft>
              <a:buNone/>
              <a:defRPr sz="1600"/>
            </a:lvl8pPr>
            <a:lvl9pPr lvl="8" rtl="0">
              <a:lnSpc>
                <a:spcPct val="100000"/>
              </a:lnSpc>
              <a:spcBef>
                <a:spcPts val="800"/>
              </a:spcBef>
              <a:spcAft>
                <a:spcPts val="800"/>
              </a:spcAft>
              <a:buNone/>
              <a:defRPr sz="1600"/>
            </a:lvl9pPr>
          </a:lstStyle>
          <a:p/>
        </p:txBody>
      </p:sp>
      <p:sp>
        <p:nvSpPr>
          <p:cNvPr id="1075" name="Google Shape;1075;p2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076" name="Shape 1076"/>
        <p:cNvGrpSpPr/>
        <p:nvPr/>
      </p:nvGrpSpPr>
      <p:grpSpPr>
        <a:xfrm>
          <a:off x="0" y="0"/>
          <a:ext cx="0" cy="0"/>
          <a:chOff x="0" y="0"/>
          <a:chExt cx="0" cy="0"/>
        </a:xfrm>
      </p:grpSpPr>
      <p:grpSp>
        <p:nvGrpSpPr>
          <p:cNvPr id="1077" name="Google Shape;1077;p26"/>
          <p:cNvGrpSpPr/>
          <p:nvPr/>
        </p:nvGrpSpPr>
        <p:grpSpPr>
          <a:xfrm>
            <a:off x="-40" y="0"/>
            <a:ext cx="9143957" cy="5143500"/>
            <a:chOff x="-19200" y="0"/>
            <a:chExt cx="9163200" cy="5143500"/>
          </a:xfrm>
        </p:grpSpPr>
        <p:cxnSp>
          <p:nvCxnSpPr>
            <p:cNvPr id="1078" name="Google Shape;1078;p2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79" name="Google Shape;1079;p2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0" name="Google Shape;1080;p2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1" name="Google Shape;1081;p2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2" name="Google Shape;1082;p2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3" name="Google Shape;1083;p2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4" name="Google Shape;1084;p2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5" name="Google Shape;1085;p2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6" name="Google Shape;1086;p2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7" name="Google Shape;1087;p2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8" name="Google Shape;1088;p2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89" name="Google Shape;1089;p2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0" name="Google Shape;1090;p2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1" name="Google Shape;1091;p2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2" name="Google Shape;1092;p2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3" name="Google Shape;1093;p2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4" name="Google Shape;1094;p2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5" name="Google Shape;1095;p2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096" name="Google Shape;1096;p2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7" name="Google Shape;1097;p2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8" name="Google Shape;1098;p2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099" name="Google Shape;1099;p2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0" name="Google Shape;1100;p2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2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2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3" name="Google Shape;1103;p2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4" name="Google Shape;1104;p2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05" name="Google Shape;1105;p2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06" name="Google Shape;1106;p26"/>
          <p:cNvSpPr/>
          <p:nvPr/>
        </p:nvSpPr>
        <p:spPr>
          <a:xfrm flipH="1">
            <a:off x="470177" y="3550"/>
            <a:ext cx="4281598" cy="1537615"/>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6"/>
          <p:cNvSpPr/>
          <p:nvPr/>
        </p:nvSpPr>
        <p:spPr>
          <a:xfrm rot="10800000">
            <a:off x="5850035" y="1541169"/>
            <a:ext cx="2884315" cy="1537631"/>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6"/>
          <p:cNvSpPr/>
          <p:nvPr/>
        </p:nvSpPr>
        <p:spPr>
          <a:xfrm>
            <a:off x="-55950" y="3516550"/>
            <a:ext cx="9255900" cy="16854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26"/>
          <p:cNvGrpSpPr/>
          <p:nvPr/>
        </p:nvGrpSpPr>
        <p:grpSpPr>
          <a:xfrm>
            <a:off x="1117012" y="2735875"/>
            <a:ext cx="3062438" cy="1546750"/>
            <a:chOff x="1117012" y="2735875"/>
            <a:chExt cx="3062438" cy="1546750"/>
          </a:xfrm>
        </p:grpSpPr>
        <p:sp>
          <p:nvSpPr>
            <p:cNvPr id="1110" name="Google Shape;1110;p26"/>
            <p:cNvSpPr/>
            <p:nvPr/>
          </p:nvSpPr>
          <p:spPr>
            <a:xfrm>
              <a:off x="1194450"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6"/>
            <p:cNvSpPr/>
            <p:nvPr/>
          </p:nvSpPr>
          <p:spPr>
            <a:xfrm>
              <a:off x="1194450"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6"/>
            <p:cNvSpPr/>
            <p:nvPr/>
          </p:nvSpPr>
          <p:spPr>
            <a:xfrm rot="-5400000">
              <a:off x="911962" y="3210104"/>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3" name="Google Shape;1113;p26"/>
          <p:cNvGrpSpPr/>
          <p:nvPr/>
        </p:nvGrpSpPr>
        <p:grpSpPr>
          <a:xfrm>
            <a:off x="4888925" y="2735875"/>
            <a:ext cx="3349330" cy="1868235"/>
            <a:chOff x="4888925" y="2735875"/>
            <a:chExt cx="3349330" cy="1868235"/>
          </a:xfrm>
        </p:grpSpPr>
        <p:grpSp>
          <p:nvGrpSpPr>
            <p:cNvPr id="1114" name="Google Shape;1114;p26"/>
            <p:cNvGrpSpPr/>
            <p:nvPr/>
          </p:nvGrpSpPr>
          <p:grpSpPr>
            <a:xfrm>
              <a:off x="4888925" y="2735875"/>
              <a:ext cx="3058700" cy="1546750"/>
              <a:chOff x="4888925" y="2735875"/>
              <a:chExt cx="3058700" cy="1546750"/>
            </a:xfrm>
          </p:grpSpPr>
          <p:sp>
            <p:nvSpPr>
              <p:cNvPr id="1115" name="Google Shape;1115;p26"/>
              <p:cNvSpPr/>
              <p:nvPr/>
            </p:nvSpPr>
            <p:spPr>
              <a:xfrm>
                <a:off x="4962625" y="2845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6"/>
              <p:cNvSpPr/>
              <p:nvPr/>
            </p:nvSpPr>
            <p:spPr>
              <a:xfrm>
                <a:off x="4962625" y="2735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6"/>
              <p:cNvSpPr/>
              <p:nvPr/>
            </p:nvSpPr>
            <p:spPr>
              <a:xfrm rot="-5400000">
                <a:off x="4683875" y="3578629"/>
                <a:ext cx="563100" cy="153000"/>
              </a:xfrm>
              <a:prstGeom prst="roundRect">
                <a:avLst>
                  <a:gd fmla="val 16667" name="adj"/>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26"/>
            <p:cNvGrpSpPr/>
            <p:nvPr/>
          </p:nvGrpSpPr>
          <p:grpSpPr>
            <a:xfrm>
              <a:off x="7675195" y="3952738"/>
              <a:ext cx="563060" cy="651372"/>
              <a:chOff x="4212420" y="-38612"/>
              <a:chExt cx="563060" cy="651372"/>
            </a:xfrm>
          </p:grpSpPr>
          <p:sp>
            <p:nvSpPr>
              <p:cNvPr id="1119" name="Google Shape;1119;p26"/>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6"/>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6"/>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22" name="Google Shape;1122;p26"/>
          <p:cNvGrpSpPr/>
          <p:nvPr/>
        </p:nvGrpSpPr>
        <p:grpSpPr>
          <a:xfrm>
            <a:off x="3077700" y="860875"/>
            <a:ext cx="2985000" cy="1546750"/>
            <a:chOff x="3077700" y="860875"/>
            <a:chExt cx="2985000" cy="1546750"/>
          </a:xfrm>
        </p:grpSpPr>
        <p:sp>
          <p:nvSpPr>
            <p:cNvPr id="1123" name="Google Shape;1123;p26"/>
            <p:cNvSpPr/>
            <p:nvPr/>
          </p:nvSpPr>
          <p:spPr>
            <a:xfrm>
              <a:off x="3077700" y="970325"/>
              <a:ext cx="2985000" cy="14373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6"/>
            <p:cNvSpPr/>
            <p:nvPr/>
          </p:nvSpPr>
          <p:spPr>
            <a:xfrm>
              <a:off x="3077700" y="860875"/>
              <a:ext cx="2985000" cy="14373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5" name="Google Shape;1125;p26"/>
          <p:cNvSpPr/>
          <p:nvPr/>
        </p:nvSpPr>
        <p:spPr>
          <a:xfrm rot="-5400000">
            <a:off x="5785525" y="126442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8636974" y="2207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txBox="1"/>
          <p:nvPr>
            <p:ph hasCustomPrompt="1" type="title"/>
          </p:nvPr>
        </p:nvSpPr>
        <p:spPr>
          <a:xfrm>
            <a:off x="5080063" y="2906538"/>
            <a:ext cx="27543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29" name="Google Shape;1129;p26"/>
          <p:cNvSpPr txBox="1"/>
          <p:nvPr>
            <p:ph idx="1" type="subTitle"/>
          </p:nvPr>
        </p:nvSpPr>
        <p:spPr>
          <a:xfrm>
            <a:off x="5080063" y="3307718"/>
            <a:ext cx="27501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0" name="Google Shape;1130;p26"/>
          <p:cNvSpPr txBox="1"/>
          <p:nvPr>
            <p:ph hasCustomPrompt="1" idx="2" type="title"/>
          </p:nvPr>
        </p:nvSpPr>
        <p:spPr>
          <a:xfrm>
            <a:off x="3190725" y="1031525"/>
            <a:ext cx="27627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31" name="Google Shape;1131;p26"/>
          <p:cNvSpPr txBox="1"/>
          <p:nvPr>
            <p:ph idx="3" type="subTitle"/>
          </p:nvPr>
        </p:nvSpPr>
        <p:spPr>
          <a:xfrm>
            <a:off x="3190725" y="1432703"/>
            <a:ext cx="27585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132" name="Google Shape;1132;p26"/>
          <p:cNvSpPr txBox="1"/>
          <p:nvPr>
            <p:ph hasCustomPrompt="1" idx="4" type="title"/>
          </p:nvPr>
        </p:nvSpPr>
        <p:spPr>
          <a:xfrm>
            <a:off x="1309788" y="2906538"/>
            <a:ext cx="2758500" cy="4482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2800"/>
              <a:buNone/>
              <a:defRPr sz="2800">
                <a:solidFill>
                  <a:schemeClr val="lt1"/>
                </a:solidFill>
              </a:defRPr>
            </a:lvl1pPr>
            <a:lvl2pPr lvl="1" rtl="0" algn="ctr">
              <a:spcBef>
                <a:spcPts val="0"/>
              </a:spcBef>
              <a:spcAft>
                <a:spcPts val="0"/>
              </a:spcAft>
              <a:buSzPts val="2800"/>
              <a:buNone/>
              <a:defRPr sz="2800"/>
            </a:lvl2pPr>
            <a:lvl3pPr lvl="2" rtl="0" algn="ctr">
              <a:spcBef>
                <a:spcPts val="0"/>
              </a:spcBef>
              <a:spcAft>
                <a:spcPts val="0"/>
              </a:spcAft>
              <a:buSzPts val="2800"/>
              <a:buNone/>
              <a:defRPr sz="2800"/>
            </a:lvl3pPr>
            <a:lvl4pPr lvl="3" rtl="0" algn="ctr">
              <a:spcBef>
                <a:spcPts val="0"/>
              </a:spcBef>
              <a:spcAft>
                <a:spcPts val="0"/>
              </a:spcAft>
              <a:buSzPts val="2800"/>
              <a:buNone/>
              <a:defRPr sz="2800"/>
            </a:lvl4pPr>
            <a:lvl5pPr lvl="4" rtl="0" algn="ctr">
              <a:spcBef>
                <a:spcPts val="0"/>
              </a:spcBef>
              <a:spcAft>
                <a:spcPts val="0"/>
              </a:spcAft>
              <a:buSzPts val="2800"/>
              <a:buNone/>
              <a:defRPr sz="2800"/>
            </a:lvl5pPr>
            <a:lvl6pPr lvl="5" rtl="0" algn="ctr">
              <a:spcBef>
                <a:spcPts val="0"/>
              </a:spcBef>
              <a:spcAft>
                <a:spcPts val="0"/>
              </a:spcAft>
              <a:buSzPts val="2800"/>
              <a:buNone/>
              <a:defRPr sz="2800"/>
            </a:lvl6pPr>
            <a:lvl7pPr lvl="6" rtl="0" algn="ctr">
              <a:spcBef>
                <a:spcPts val="0"/>
              </a:spcBef>
              <a:spcAft>
                <a:spcPts val="0"/>
              </a:spcAft>
              <a:buSzPts val="2800"/>
              <a:buNone/>
              <a:defRPr sz="2800"/>
            </a:lvl7pPr>
            <a:lvl8pPr lvl="7" rtl="0" algn="ctr">
              <a:spcBef>
                <a:spcPts val="0"/>
              </a:spcBef>
              <a:spcAft>
                <a:spcPts val="0"/>
              </a:spcAft>
              <a:buSzPts val="2800"/>
              <a:buNone/>
              <a:defRPr sz="2800"/>
            </a:lvl8pPr>
            <a:lvl9pPr lvl="8" rtl="0" algn="ctr">
              <a:spcBef>
                <a:spcPts val="0"/>
              </a:spcBef>
              <a:spcAft>
                <a:spcPts val="0"/>
              </a:spcAft>
              <a:buSzPts val="2800"/>
              <a:buNone/>
              <a:defRPr sz="2800"/>
            </a:lvl9pPr>
          </a:lstStyle>
          <a:p>
            <a:r>
              <a:t>xx%</a:t>
            </a:r>
          </a:p>
        </p:txBody>
      </p:sp>
      <p:sp>
        <p:nvSpPr>
          <p:cNvPr id="1133" name="Google Shape;1133;p26"/>
          <p:cNvSpPr txBox="1"/>
          <p:nvPr>
            <p:ph idx="5" type="subTitle"/>
          </p:nvPr>
        </p:nvSpPr>
        <p:spPr>
          <a:xfrm>
            <a:off x="1309788" y="3307718"/>
            <a:ext cx="2754300" cy="6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34" name="Google Shape;1134;p26"/>
          <p:cNvGrpSpPr/>
          <p:nvPr/>
        </p:nvGrpSpPr>
        <p:grpSpPr>
          <a:xfrm>
            <a:off x="5745422" y="-613031"/>
            <a:ext cx="1031166" cy="1036207"/>
            <a:chOff x="-546937" y="-581525"/>
            <a:chExt cx="1507993" cy="1515365"/>
          </a:xfrm>
        </p:grpSpPr>
        <p:sp>
          <p:nvSpPr>
            <p:cNvPr id="1135" name="Google Shape;1135;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6"/>
          <p:cNvGrpSpPr/>
          <p:nvPr/>
        </p:nvGrpSpPr>
        <p:grpSpPr>
          <a:xfrm>
            <a:off x="6776597" y="152994"/>
            <a:ext cx="1031166" cy="1036207"/>
            <a:chOff x="-546937" y="-581525"/>
            <a:chExt cx="1507993" cy="1515365"/>
          </a:xfrm>
        </p:grpSpPr>
        <p:sp>
          <p:nvSpPr>
            <p:cNvPr id="1138" name="Google Shape;1138;p26"/>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2">
    <p:spTree>
      <p:nvGrpSpPr>
        <p:cNvPr id="1140" name="Shape 1140"/>
        <p:cNvGrpSpPr/>
        <p:nvPr/>
      </p:nvGrpSpPr>
      <p:grpSpPr>
        <a:xfrm>
          <a:off x="0" y="0"/>
          <a:ext cx="0" cy="0"/>
          <a:chOff x="0" y="0"/>
          <a:chExt cx="0" cy="0"/>
        </a:xfrm>
      </p:grpSpPr>
      <p:sp>
        <p:nvSpPr>
          <p:cNvPr id="1141" name="Google Shape;1141;p27"/>
          <p:cNvSpPr/>
          <p:nvPr/>
        </p:nvSpPr>
        <p:spPr>
          <a:xfrm>
            <a:off x="7924764" y="3924264"/>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7"/>
          <p:cNvSpPr/>
          <p:nvPr/>
        </p:nvSpPr>
        <p:spPr>
          <a:xfrm>
            <a:off x="0" y="0"/>
            <a:ext cx="7441796" cy="2589980"/>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3" name="Google Shape;1143;p27"/>
          <p:cNvGrpSpPr/>
          <p:nvPr/>
        </p:nvGrpSpPr>
        <p:grpSpPr>
          <a:xfrm>
            <a:off x="-40" y="0"/>
            <a:ext cx="9143957" cy="5143500"/>
            <a:chOff x="-19200" y="0"/>
            <a:chExt cx="9163200" cy="5143500"/>
          </a:xfrm>
        </p:grpSpPr>
        <p:cxnSp>
          <p:nvCxnSpPr>
            <p:cNvPr id="1144" name="Google Shape;1144;p2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5" name="Google Shape;1145;p2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6" name="Google Shape;1146;p2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7" name="Google Shape;1147;p2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8" name="Google Shape;1148;p2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2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0" name="Google Shape;1150;p2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1" name="Google Shape;1151;p2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2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3" name="Google Shape;1153;p2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4" name="Google Shape;1154;p2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5" name="Google Shape;1155;p2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6" name="Google Shape;1156;p2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2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8" name="Google Shape;1158;p2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59" name="Google Shape;1159;p2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2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2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162" name="Google Shape;1162;p2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3" name="Google Shape;1163;p2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4" name="Google Shape;1164;p2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5" name="Google Shape;1165;p2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6" name="Google Shape;1166;p2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7" name="Google Shape;1167;p2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8" name="Google Shape;1168;p2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69" name="Google Shape;1169;p2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0" name="Google Shape;1170;p2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171" name="Google Shape;1171;p2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172" name="Google Shape;1172;p27"/>
          <p:cNvSpPr/>
          <p:nvPr/>
        </p:nvSpPr>
        <p:spPr>
          <a:xfrm>
            <a:off x="600675" y="1685850"/>
            <a:ext cx="8263800" cy="3159000"/>
          </a:xfrm>
          <a:prstGeom prst="roundRect">
            <a:avLst>
              <a:gd fmla="val 2377"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7"/>
          <p:cNvSpPr/>
          <p:nvPr/>
        </p:nvSpPr>
        <p:spPr>
          <a:xfrm>
            <a:off x="440175" y="1525350"/>
            <a:ext cx="8263800" cy="31590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7"/>
          <p:cNvSpPr/>
          <p:nvPr/>
        </p:nvSpPr>
        <p:spPr>
          <a:xfrm>
            <a:off x="1092225" y="1441467"/>
            <a:ext cx="563100" cy="1530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7"/>
          <p:cNvSpPr/>
          <p:nvPr/>
        </p:nvSpPr>
        <p:spPr>
          <a:xfrm>
            <a:off x="5774400" y="4603092"/>
            <a:ext cx="563100" cy="1530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6" name="Google Shape;1176;p27"/>
          <p:cNvGrpSpPr/>
          <p:nvPr/>
        </p:nvGrpSpPr>
        <p:grpSpPr>
          <a:xfrm>
            <a:off x="7157195" y="180838"/>
            <a:ext cx="563060" cy="651372"/>
            <a:chOff x="4212420" y="-38612"/>
            <a:chExt cx="563060" cy="651372"/>
          </a:xfrm>
        </p:grpSpPr>
        <p:sp>
          <p:nvSpPr>
            <p:cNvPr id="1177" name="Google Shape;1177;p27"/>
            <p:cNvSpPr/>
            <p:nvPr/>
          </p:nvSpPr>
          <p:spPr>
            <a:xfrm>
              <a:off x="4212420" y="48930"/>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7"/>
            <p:cNvSpPr/>
            <p:nvPr/>
          </p:nvSpPr>
          <p:spPr>
            <a:xfrm>
              <a:off x="4212420" y="-38612"/>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7"/>
            <p:cNvSpPr/>
            <p:nvPr/>
          </p:nvSpPr>
          <p:spPr>
            <a:xfrm rot="10800000">
              <a:off x="4400316" y="131938"/>
              <a:ext cx="216200" cy="222749"/>
            </a:xfrm>
            <a:custGeom>
              <a:rect b="b" l="l" r="r" t="t"/>
              <a:pathLst>
                <a:path extrusionOk="0" h="2823" w="2740">
                  <a:moveTo>
                    <a:pt x="2414" y="0"/>
                  </a:moveTo>
                  <a:cubicBezTo>
                    <a:pt x="2360" y="0"/>
                    <a:pt x="2305" y="13"/>
                    <a:pt x="2251" y="41"/>
                  </a:cubicBezTo>
                  <a:lnTo>
                    <a:pt x="1239" y="589"/>
                  </a:lnTo>
                  <a:lnTo>
                    <a:pt x="227" y="1148"/>
                  </a:lnTo>
                  <a:cubicBezTo>
                    <a:pt x="1" y="1267"/>
                    <a:pt x="1" y="1565"/>
                    <a:pt x="227" y="1684"/>
                  </a:cubicBezTo>
                  <a:lnTo>
                    <a:pt x="1239" y="2232"/>
                  </a:lnTo>
                  <a:lnTo>
                    <a:pt x="2251" y="2780"/>
                  </a:lnTo>
                  <a:cubicBezTo>
                    <a:pt x="2301" y="2809"/>
                    <a:pt x="2356" y="2822"/>
                    <a:pt x="2410" y="2822"/>
                  </a:cubicBezTo>
                  <a:cubicBezTo>
                    <a:pt x="2577" y="2822"/>
                    <a:pt x="2739" y="2697"/>
                    <a:pt x="2739" y="2518"/>
                  </a:cubicBezTo>
                  <a:lnTo>
                    <a:pt x="2739" y="1434"/>
                  </a:lnTo>
                  <a:lnTo>
                    <a:pt x="2739" y="315"/>
                  </a:lnTo>
                  <a:cubicBezTo>
                    <a:pt x="2739" y="133"/>
                    <a:pt x="2587" y="0"/>
                    <a:pt x="2414" y="0"/>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7"/>
          <p:cNvGrpSpPr/>
          <p:nvPr/>
        </p:nvGrpSpPr>
        <p:grpSpPr>
          <a:xfrm>
            <a:off x="8149070" y="584788"/>
            <a:ext cx="563060" cy="651372"/>
            <a:chOff x="1842832" y="4353913"/>
            <a:chExt cx="563060" cy="651372"/>
          </a:xfrm>
        </p:grpSpPr>
        <p:sp>
          <p:nvSpPr>
            <p:cNvPr id="1181" name="Google Shape;1181;p27"/>
            <p:cNvSpPr/>
            <p:nvPr/>
          </p:nvSpPr>
          <p:spPr>
            <a:xfrm>
              <a:off x="1842832" y="4441455"/>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7"/>
            <p:cNvSpPr/>
            <p:nvPr/>
          </p:nvSpPr>
          <p:spPr>
            <a:xfrm>
              <a:off x="1842832" y="4353913"/>
              <a:ext cx="563060" cy="563830"/>
            </a:xfrm>
            <a:custGeom>
              <a:rect b="b" l="l" r="r" t="t"/>
              <a:pathLst>
                <a:path extrusionOk="0" h="8550" w="8538">
                  <a:moveTo>
                    <a:pt x="1370" y="1"/>
                  </a:moveTo>
                  <a:cubicBezTo>
                    <a:pt x="608" y="1"/>
                    <a:pt x="1" y="620"/>
                    <a:pt x="1" y="1370"/>
                  </a:cubicBezTo>
                  <a:lnTo>
                    <a:pt x="1" y="7180"/>
                  </a:lnTo>
                  <a:cubicBezTo>
                    <a:pt x="1" y="7942"/>
                    <a:pt x="608" y="8550"/>
                    <a:pt x="1370" y="8550"/>
                  </a:cubicBezTo>
                  <a:lnTo>
                    <a:pt x="7168" y="8550"/>
                  </a:lnTo>
                  <a:cubicBezTo>
                    <a:pt x="7930" y="8550"/>
                    <a:pt x="8537" y="7942"/>
                    <a:pt x="8537" y="7180"/>
                  </a:cubicBezTo>
                  <a:lnTo>
                    <a:pt x="8537" y="1370"/>
                  </a:lnTo>
                  <a:cubicBezTo>
                    <a:pt x="8537" y="620"/>
                    <a:pt x="7930" y="1"/>
                    <a:pt x="7168" y="1"/>
                  </a:cubicBez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7"/>
            <p:cNvSpPr/>
            <p:nvPr/>
          </p:nvSpPr>
          <p:spPr>
            <a:xfrm>
              <a:off x="1947009" y="4498828"/>
              <a:ext cx="354694" cy="49202"/>
            </a:xfrm>
            <a:custGeom>
              <a:rect b="b" l="l" r="r" t="t"/>
              <a:pathLst>
                <a:path extrusionOk="0" h="608" w="4383">
                  <a:moveTo>
                    <a:pt x="1" y="1"/>
                  </a:moveTo>
                  <a:lnTo>
                    <a:pt x="1" y="608"/>
                  </a:lnTo>
                  <a:lnTo>
                    <a:pt x="4382" y="608"/>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1947009" y="4607673"/>
              <a:ext cx="354694" cy="50254"/>
            </a:xfrm>
            <a:custGeom>
              <a:rect b="b" l="l" r="r" t="t"/>
              <a:pathLst>
                <a:path extrusionOk="0" h="621" w="4383">
                  <a:moveTo>
                    <a:pt x="1" y="1"/>
                  </a:moveTo>
                  <a:lnTo>
                    <a:pt x="1" y="620"/>
                  </a:lnTo>
                  <a:lnTo>
                    <a:pt x="4382" y="620"/>
                  </a:lnTo>
                  <a:lnTo>
                    <a:pt x="4382"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1947009" y="4717569"/>
              <a:ext cx="133041" cy="50174"/>
            </a:xfrm>
            <a:custGeom>
              <a:rect b="b" l="l" r="r" t="t"/>
              <a:pathLst>
                <a:path extrusionOk="0" h="620" w="1644">
                  <a:moveTo>
                    <a:pt x="1" y="0"/>
                  </a:moveTo>
                  <a:lnTo>
                    <a:pt x="1" y="619"/>
                  </a:lnTo>
                  <a:lnTo>
                    <a:pt x="1644" y="619"/>
                  </a:lnTo>
                  <a:lnTo>
                    <a:pt x="1644" y="0"/>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27"/>
          <p:cNvGrpSpPr/>
          <p:nvPr/>
        </p:nvGrpSpPr>
        <p:grpSpPr>
          <a:xfrm>
            <a:off x="2333417" y="4396677"/>
            <a:ext cx="563085" cy="565837"/>
            <a:chOff x="-546937" y="-581525"/>
            <a:chExt cx="1507993" cy="1515365"/>
          </a:xfrm>
        </p:grpSpPr>
        <p:sp>
          <p:nvSpPr>
            <p:cNvPr id="1187" name="Google Shape;1187;p27"/>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9" name="Google Shape;1189;p27"/>
          <p:cNvSpPr txBox="1"/>
          <p:nvPr>
            <p:ph type="title"/>
          </p:nvPr>
        </p:nvSpPr>
        <p:spPr>
          <a:xfrm>
            <a:off x="713100" y="381209"/>
            <a:ext cx="4926300" cy="932400"/>
          </a:xfrm>
          <a:prstGeom prst="rect">
            <a:avLst/>
          </a:prstGeom>
        </p:spPr>
        <p:txBody>
          <a:bodyPr anchorCtr="0" anchor="t" bIns="91425" lIns="91425" spcFirstLastPara="1" rIns="91425" wrap="square" tIns="91425">
            <a:noAutofit/>
          </a:bodyPr>
          <a:lstStyle>
            <a:lvl1pPr lvl="0" rtl="0" algn="l">
              <a:spcBef>
                <a:spcPts val="0"/>
              </a:spcBef>
              <a:spcAft>
                <a:spcPts val="0"/>
              </a:spcAft>
              <a:buNone/>
              <a:defRPr/>
            </a:lvl1pPr>
            <a:lvl2pPr lvl="1" rtl="0" algn="l">
              <a:spcBef>
                <a:spcPts val="0"/>
              </a:spcBef>
              <a:spcAft>
                <a:spcPts val="0"/>
              </a:spcAft>
              <a:buNone/>
              <a:defRPr/>
            </a:lvl2pPr>
            <a:lvl3pPr lvl="2" rtl="0" algn="l">
              <a:spcBef>
                <a:spcPts val="0"/>
              </a:spcBef>
              <a:spcAft>
                <a:spcPts val="0"/>
              </a:spcAft>
              <a:buNone/>
              <a:defRPr/>
            </a:lvl3pPr>
            <a:lvl4pPr lvl="3" rtl="0" algn="l">
              <a:spcBef>
                <a:spcPts val="0"/>
              </a:spcBef>
              <a:spcAft>
                <a:spcPts val="0"/>
              </a:spcAft>
              <a:buNone/>
              <a:defRPr/>
            </a:lvl4pPr>
            <a:lvl5pPr lvl="4" rtl="0" algn="l">
              <a:spcBef>
                <a:spcPts val="0"/>
              </a:spcBef>
              <a:spcAft>
                <a:spcPts val="0"/>
              </a:spcAft>
              <a:buNone/>
              <a:defRPr/>
            </a:lvl5pPr>
            <a:lvl6pPr lvl="5" rtl="0" algn="l">
              <a:spcBef>
                <a:spcPts val="0"/>
              </a:spcBef>
              <a:spcAft>
                <a:spcPts val="0"/>
              </a:spcAft>
              <a:buNone/>
              <a:defRPr/>
            </a:lvl6pPr>
            <a:lvl7pPr lvl="6" rtl="0" algn="l">
              <a:spcBef>
                <a:spcPts val="0"/>
              </a:spcBef>
              <a:spcAft>
                <a:spcPts val="0"/>
              </a:spcAft>
              <a:buNone/>
              <a:defRPr/>
            </a:lvl7pPr>
            <a:lvl8pPr lvl="7" rtl="0" algn="l">
              <a:spcBef>
                <a:spcPts val="0"/>
              </a:spcBef>
              <a:spcAft>
                <a:spcPts val="0"/>
              </a:spcAft>
              <a:buNone/>
              <a:defRPr/>
            </a:lvl8pPr>
            <a:lvl9pPr lvl="8" rtl="0" algn="l">
              <a:spcBef>
                <a:spcPts val="0"/>
              </a:spcBef>
              <a:spcAft>
                <a:spcPts val="0"/>
              </a:spcAft>
              <a:buNone/>
              <a:defRPr/>
            </a:lvl9pPr>
          </a:lstStyle>
          <a:p/>
        </p:txBody>
      </p:sp>
      <p:sp>
        <p:nvSpPr>
          <p:cNvPr id="1190" name="Google Shape;1190;p27"/>
          <p:cNvSpPr txBox="1"/>
          <p:nvPr>
            <p:ph idx="1" type="subTitle"/>
          </p:nvPr>
        </p:nvSpPr>
        <p:spPr>
          <a:xfrm>
            <a:off x="713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1" name="Google Shape;1191;p27"/>
          <p:cNvSpPr txBox="1"/>
          <p:nvPr>
            <p:ph idx="2" type="subTitle"/>
          </p:nvPr>
        </p:nvSpPr>
        <p:spPr>
          <a:xfrm>
            <a:off x="713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2" name="Google Shape;1192;p27"/>
          <p:cNvSpPr txBox="1"/>
          <p:nvPr>
            <p:ph idx="3" type="subTitle"/>
          </p:nvPr>
        </p:nvSpPr>
        <p:spPr>
          <a:xfrm>
            <a:off x="33696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3" name="Google Shape;1193;p27"/>
          <p:cNvSpPr txBox="1"/>
          <p:nvPr>
            <p:ph idx="4" type="subTitle"/>
          </p:nvPr>
        </p:nvSpPr>
        <p:spPr>
          <a:xfrm>
            <a:off x="33696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4" name="Google Shape;1194;p27"/>
          <p:cNvSpPr txBox="1"/>
          <p:nvPr>
            <p:ph idx="5" type="subTitle"/>
          </p:nvPr>
        </p:nvSpPr>
        <p:spPr>
          <a:xfrm>
            <a:off x="6026100" y="1853600"/>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5" name="Google Shape;1195;p27"/>
          <p:cNvSpPr txBox="1"/>
          <p:nvPr>
            <p:ph idx="6" type="subTitle"/>
          </p:nvPr>
        </p:nvSpPr>
        <p:spPr>
          <a:xfrm>
            <a:off x="6026100" y="2182045"/>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6" name="Google Shape;1196;p27"/>
          <p:cNvSpPr txBox="1"/>
          <p:nvPr>
            <p:ph idx="7" type="subTitle"/>
          </p:nvPr>
        </p:nvSpPr>
        <p:spPr>
          <a:xfrm>
            <a:off x="713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7" name="Google Shape;1197;p27"/>
          <p:cNvSpPr txBox="1"/>
          <p:nvPr>
            <p:ph idx="8" type="subTitle"/>
          </p:nvPr>
        </p:nvSpPr>
        <p:spPr>
          <a:xfrm>
            <a:off x="713100" y="3555600"/>
            <a:ext cx="2041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198" name="Google Shape;1198;p27"/>
          <p:cNvSpPr txBox="1"/>
          <p:nvPr>
            <p:ph idx="9" type="subTitle"/>
          </p:nvPr>
        </p:nvSpPr>
        <p:spPr>
          <a:xfrm>
            <a:off x="33696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199" name="Google Shape;1199;p27"/>
          <p:cNvSpPr txBox="1"/>
          <p:nvPr>
            <p:ph idx="13" type="subTitle"/>
          </p:nvPr>
        </p:nvSpPr>
        <p:spPr>
          <a:xfrm>
            <a:off x="33696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
        <p:nvSpPr>
          <p:cNvPr id="1200" name="Google Shape;1200;p27"/>
          <p:cNvSpPr txBox="1"/>
          <p:nvPr>
            <p:ph idx="14" type="subTitle"/>
          </p:nvPr>
        </p:nvSpPr>
        <p:spPr>
          <a:xfrm>
            <a:off x="6026100" y="3228338"/>
            <a:ext cx="2404800" cy="402300"/>
          </a:xfrm>
          <a:prstGeom prst="rect">
            <a:avLst/>
          </a:prstGeom>
        </p:spPr>
        <p:txBody>
          <a:bodyPr anchorCtr="0" anchor="b" bIns="91425" lIns="91425" spcFirstLastPara="1" rIns="91425" wrap="square" tIns="91425">
            <a:noAutofit/>
          </a:bodyPr>
          <a:lstStyle>
            <a:lvl1pPr lvl="0" rtl="0">
              <a:spcBef>
                <a:spcPts val="0"/>
              </a:spcBef>
              <a:spcAft>
                <a:spcPts val="0"/>
              </a:spcAft>
              <a:buNone/>
              <a:defRPr>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a:solidFill>
                  <a:schemeClr val="dk1"/>
                </a:solidFill>
                <a:latin typeface="Open Sans ExtraBold"/>
                <a:ea typeface="Open Sans ExtraBold"/>
                <a:cs typeface="Open Sans ExtraBold"/>
                <a:sym typeface="Open Sans ExtraBold"/>
              </a:defRPr>
            </a:lvl9pPr>
          </a:lstStyle>
          <a:p/>
        </p:txBody>
      </p:sp>
      <p:sp>
        <p:nvSpPr>
          <p:cNvPr id="1201" name="Google Shape;1201;p27"/>
          <p:cNvSpPr txBox="1"/>
          <p:nvPr>
            <p:ph idx="15" type="subTitle"/>
          </p:nvPr>
        </p:nvSpPr>
        <p:spPr>
          <a:xfrm>
            <a:off x="6026100" y="3555596"/>
            <a:ext cx="2404800" cy="863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1200"/>
              </a:spcBef>
              <a:spcAft>
                <a:spcPts val="0"/>
              </a:spcAft>
              <a:buNone/>
              <a:defRPr b="1" sz="1400"/>
            </a:lvl2pPr>
            <a:lvl3pPr lvl="2" rtl="0">
              <a:spcBef>
                <a:spcPts val="1200"/>
              </a:spcBef>
              <a:spcAft>
                <a:spcPts val="0"/>
              </a:spcAft>
              <a:buNone/>
              <a:defRPr b="1" sz="1400"/>
            </a:lvl3pPr>
            <a:lvl4pPr lvl="3" rtl="0">
              <a:spcBef>
                <a:spcPts val="1200"/>
              </a:spcBef>
              <a:spcAft>
                <a:spcPts val="0"/>
              </a:spcAft>
              <a:buNone/>
              <a:defRPr b="1" sz="1400"/>
            </a:lvl4pPr>
            <a:lvl5pPr lvl="4" rtl="0">
              <a:spcBef>
                <a:spcPts val="1200"/>
              </a:spcBef>
              <a:spcAft>
                <a:spcPts val="0"/>
              </a:spcAft>
              <a:buNone/>
              <a:defRPr b="1" sz="1400"/>
            </a:lvl5pPr>
            <a:lvl6pPr lvl="5" rtl="0">
              <a:spcBef>
                <a:spcPts val="1200"/>
              </a:spcBef>
              <a:spcAft>
                <a:spcPts val="0"/>
              </a:spcAft>
              <a:buNone/>
              <a:defRPr b="1" sz="1400"/>
            </a:lvl6pPr>
            <a:lvl7pPr lvl="6" rtl="0">
              <a:spcBef>
                <a:spcPts val="1200"/>
              </a:spcBef>
              <a:spcAft>
                <a:spcPts val="0"/>
              </a:spcAft>
              <a:buNone/>
              <a:defRPr b="1" sz="1400"/>
            </a:lvl7pPr>
            <a:lvl8pPr lvl="7" rtl="0">
              <a:spcBef>
                <a:spcPts val="1200"/>
              </a:spcBef>
              <a:spcAft>
                <a:spcPts val="0"/>
              </a:spcAft>
              <a:buNone/>
              <a:defRPr b="1" sz="1400"/>
            </a:lvl8pPr>
            <a:lvl9pPr lvl="8" rtl="0">
              <a:spcBef>
                <a:spcPts val="1200"/>
              </a:spcBef>
              <a:spcAft>
                <a:spcPts val="1200"/>
              </a:spcAft>
              <a:buNone/>
              <a:defRPr b="1"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3">
    <p:spTree>
      <p:nvGrpSpPr>
        <p:cNvPr id="1202" name="Shape 1202"/>
        <p:cNvGrpSpPr/>
        <p:nvPr/>
      </p:nvGrpSpPr>
      <p:grpSpPr>
        <a:xfrm>
          <a:off x="0" y="0"/>
          <a:ext cx="0" cy="0"/>
          <a:chOff x="0" y="0"/>
          <a:chExt cx="0" cy="0"/>
        </a:xfrm>
      </p:grpSpPr>
      <p:grpSp>
        <p:nvGrpSpPr>
          <p:cNvPr id="1203" name="Google Shape;1203;p28"/>
          <p:cNvGrpSpPr/>
          <p:nvPr/>
        </p:nvGrpSpPr>
        <p:grpSpPr>
          <a:xfrm>
            <a:off x="-40" y="0"/>
            <a:ext cx="9143957" cy="5143500"/>
            <a:chOff x="-19200" y="0"/>
            <a:chExt cx="9163200" cy="5143500"/>
          </a:xfrm>
        </p:grpSpPr>
        <p:cxnSp>
          <p:nvCxnSpPr>
            <p:cNvPr id="1204" name="Google Shape;1204;p2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5" name="Google Shape;1205;p2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6" name="Google Shape;1206;p2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7" name="Google Shape;1207;p2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8" name="Google Shape;1208;p2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09" name="Google Shape;1209;p2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0" name="Google Shape;1210;p2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1" name="Google Shape;1211;p2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2" name="Google Shape;1212;p2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3" name="Google Shape;1213;p2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4" name="Google Shape;1214;p2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5" name="Google Shape;1215;p2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6" name="Google Shape;1216;p2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7" name="Google Shape;1217;p2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8" name="Google Shape;1218;p2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19" name="Google Shape;1219;p2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0" name="Google Shape;1220;p2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1" name="Google Shape;1221;p2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22" name="Google Shape;1222;p2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3" name="Google Shape;1223;p2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4" name="Google Shape;1224;p2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5" name="Google Shape;1225;p2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6" name="Google Shape;1226;p2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7" name="Google Shape;1227;p2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8" name="Google Shape;1228;p2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29" name="Google Shape;1229;p2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0" name="Google Shape;1230;p2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31" name="Google Shape;1231;p2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232" name="Google Shape;1232;p28"/>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3" name="Google Shape;1233;p28"/>
          <p:cNvGrpSpPr/>
          <p:nvPr/>
        </p:nvGrpSpPr>
        <p:grpSpPr>
          <a:xfrm>
            <a:off x="3537713" y="324150"/>
            <a:ext cx="1014400" cy="430500"/>
            <a:chOff x="2559150" y="3516550"/>
            <a:chExt cx="1014400" cy="430500"/>
          </a:xfrm>
        </p:grpSpPr>
        <p:cxnSp>
          <p:nvCxnSpPr>
            <p:cNvPr id="1234" name="Google Shape;1234;p28"/>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5" name="Google Shape;1235;p28"/>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6" name="Google Shape;1236;p28"/>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237" name="Google Shape;1237;p28"/>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238" name="Google Shape;1238;p28"/>
          <p:cNvGrpSpPr/>
          <p:nvPr/>
        </p:nvGrpSpPr>
        <p:grpSpPr>
          <a:xfrm>
            <a:off x="1867464" y="3578475"/>
            <a:ext cx="3131561" cy="1338875"/>
            <a:chOff x="2626239" y="3550"/>
            <a:chExt cx="3131561" cy="1338875"/>
          </a:xfrm>
        </p:grpSpPr>
        <p:sp>
          <p:nvSpPr>
            <p:cNvPr id="1239" name="Google Shape;1239;p28"/>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2" name="Google Shape;1242;p28"/>
          <p:cNvGrpSpPr/>
          <p:nvPr/>
        </p:nvGrpSpPr>
        <p:grpSpPr>
          <a:xfrm>
            <a:off x="713403" y="1399527"/>
            <a:ext cx="3270596" cy="1323878"/>
            <a:chOff x="713400" y="701325"/>
            <a:chExt cx="3853200" cy="1323878"/>
          </a:xfrm>
        </p:grpSpPr>
        <p:sp>
          <p:nvSpPr>
            <p:cNvPr id="1243" name="Google Shape;1243;p28"/>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8"/>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5" name="Google Shape;1245;p28"/>
          <p:cNvGrpSpPr/>
          <p:nvPr/>
        </p:nvGrpSpPr>
        <p:grpSpPr>
          <a:xfrm>
            <a:off x="1362703" y="2460727"/>
            <a:ext cx="3270596" cy="1323878"/>
            <a:chOff x="713400" y="701325"/>
            <a:chExt cx="3853200" cy="1323878"/>
          </a:xfrm>
        </p:grpSpPr>
        <p:sp>
          <p:nvSpPr>
            <p:cNvPr id="1246" name="Google Shape;1246;p28"/>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8"/>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28"/>
          <p:cNvGrpSpPr/>
          <p:nvPr/>
        </p:nvGrpSpPr>
        <p:grpSpPr>
          <a:xfrm>
            <a:off x="-459387" y="-266700"/>
            <a:ext cx="1507993" cy="1515365"/>
            <a:chOff x="-459387" y="-266700"/>
            <a:chExt cx="1507993" cy="1515365"/>
          </a:xfrm>
        </p:grpSpPr>
        <p:sp>
          <p:nvSpPr>
            <p:cNvPr id="1249" name="Google Shape;1249;p28"/>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8"/>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28"/>
          <p:cNvGrpSpPr/>
          <p:nvPr/>
        </p:nvGrpSpPr>
        <p:grpSpPr>
          <a:xfrm>
            <a:off x="3368563" y="4417175"/>
            <a:ext cx="1507993" cy="1515365"/>
            <a:chOff x="3368563" y="4417175"/>
            <a:chExt cx="1507993" cy="1515365"/>
          </a:xfrm>
        </p:grpSpPr>
        <p:sp>
          <p:nvSpPr>
            <p:cNvPr id="1252" name="Google Shape;1252;p28"/>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8"/>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4" name="Google Shape;1254;p28"/>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8"/>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8"/>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8"/>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258" name="Google Shape;1258;p28"/>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1259" name="Google Shape;1259;p28"/>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1260" name="Google Shape;1260;p28"/>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2400"/>
              <a:buFont typeface="Open Sans ExtraBold"/>
              <a:buNone/>
              <a:defRPr sz="24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4_1_1">
    <p:spTree>
      <p:nvGrpSpPr>
        <p:cNvPr id="1261" name="Shape 1261"/>
        <p:cNvGrpSpPr/>
        <p:nvPr/>
      </p:nvGrpSpPr>
      <p:grpSpPr>
        <a:xfrm>
          <a:off x="0" y="0"/>
          <a:ext cx="0" cy="0"/>
          <a:chOff x="0" y="0"/>
          <a:chExt cx="0" cy="0"/>
        </a:xfrm>
      </p:grpSpPr>
      <p:grpSp>
        <p:nvGrpSpPr>
          <p:cNvPr id="1262" name="Google Shape;1262;p29"/>
          <p:cNvGrpSpPr/>
          <p:nvPr/>
        </p:nvGrpSpPr>
        <p:grpSpPr>
          <a:xfrm>
            <a:off x="-40" y="0"/>
            <a:ext cx="9143957" cy="5143500"/>
            <a:chOff x="-19200" y="0"/>
            <a:chExt cx="9163200" cy="5143500"/>
          </a:xfrm>
        </p:grpSpPr>
        <p:cxnSp>
          <p:nvCxnSpPr>
            <p:cNvPr id="1263" name="Google Shape;1263;p2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4" name="Google Shape;1264;p2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5" name="Google Shape;1265;p2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6" name="Google Shape;1266;p2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7" name="Google Shape;1267;p2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8" name="Google Shape;1268;p2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69" name="Google Shape;1269;p2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0" name="Google Shape;1270;p2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1" name="Google Shape;1271;p2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2" name="Google Shape;1272;p2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3" name="Google Shape;1273;p2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4" name="Google Shape;1274;p2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5" name="Google Shape;1275;p2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6" name="Google Shape;1276;p2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7" name="Google Shape;1277;p2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8" name="Google Shape;1278;p2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79" name="Google Shape;1279;p2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0" name="Google Shape;1280;p2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281" name="Google Shape;1281;p2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2" name="Google Shape;1282;p2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3" name="Google Shape;1283;p2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4" name="Google Shape;1284;p2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5" name="Google Shape;1285;p2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6" name="Google Shape;1286;p2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7" name="Google Shape;1287;p2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8" name="Google Shape;1288;p2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89" name="Google Shape;1289;p2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290" name="Google Shape;1290;p2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291" name="Google Shape;1291;p29"/>
          <p:cNvSpPr/>
          <p:nvPr/>
        </p:nvSpPr>
        <p:spPr>
          <a:xfrm rot="5400000">
            <a:off x="7293290" y="869442"/>
            <a:ext cx="2720151" cy="981269"/>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2" name="Google Shape;1292;p29"/>
          <p:cNvGrpSpPr/>
          <p:nvPr/>
        </p:nvGrpSpPr>
        <p:grpSpPr>
          <a:xfrm>
            <a:off x="7180203" y="304991"/>
            <a:ext cx="1176891" cy="1537643"/>
            <a:chOff x="554456" y="2624159"/>
            <a:chExt cx="2397903" cy="3132932"/>
          </a:xfrm>
        </p:grpSpPr>
        <p:sp>
          <p:nvSpPr>
            <p:cNvPr id="1293" name="Google Shape;1293;p2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dk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9" name="Google Shape;1299;p29"/>
          <p:cNvSpPr/>
          <p:nvPr/>
        </p:nvSpPr>
        <p:spPr>
          <a:xfrm rot="5400000">
            <a:off x="46" y="3655175"/>
            <a:ext cx="1488279" cy="148827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0" name="Google Shape;1300;p29"/>
          <p:cNvGrpSpPr/>
          <p:nvPr/>
        </p:nvGrpSpPr>
        <p:grpSpPr>
          <a:xfrm>
            <a:off x="8524914" y="863589"/>
            <a:ext cx="829246" cy="833299"/>
            <a:chOff x="-546937" y="-581525"/>
            <a:chExt cx="1507993" cy="1515365"/>
          </a:xfrm>
        </p:grpSpPr>
        <p:sp>
          <p:nvSpPr>
            <p:cNvPr id="1301" name="Google Shape;1301;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3" name="Google Shape;1303;p29"/>
          <p:cNvGrpSpPr/>
          <p:nvPr/>
        </p:nvGrpSpPr>
        <p:grpSpPr>
          <a:xfrm>
            <a:off x="157014" y="4187439"/>
            <a:ext cx="829246" cy="833299"/>
            <a:chOff x="-546937" y="-581525"/>
            <a:chExt cx="1507993" cy="1515365"/>
          </a:xfrm>
        </p:grpSpPr>
        <p:sp>
          <p:nvSpPr>
            <p:cNvPr id="1304" name="Google Shape;1304;p29"/>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9"/>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3_1_1_1_1_1">
    <p:spTree>
      <p:nvGrpSpPr>
        <p:cNvPr id="1306" name="Shape 1306"/>
        <p:cNvGrpSpPr/>
        <p:nvPr/>
      </p:nvGrpSpPr>
      <p:grpSpPr>
        <a:xfrm>
          <a:off x="0" y="0"/>
          <a:ext cx="0" cy="0"/>
          <a:chOff x="0" y="0"/>
          <a:chExt cx="0" cy="0"/>
        </a:xfrm>
      </p:grpSpPr>
      <p:grpSp>
        <p:nvGrpSpPr>
          <p:cNvPr id="1307" name="Google Shape;1307;p30"/>
          <p:cNvGrpSpPr/>
          <p:nvPr/>
        </p:nvGrpSpPr>
        <p:grpSpPr>
          <a:xfrm>
            <a:off x="-40" y="0"/>
            <a:ext cx="9143957" cy="5143500"/>
            <a:chOff x="-19200" y="0"/>
            <a:chExt cx="9163200" cy="5143500"/>
          </a:xfrm>
        </p:grpSpPr>
        <p:cxnSp>
          <p:nvCxnSpPr>
            <p:cNvPr id="1308" name="Google Shape;1308;p30"/>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09" name="Google Shape;1309;p30"/>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0" name="Google Shape;1310;p30"/>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1" name="Google Shape;1311;p30"/>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2" name="Google Shape;1312;p30"/>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3" name="Google Shape;1313;p30"/>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4" name="Google Shape;1314;p30"/>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5" name="Google Shape;1315;p30"/>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6" name="Google Shape;1316;p30"/>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7" name="Google Shape;1317;p30"/>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8" name="Google Shape;1318;p30"/>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19" name="Google Shape;1319;p30"/>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0" name="Google Shape;1320;p30"/>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1" name="Google Shape;1321;p30"/>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30"/>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30"/>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4" name="Google Shape;1324;p30"/>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5" name="Google Shape;1325;p30"/>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26" name="Google Shape;1326;p30"/>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7" name="Google Shape;1327;p30"/>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8" name="Google Shape;1328;p30"/>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29" name="Google Shape;1329;p30"/>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0" name="Google Shape;1330;p30"/>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1" name="Google Shape;1331;p30"/>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2" name="Google Shape;1332;p30"/>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3" name="Google Shape;1333;p30"/>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4" name="Google Shape;1334;p30"/>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35" name="Google Shape;1335;p30"/>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grpSp>
        <p:nvGrpSpPr>
          <p:cNvPr id="1336" name="Google Shape;1336;p30"/>
          <p:cNvGrpSpPr/>
          <p:nvPr/>
        </p:nvGrpSpPr>
        <p:grpSpPr>
          <a:xfrm>
            <a:off x="8642181" y="-366333"/>
            <a:ext cx="901299" cy="905743"/>
            <a:chOff x="6780320" y="132595"/>
            <a:chExt cx="1208986" cy="1214947"/>
          </a:xfrm>
        </p:grpSpPr>
        <p:sp>
          <p:nvSpPr>
            <p:cNvPr id="1337" name="Google Shape;1337;p30"/>
            <p:cNvSpPr/>
            <p:nvPr/>
          </p:nvSpPr>
          <p:spPr>
            <a:xfrm>
              <a:off x="6862216" y="220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6780320" y="1325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9" name="Google Shape;1339;p30"/>
          <p:cNvSpPr/>
          <p:nvPr/>
        </p:nvSpPr>
        <p:spPr>
          <a:xfrm>
            <a:off x="82427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8328451" y="4501950"/>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rot="-5400000">
            <a:off x="-397814" y="4300616"/>
            <a:ext cx="1240672" cy="445048"/>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408550" y="255350"/>
            <a:ext cx="211500" cy="2115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grpSp>
        <p:nvGrpSpPr>
          <p:cNvPr id="136" name="Google Shape;136;p4"/>
          <p:cNvGrpSpPr/>
          <p:nvPr/>
        </p:nvGrpSpPr>
        <p:grpSpPr>
          <a:xfrm>
            <a:off x="-40" y="0"/>
            <a:ext cx="9143957" cy="5143500"/>
            <a:chOff x="-19200" y="0"/>
            <a:chExt cx="9163200" cy="5143500"/>
          </a:xfrm>
        </p:grpSpPr>
        <p:cxnSp>
          <p:nvCxnSpPr>
            <p:cNvPr id="137" name="Google Shape;137;p4"/>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8" name="Google Shape;138;p4"/>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4"/>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4"/>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4"/>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4"/>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4"/>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4"/>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4"/>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4"/>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4"/>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4"/>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4"/>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4"/>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4"/>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4"/>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4"/>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4"/>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55" name="Google Shape;155;p4"/>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6" name="Google Shape;156;p4"/>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7" name="Google Shape;157;p4"/>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8" name="Google Shape;158;p4"/>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59" name="Google Shape;159;p4"/>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0" name="Google Shape;160;p4"/>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4"/>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2" name="Google Shape;162;p4"/>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3" name="Google Shape;163;p4"/>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64" name="Google Shape;164;p4"/>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65" name="Google Shape;165;p4"/>
          <p:cNvSpPr/>
          <p:nvPr/>
        </p:nvSpPr>
        <p:spPr>
          <a:xfrm rot="5400000">
            <a:off x="6" y="4071024"/>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rot="-5400000">
            <a:off x="7444101" y="17"/>
            <a:ext cx="1699881" cy="1699881"/>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440175" y="1036000"/>
            <a:ext cx="8263800" cy="3888900"/>
          </a:xfrm>
          <a:prstGeom prst="roundRect">
            <a:avLst>
              <a:gd fmla="val 237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7375874" y="291325"/>
            <a:ext cx="204300" cy="204300"/>
          </a:xfrm>
          <a:prstGeom prst="ellipse">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170" name="Google Shape;170;p4"/>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343" name="Shape 1343"/>
        <p:cNvGrpSpPr/>
        <p:nvPr/>
      </p:nvGrpSpPr>
      <p:grpSpPr>
        <a:xfrm>
          <a:off x="0" y="0"/>
          <a:ext cx="0" cy="0"/>
          <a:chOff x="0" y="0"/>
          <a:chExt cx="0" cy="0"/>
        </a:xfrm>
      </p:grpSpPr>
      <p:sp>
        <p:nvSpPr>
          <p:cNvPr id="1344" name="Google Shape;1344;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45" name="Google Shape;1345;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6" name="Google Shape;1346;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1347" name="Shape 1347"/>
        <p:cNvGrpSpPr/>
        <p:nvPr/>
      </p:nvGrpSpPr>
      <p:grpSpPr>
        <a:xfrm>
          <a:off x="0" y="0"/>
          <a:ext cx="0" cy="0"/>
          <a:chOff x="0" y="0"/>
          <a:chExt cx="0" cy="0"/>
        </a:xfrm>
      </p:grpSpPr>
      <p:grpSp>
        <p:nvGrpSpPr>
          <p:cNvPr id="1348" name="Google Shape;1348;p32"/>
          <p:cNvGrpSpPr/>
          <p:nvPr/>
        </p:nvGrpSpPr>
        <p:grpSpPr>
          <a:xfrm>
            <a:off x="-40" y="0"/>
            <a:ext cx="9143957" cy="5143500"/>
            <a:chOff x="-19200" y="0"/>
            <a:chExt cx="9163200" cy="5143500"/>
          </a:xfrm>
        </p:grpSpPr>
        <p:cxnSp>
          <p:nvCxnSpPr>
            <p:cNvPr id="1349" name="Google Shape;1349;p32"/>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0" name="Google Shape;1350;p32"/>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1" name="Google Shape;1351;p32"/>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2" name="Google Shape;1352;p32"/>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3" name="Google Shape;1353;p32"/>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4" name="Google Shape;1354;p32"/>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5" name="Google Shape;1355;p32"/>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6" name="Google Shape;1356;p32"/>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7" name="Google Shape;1357;p32"/>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8" name="Google Shape;1358;p32"/>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59" name="Google Shape;1359;p32"/>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0" name="Google Shape;1360;p32"/>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1" name="Google Shape;1361;p32"/>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2" name="Google Shape;1362;p32"/>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3" name="Google Shape;1363;p32"/>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4" name="Google Shape;1364;p32"/>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5" name="Google Shape;1365;p32"/>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6" name="Google Shape;1366;p32"/>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367" name="Google Shape;1367;p32"/>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68" name="Google Shape;1368;p32"/>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69" name="Google Shape;1369;p32"/>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0" name="Google Shape;1370;p32"/>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1" name="Google Shape;1371;p32"/>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2" name="Google Shape;1372;p32"/>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3" name="Google Shape;1373;p32"/>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4" name="Google Shape;1374;p32"/>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5" name="Google Shape;1375;p32"/>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376" name="Google Shape;1376;p32"/>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377" name="Google Shape;1377;p32"/>
          <p:cNvSpPr/>
          <p:nvPr/>
        </p:nvSpPr>
        <p:spPr>
          <a:xfrm>
            <a:off x="4310800" y="539398"/>
            <a:ext cx="2244374" cy="80714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2"/>
          <p:cNvSpPr/>
          <p:nvPr/>
        </p:nvSpPr>
        <p:spPr>
          <a:xfrm>
            <a:off x="6456599" y="3845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9" name="Google Shape;1379;p32"/>
          <p:cNvGrpSpPr/>
          <p:nvPr/>
        </p:nvGrpSpPr>
        <p:grpSpPr>
          <a:xfrm>
            <a:off x="598327" y="2799877"/>
            <a:ext cx="2128619" cy="2781103"/>
            <a:chOff x="554456" y="2624159"/>
            <a:chExt cx="2397903" cy="3132932"/>
          </a:xfrm>
        </p:grpSpPr>
        <p:sp>
          <p:nvSpPr>
            <p:cNvPr id="1380" name="Google Shape;1380;p32"/>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2"/>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2"/>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2"/>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2"/>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2"/>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2"/>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2"/>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2"/>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2"/>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2"/>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2"/>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32"/>
          <p:cNvGrpSpPr/>
          <p:nvPr/>
        </p:nvGrpSpPr>
        <p:grpSpPr>
          <a:xfrm>
            <a:off x="2559150" y="3817275"/>
            <a:ext cx="1014400" cy="430500"/>
            <a:chOff x="2559150" y="3516550"/>
            <a:chExt cx="1014400" cy="430500"/>
          </a:xfrm>
        </p:grpSpPr>
        <p:cxnSp>
          <p:nvCxnSpPr>
            <p:cNvPr id="1394" name="Google Shape;1394;p32"/>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5" name="Google Shape;1395;p3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6" name="Google Shape;1396;p3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397" name="Google Shape;1397;p3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398" name="Google Shape;1398;p32"/>
          <p:cNvGrpSpPr/>
          <p:nvPr/>
        </p:nvGrpSpPr>
        <p:grpSpPr>
          <a:xfrm>
            <a:off x="-161467" y="3817275"/>
            <a:ext cx="751667" cy="430500"/>
            <a:chOff x="2821883" y="3516550"/>
            <a:chExt cx="751667" cy="430500"/>
          </a:xfrm>
        </p:grpSpPr>
        <p:cxnSp>
          <p:nvCxnSpPr>
            <p:cNvPr id="1399" name="Google Shape;1399;p32"/>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00" name="Google Shape;1400;p32"/>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01" name="Google Shape;1401;p32"/>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sp>
        <p:nvSpPr>
          <p:cNvPr id="1402" name="Google Shape;1402;p32"/>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2"/>
          <p:cNvSpPr/>
          <p:nvPr/>
        </p:nvSpPr>
        <p:spPr>
          <a:xfrm>
            <a:off x="7832400" y="403610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2"/>
          <p:cNvSpPr/>
          <p:nvPr/>
        </p:nvSpPr>
        <p:spPr>
          <a:xfrm>
            <a:off x="7572975" y="4282600"/>
            <a:ext cx="598200" cy="598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2"/>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2"/>
          <p:cNvSpPr/>
          <p:nvPr/>
        </p:nvSpPr>
        <p:spPr>
          <a:xfrm rot="-5400000">
            <a:off x="8071528" y="3"/>
            <a:ext cx="1072469" cy="1072469"/>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2"/>
          <p:cNvSpPr/>
          <p:nvPr/>
        </p:nvSpPr>
        <p:spPr>
          <a:xfrm>
            <a:off x="8609238" y="1813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2"/>
          <p:cNvSpPr/>
          <p:nvPr/>
        </p:nvSpPr>
        <p:spPr>
          <a:xfrm>
            <a:off x="8507088" y="17038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2"/>
          <p:cNvSpPr txBox="1"/>
          <p:nvPr>
            <p:ph idx="1" type="subTitle"/>
          </p:nvPr>
        </p:nvSpPr>
        <p:spPr>
          <a:xfrm>
            <a:off x="3842025" y="3671475"/>
            <a:ext cx="2789700" cy="72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10" name="Google Shape;1410;p32"/>
          <p:cNvSpPr txBox="1"/>
          <p:nvPr>
            <p:ph idx="2" type="subTitle"/>
          </p:nvPr>
        </p:nvSpPr>
        <p:spPr>
          <a:xfrm>
            <a:off x="6383376" y="2820175"/>
            <a:ext cx="1499700" cy="402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1pPr>
            <a:lvl2pPr lvl="1"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2pPr>
            <a:lvl3pPr lvl="2"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3pPr>
            <a:lvl4pPr lvl="3"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4pPr>
            <a:lvl5pPr lvl="4"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5pPr>
            <a:lvl6pPr lvl="5"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6pPr>
            <a:lvl7pPr lvl="6"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7pPr>
            <a:lvl8pPr lvl="7"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8pPr>
            <a:lvl9pPr lvl="8" rtl="0" algn="ctr">
              <a:lnSpc>
                <a:spcPct val="100000"/>
              </a:lnSpc>
              <a:spcBef>
                <a:spcPts val="0"/>
              </a:spcBef>
              <a:spcAft>
                <a:spcPts val="0"/>
              </a:spcAft>
              <a:buSzPts val="2400"/>
              <a:buFont typeface="Open Sans ExtraBold"/>
              <a:buNone/>
              <a:defRPr sz="2400">
                <a:latin typeface="Open Sans ExtraBold"/>
                <a:ea typeface="Open Sans ExtraBold"/>
                <a:cs typeface="Open Sans ExtraBold"/>
                <a:sym typeface="Open Sans ExtraBold"/>
              </a:defRPr>
            </a:lvl9pPr>
          </a:lstStyle>
          <a:p/>
        </p:txBody>
      </p:sp>
      <p:grpSp>
        <p:nvGrpSpPr>
          <p:cNvPr id="1411" name="Google Shape;1411;p32"/>
          <p:cNvGrpSpPr/>
          <p:nvPr/>
        </p:nvGrpSpPr>
        <p:grpSpPr>
          <a:xfrm>
            <a:off x="1867464" y="3578475"/>
            <a:ext cx="3131561" cy="1338875"/>
            <a:chOff x="2626239" y="3550"/>
            <a:chExt cx="3131561" cy="1338875"/>
          </a:xfrm>
        </p:grpSpPr>
        <p:sp>
          <p:nvSpPr>
            <p:cNvPr id="1412" name="Google Shape;1412;p32"/>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2"/>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4" name="Google Shape;1414;p32"/>
          <p:cNvGrpSpPr/>
          <p:nvPr/>
        </p:nvGrpSpPr>
        <p:grpSpPr>
          <a:xfrm>
            <a:off x="761271" y="1044599"/>
            <a:ext cx="3270596" cy="1323878"/>
            <a:chOff x="713400" y="701325"/>
            <a:chExt cx="3853200" cy="1323878"/>
          </a:xfrm>
        </p:grpSpPr>
        <p:sp>
          <p:nvSpPr>
            <p:cNvPr id="1415" name="Google Shape;1415;p32"/>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32"/>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32"/>
          <p:cNvGrpSpPr/>
          <p:nvPr/>
        </p:nvGrpSpPr>
        <p:grpSpPr>
          <a:xfrm>
            <a:off x="2184103" y="2359421"/>
            <a:ext cx="3270596" cy="1323878"/>
            <a:chOff x="713400" y="701325"/>
            <a:chExt cx="3853200" cy="1323878"/>
          </a:xfrm>
        </p:grpSpPr>
        <p:sp>
          <p:nvSpPr>
            <p:cNvPr id="1418" name="Google Shape;1418;p32"/>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2"/>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0" name="Google Shape;1420;p32"/>
          <p:cNvSpPr txBox="1"/>
          <p:nvPr>
            <p:ph type="title"/>
          </p:nvPr>
        </p:nvSpPr>
        <p:spPr>
          <a:xfrm>
            <a:off x="884419" y="1142789"/>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421" name="Google Shape;1421;p32"/>
          <p:cNvSpPr txBox="1"/>
          <p:nvPr>
            <p:ph idx="3" type="subTitle"/>
          </p:nvPr>
        </p:nvSpPr>
        <p:spPr>
          <a:xfrm>
            <a:off x="2307250" y="2479161"/>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22" name="Shape 1422"/>
        <p:cNvGrpSpPr/>
        <p:nvPr/>
      </p:nvGrpSpPr>
      <p:grpSpPr>
        <a:xfrm>
          <a:off x="0" y="0"/>
          <a:ext cx="0" cy="0"/>
          <a:chOff x="0" y="0"/>
          <a:chExt cx="0" cy="0"/>
        </a:xfrm>
      </p:grpSpPr>
      <p:sp>
        <p:nvSpPr>
          <p:cNvPr id="1423" name="Google Shape;1423;p33"/>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424" name="Google Shape;1424;p33"/>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17500" lvl="0" marL="457200" rtl="0" algn="l">
              <a:lnSpc>
                <a:spcPct val="120000"/>
              </a:lnSpc>
              <a:spcBef>
                <a:spcPts val="900"/>
              </a:spcBef>
              <a:spcAft>
                <a:spcPts val="0"/>
              </a:spcAft>
              <a:buSzPts val="1400"/>
              <a:buChar char="●"/>
              <a:defRPr/>
            </a:lvl1pPr>
            <a:lvl2pPr indent="-317500" lvl="1" marL="914400" rtl="0" algn="l">
              <a:lnSpc>
                <a:spcPct val="120000"/>
              </a:lnSpc>
              <a:spcBef>
                <a:spcPts val="200"/>
              </a:spcBef>
              <a:spcAft>
                <a:spcPts val="0"/>
              </a:spcAft>
              <a:buClr>
                <a:srgbClr val="3F3F3F"/>
              </a:buClr>
              <a:buSzPts val="1400"/>
              <a:buChar char="○"/>
              <a:defRPr/>
            </a:lvl2pPr>
            <a:lvl3pPr indent="-317500" lvl="2" marL="1371600" rtl="0" algn="l">
              <a:lnSpc>
                <a:spcPct val="120000"/>
              </a:lnSpc>
              <a:spcBef>
                <a:spcPts val="300"/>
              </a:spcBef>
              <a:spcAft>
                <a:spcPts val="0"/>
              </a:spcAft>
              <a:buClr>
                <a:srgbClr val="3F3F3F"/>
              </a:buClr>
              <a:buSzPts val="1400"/>
              <a:buChar char="■"/>
              <a:defRPr/>
            </a:lvl3pPr>
            <a:lvl4pPr indent="-317500" lvl="3" marL="1828800" rtl="0" algn="l">
              <a:lnSpc>
                <a:spcPct val="120000"/>
              </a:lnSpc>
              <a:spcBef>
                <a:spcPts val="300"/>
              </a:spcBef>
              <a:spcAft>
                <a:spcPts val="0"/>
              </a:spcAft>
              <a:buClr>
                <a:srgbClr val="3F3F3F"/>
              </a:buClr>
              <a:buSzPts val="1400"/>
              <a:buChar char="●"/>
              <a:defRPr/>
            </a:lvl4pPr>
            <a:lvl5pPr indent="-317500" lvl="4" marL="2286000" rtl="0" algn="l">
              <a:lnSpc>
                <a:spcPct val="12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425" name="Google Shape;1425;p33"/>
          <p:cNvSpPr txBox="1"/>
          <p:nvPr>
            <p:ph idx="10" type="dt"/>
          </p:nvPr>
        </p:nvSpPr>
        <p:spPr>
          <a:xfrm>
            <a:off x="6163819" y="4835128"/>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26" name="Google Shape;1426;p33"/>
          <p:cNvSpPr txBox="1"/>
          <p:nvPr>
            <p:ph idx="11" type="ftr"/>
          </p:nvPr>
        </p:nvSpPr>
        <p:spPr>
          <a:xfrm>
            <a:off x="822959" y="4835128"/>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27" name="Google Shape;1427;p33"/>
          <p:cNvSpPr txBox="1"/>
          <p:nvPr>
            <p:ph idx="12" type="sldNum"/>
          </p:nvPr>
        </p:nvSpPr>
        <p:spPr>
          <a:xfrm>
            <a:off x="8245187" y="4835128"/>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1100"/>
            </a:lvl1pPr>
            <a:lvl2pPr indent="0" lvl="1" marL="0" rtl="0" algn="l">
              <a:spcBef>
                <a:spcPts val="0"/>
              </a:spcBef>
              <a:buNone/>
              <a:defRPr sz="1100"/>
            </a:lvl2pPr>
            <a:lvl3pPr indent="0" lvl="2" marL="0" rtl="0" algn="l">
              <a:spcBef>
                <a:spcPts val="0"/>
              </a:spcBef>
              <a:buNone/>
              <a:defRPr sz="1100"/>
            </a:lvl3pPr>
            <a:lvl4pPr indent="0" lvl="3" marL="0" rtl="0" algn="l">
              <a:spcBef>
                <a:spcPts val="0"/>
              </a:spcBef>
              <a:buNone/>
              <a:defRPr sz="1100"/>
            </a:lvl4pPr>
            <a:lvl5pPr indent="0" lvl="4" marL="0" rtl="0" algn="l">
              <a:spcBef>
                <a:spcPts val="0"/>
              </a:spcBef>
              <a:buNone/>
              <a:defRPr sz="1100"/>
            </a:lvl5pPr>
            <a:lvl6pPr indent="0" lvl="5" marL="0" rtl="0" algn="l">
              <a:spcBef>
                <a:spcPts val="0"/>
              </a:spcBef>
              <a:buNone/>
              <a:defRPr sz="1100"/>
            </a:lvl6pPr>
            <a:lvl7pPr indent="0" lvl="6" marL="0" rtl="0" algn="l">
              <a:spcBef>
                <a:spcPts val="0"/>
              </a:spcBef>
              <a:buNone/>
              <a:defRPr sz="1100"/>
            </a:lvl7pPr>
            <a:lvl8pPr indent="0" lvl="7" marL="0" rtl="0" algn="l">
              <a:spcBef>
                <a:spcPts val="0"/>
              </a:spcBef>
              <a:buNone/>
              <a:defRPr sz="1100"/>
            </a:lvl8pPr>
            <a:lvl9pPr indent="0" lvl="8" marL="0" rtl="0" algn="l">
              <a:spcBef>
                <a:spcPts val="0"/>
              </a:spcBef>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2">
    <p:spTree>
      <p:nvGrpSpPr>
        <p:cNvPr id="1428" name="Shape 1428"/>
        <p:cNvGrpSpPr/>
        <p:nvPr/>
      </p:nvGrpSpPr>
      <p:grpSpPr>
        <a:xfrm>
          <a:off x="0" y="0"/>
          <a:ext cx="0" cy="0"/>
          <a:chOff x="0" y="0"/>
          <a:chExt cx="0" cy="0"/>
        </a:xfrm>
      </p:grpSpPr>
      <p:sp>
        <p:nvSpPr>
          <p:cNvPr id="1429" name="Google Shape;1429;p34"/>
          <p:cNvSpPr txBox="1"/>
          <p:nvPr>
            <p:ph type="title"/>
          </p:nvPr>
        </p:nvSpPr>
        <p:spPr>
          <a:xfrm>
            <a:off x="802386" y="1282304"/>
            <a:ext cx="7073100" cy="2139600"/>
          </a:xfrm>
          <a:prstGeom prst="rect">
            <a:avLst/>
          </a:prstGeom>
          <a:noFill/>
          <a:ln>
            <a:noFill/>
          </a:ln>
        </p:spPr>
        <p:txBody>
          <a:bodyPr anchorCtr="0" anchor="b" bIns="34275" lIns="68575" spcFirstLastPara="1" rIns="68575" wrap="square" tIns="34275">
            <a:normAutofit/>
          </a:bodyPr>
          <a:lstStyle>
            <a:lvl1pPr lvl="0" rtl="0" algn="l">
              <a:lnSpc>
                <a:spcPct val="100000"/>
              </a:lnSpc>
              <a:spcBef>
                <a:spcPts val="0"/>
              </a:spcBef>
              <a:spcAft>
                <a:spcPts val="0"/>
              </a:spcAft>
              <a:buClr>
                <a:schemeClr val="dk2"/>
              </a:buClr>
              <a:buSzPts val="4100"/>
              <a:buFont typeface="Arial"/>
              <a:buNone/>
              <a:defRPr sz="4100"/>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430" name="Google Shape;1430;p34"/>
          <p:cNvSpPr txBox="1"/>
          <p:nvPr>
            <p:ph idx="1" type="body"/>
          </p:nvPr>
        </p:nvSpPr>
        <p:spPr>
          <a:xfrm>
            <a:off x="802386" y="3442097"/>
            <a:ext cx="7073100" cy="1125300"/>
          </a:xfrm>
          <a:prstGeom prst="rect">
            <a:avLst/>
          </a:prstGeom>
          <a:noFill/>
          <a:ln>
            <a:noFill/>
          </a:ln>
        </p:spPr>
        <p:txBody>
          <a:bodyPr anchorCtr="0" anchor="t" bIns="34275" lIns="68575" spcFirstLastPara="1" rIns="68575" wrap="square" tIns="34275">
            <a:normAutofit/>
          </a:bodyPr>
          <a:lstStyle>
            <a:lvl1pPr indent="-228600" lvl="0" marL="457200" rtl="0" algn="l">
              <a:lnSpc>
                <a:spcPct val="150000"/>
              </a:lnSpc>
              <a:spcBef>
                <a:spcPts val="800"/>
              </a:spcBef>
              <a:spcAft>
                <a:spcPts val="0"/>
              </a:spcAft>
              <a:buSzPts val="1800"/>
              <a:buNone/>
              <a:defRPr sz="1800">
                <a:solidFill>
                  <a:srgbClr val="888888"/>
                </a:solidFill>
              </a:defRPr>
            </a:lvl1pPr>
            <a:lvl2pPr indent="-228600" lvl="1" marL="914400" rtl="0" algn="l">
              <a:lnSpc>
                <a:spcPct val="150000"/>
              </a:lnSpc>
              <a:spcBef>
                <a:spcPts val="1200"/>
              </a:spcBef>
              <a:spcAft>
                <a:spcPts val="0"/>
              </a:spcAft>
              <a:buSzPts val="1500"/>
              <a:buFont typeface="Arial"/>
              <a:buNone/>
              <a:defRPr sz="1500">
                <a:solidFill>
                  <a:srgbClr val="888888"/>
                </a:solidFill>
              </a:defRPr>
            </a:lvl2pPr>
            <a:lvl3pPr indent="-228600" lvl="2" marL="1371600" rtl="0" algn="l">
              <a:lnSpc>
                <a:spcPct val="150000"/>
              </a:lnSpc>
              <a:spcBef>
                <a:spcPts val="1200"/>
              </a:spcBef>
              <a:spcAft>
                <a:spcPts val="0"/>
              </a:spcAft>
              <a:buSzPts val="1400"/>
              <a:buNone/>
              <a:defRPr sz="1400">
                <a:solidFill>
                  <a:srgbClr val="888888"/>
                </a:solidFill>
              </a:defRPr>
            </a:lvl3pPr>
            <a:lvl4pPr indent="-228600" lvl="3" marL="1828800" rtl="0" algn="l">
              <a:lnSpc>
                <a:spcPct val="150000"/>
              </a:lnSpc>
              <a:spcBef>
                <a:spcPts val="1200"/>
              </a:spcBef>
              <a:spcAft>
                <a:spcPts val="0"/>
              </a:spcAft>
              <a:buSzPts val="1200"/>
              <a:buFont typeface="Arial"/>
              <a:buNone/>
              <a:defRPr sz="1200">
                <a:solidFill>
                  <a:srgbClr val="888888"/>
                </a:solidFill>
              </a:defRPr>
            </a:lvl4pPr>
            <a:lvl5pPr indent="-228600" lvl="4" marL="2286000" rtl="0" algn="l">
              <a:lnSpc>
                <a:spcPct val="150000"/>
              </a:lnSpc>
              <a:spcBef>
                <a:spcPts val="1200"/>
              </a:spcBef>
              <a:spcAft>
                <a:spcPts val="0"/>
              </a:spcAft>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1431" name="Google Shape;1431;p34"/>
          <p:cNvSpPr txBox="1"/>
          <p:nvPr>
            <p:ph idx="10" type="dt"/>
          </p:nvPr>
        </p:nvSpPr>
        <p:spPr>
          <a:xfrm>
            <a:off x="130302" y="4786884"/>
            <a:ext cx="21345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2" name="Google Shape;1432;p34"/>
          <p:cNvSpPr txBox="1"/>
          <p:nvPr>
            <p:ph idx="11" type="ftr"/>
          </p:nvPr>
        </p:nvSpPr>
        <p:spPr>
          <a:xfrm rot="5400000">
            <a:off x="-1316170" y="1569978"/>
            <a:ext cx="3118200" cy="3120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433" name="Google Shape;1433;p34"/>
          <p:cNvSpPr txBox="1"/>
          <p:nvPr>
            <p:ph idx="12" type="sldNum"/>
          </p:nvPr>
        </p:nvSpPr>
        <p:spPr>
          <a:xfrm>
            <a:off x="8593439" y="4786884"/>
            <a:ext cx="3759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1">
  <p:cSld name="CUSTOM_3_1">
    <p:spTree>
      <p:nvGrpSpPr>
        <p:cNvPr id="1434" name="Shape 1434"/>
        <p:cNvGrpSpPr/>
        <p:nvPr/>
      </p:nvGrpSpPr>
      <p:grpSpPr>
        <a:xfrm>
          <a:off x="0" y="0"/>
          <a:ext cx="0" cy="0"/>
          <a:chOff x="0" y="0"/>
          <a:chExt cx="0" cy="0"/>
        </a:xfrm>
      </p:grpSpPr>
      <p:grpSp>
        <p:nvGrpSpPr>
          <p:cNvPr id="1435" name="Google Shape;1435;p35"/>
          <p:cNvGrpSpPr/>
          <p:nvPr/>
        </p:nvGrpSpPr>
        <p:grpSpPr>
          <a:xfrm>
            <a:off x="-40" y="0"/>
            <a:ext cx="9143957" cy="5143500"/>
            <a:chOff x="-19200" y="0"/>
            <a:chExt cx="9163200" cy="5143500"/>
          </a:xfrm>
        </p:grpSpPr>
        <p:cxnSp>
          <p:nvCxnSpPr>
            <p:cNvPr id="1436" name="Google Shape;1436;p3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7" name="Google Shape;1437;p3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8" name="Google Shape;1438;p3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39" name="Google Shape;1439;p3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0" name="Google Shape;1440;p3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1" name="Google Shape;1441;p3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2" name="Google Shape;1442;p3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3" name="Google Shape;1443;p3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4" name="Google Shape;1444;p3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5" name="Google Shape;1445;p3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6" name="Google Shape;1446;p3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7" name="Google Shape;1447;p3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8" name="Google Shape;1448;p3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49" name="Google Shape;1449;p3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0" name="Google Shape;1450;p3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1" name="Google Shape;1451;p3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2" name="Google Shape;1452;p3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3" name="Google Shape;1453;p3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454" name="Google Shape;1454;p3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5" name="Google Shape;1455;p3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6" name="Google Shape;1456;p3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7" name="Google Shape;1457;p3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8" name="Google Shape;1458;p3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59" name="Google Shape;1459;p3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0" name="Google Shape;1460;p3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1" name="Google Shape;1461;p3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2" name="Google Shape;1462;p3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463" name="Google Shape;1463;p3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1464" name="Google Shape;1464;p35"/>
          <p:cNvSpPr/>
          <p:nvPr/>
        </p:nvSpPr>
        <p:spPr>
          <a:xfrm>
            <a:off x="2523149" y="685163"/>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5" name="Google Shape;1465;p35"/>
          <p:cNvGrpSpPr/>
          <p:nvPr/>
        </p:nvGrpSpPr>
        <p:grpSpPr>
          <a:xfrm>
            <a:off x="3537713" y="324150"/>
            <a:ext cx="1014400" cy="430500"/>
            <a:chOff x="2559150" y="3516550"/>
            <a:chExt cx="1014400" cy="430500"/>
          </a:xfrm>
        </p:grpSpPr>
        <p:cxnSp>
          <p:nvCxnSpPr>
            <p:cNvPr id="1466" name="Google Shape;1466;p35"/>
            <p:cNvCxnSpPr/>
            <p:nvPr/>
          </p:nvCxnSpPr>
          <p:spPr>
            <a:xfrm>
              <a:off x="2559150"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7" name="Google Shape;1467;p35"/>
            <p:cNvCxnSpPr/>
            <p:nvPr/>
          </p:nvCxnSpPr>
          <p:spPr>
            <a:xfrm>
              <a:off x="2821883"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8" name="Google Shape;1468;p35"/>
            <p:cNvCxnSpPr/>
            <p:nvPr/>
          </p:nvCxnSpPr>
          <p:spPr>
            <a:xfrm>
              <a:off x="3084617" y="3516550"/>
              <a:ext cx="226200" cy="430500"/>
            </a:xfrm>
            <a:prstGeom prst="straightConnector1">
              <a:avLst/>
            </a:prstGeom>
            <a:noFill/>
            <a:ln cap="flat" cmpd="sng" w="28575">
              <a:solidFill>
                <a:schemeClr val="accent2"/>
              </a:solidFill>
              <a:prstDash val="solid"/>
              <a:round/>
              <a:headEnd len="med" w="med" type="none"/>
              <a:tailEnd len="med" w="med" type="none"/>
            </a:ln>
          </p:spPr>
        </p:cxnSp>
        <p:cxnSp>
          <p:nvCxnSpPr>
            <p:cNvPr id="1469" name="Google Shape;1469;p35"/>
            <p:cNvCxnSpPr/>
            <p:nvPr/>
          </p:nvCxnSpPr>
          <p:spPr>
            <a:xfrm>
              <a:off x="3347350" y="3516550"/>
              <a:ext cx="226200" cy="430500"/>
            </a:xfrm>
            <a:prstGeom prst="straightConnector1">
              <a:avLst/>
            </a:prstGeom>
            <a:noFill/>
            <a:ln cap="flat" cmpd="sng" w="28575">
              <a:solidFill>
                <a:schemeClr val="accent2"/>
              </a:solidFill>
              <a:prstDash val="solid"/>
              <a:round/>
              <a:headEnd len="med" w="med" type="none"/>
              <a:tailEnd len="med" w="med" type="none"/>
            </a:ln>
          </p:spPr>
        </p:cxnSp>
      </p:grpSp>
      <p:grpSp>
        <p:nvGrpSpPr>
          <p:cNvPr id="1470" name="Google Shape;1470;p35"/>
          <p:cNvGrpSpPr/>
          <p:nvPr/>
        </p:nvGrpSpPr>
        <p:grpSpPr>
          <a:xfrm>
            <a:off x="1867464" y="3578475"/>
            <a:ext cx="3131561" cy="1338875"/>
            <a:chOff x="2626239" y="3550"/>
            <a:chExt cx="3131561" cy="1338875"/>
          </a:xfrm>
        </p:grpSpPr>
        <p:sp>
          <p:nvSpPr>
            <p:cNvPr id="1471" name="Google Shape;1471;p35"/>
            <p:cNvSpPr/>
            <p:nvPr/>
          </p:nvSpPr>
          <p:spPr>
            <a:xfrm flipH="1">
              <a:off x="2626239" y="3550"/>
              <a:ext cx="1899692" cy="682193"/>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5"/>
            <p:cNvSpPr/>
            <p:nvPr/>
          </p:nvSpPr>
          <p:spPr>
            <a:xfrm rot="10800000">
              <a:off x="4525922" y="685766"/>
              <a:ext cx="1231877" cy="656659"/>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3" name="Google Shape;1473;p35"/>
          <p:cNvSpPr/>
          <p:nvPr/>
        </p:nvSpPr>
        <p:spPr>
          <a:xfrm>
            <a:off x="275275" y="799375"/>
            <a:ext cx="3093300" cy="1112100"/>
          </a:xfrm>
          <a:prstGeom prst="roundRect">
            <a:avLst>
              <a:gd fmla="val 30834"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4" name="Google Shape;1474;p35"/>
          <p:cNvGrpSpPr/>
          <p:nvPr/>
        </p:nvGrpSpPr>
        <p:grpSpPr>
          <a:xfrm>
            <a:off x="713403" y="1399527"/>
            <a:ext cx="3270596" cy="1323878"/>
            <a:chOff x="713400" y="701325"/>
            <a:chExt cx="3853200" cy="1323878"/>
          </a:xfrm>
        </p:grpSpPr>
        <p:sp>
          <p:nvSpPr>
            <p:cNvPr id="1475" name="Google Shape;1475;p35"/>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5"/>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35"/>
          <p:cNvGrpSpPr/>
          <p:nvPr/>
        </p:nvGrpSpPr>
        <p:grpSpPr>
          <a:xfrm>
            <a:off x="1362703" y="2460727"/>
            <a:ext cx="3270596" cy="1323878"/>
            <a:chOff x="713400" y="701325"/>
            <a:chExt cx="3853200" cy="1323878"/>
          </a:xfrm>
        </p:grpSpPr>
        <p:sp>
          <p:nvSpPr>
            <p:cNvPr id="1478" name="Google Shape;1478;p35"/>
            <p:cNvSpPr/>
            <p:nvPr/>
          </p:nvSpPr>
          <p:spPr>
            <a:xfrm>
              <a:off x="713400" y="845603"/>
              <a:ext cx="3853200" cy="1179600"/>
            </a:xfrm>
            <a:prstGeom prst="roundRect">
              <a:avLst>
                <a:gd fmla="val 1666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5"/>
            <p:cNvSpPr/>
            <p:nvPr/>
          </p:nvSpPr>
          <p:spPr>
            <a:xfrm>
              <a:off x="713400" y="701325"/>
              <a:ext cx="3853200" cy="1179600"/>
            </a:xfrm>
            <a:prstGeom prst="roundRect">
              <a:avLst>
                <a:gd fmla="val 1666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0" name="Google Shape;1480;p35"/>
          <p:cNvGrpSpPr/>
          <p:nvPr/>
        </p:nvGrpSpPr>
        <p:grpSpPr>
          <a:xfrm>
            <a:off x="-459387" y="-266700"/>
            <a:ext cx="1507993" cy="1515365"/>
            <a:chOff x="-459387" y="-266700"/>
            <a:chExt cx="1507993" cy="1515365"/>
          </a:xfrm>
        </p:grpSpPr>
        <p:sp>
          <p:nvSpPr>
            <p:cNvPr id="1481" name="Google Shape;1481;p35"/>
            <p:cNvSpPr/>
            <p:nvPr/>
          </p:nvSpPr>
          <p:spPr>
            <a:xfrm>
              <a:off x="-357237" y="-15725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5"/>
            <p:cNvSpPr/>
            <p:nvPr/>
          </p:nvSpPr>
          <p:spPr>
            <a:xfrm>
              <a:off x="-459387" y="-266700"/>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3" name="Google Shape;1483;p35"/>
          <p:cNvGrpSpPr/>
          <p:nvPr/>
        </p:nvGrpSpPr>
        <p:grpSpPr>
          <a:xfrm>
            <a:off x="3368563" y="4417175"/>
            <a:ext cx="1507993" cy="1515365"/>
            <a:chOff x="3368563" y="4417175"/>
            <a:chExt cx="1507993" cy="1515365"/>
          </a:xfrm>
        </p:grpSpPr>
        <p:sp>
          <p:nvSpPr>
            <p:cNvPr id="1484" name="Google Shape;1484;p35"/>
            <p:cNvSpPr/>
            <p:nvPr/>
          </p:nvSpPr>
          <p:spPr>
            <a:xfrm>
              <a:off x="3470713" y="45266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5"/>
            <p:cNvSpPr/>
            <p:nvPr/>
          </p:nvSpPr>
          <p:spPr>
            <a:xfrm>
              <a:off x="3368563" y="44171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6" name="Google Shape;1486;p35"/>
          <p:cNvSpPr/>
          <p:nvPr/>
        </p:nvSpPr>
        <p:spPr>
          <a:xfrm>
            <a:off x="2585576" y="4145762"/>
            <a:ext cx="204298" cy="204298"/>
          </a:xfrm>
          <a:custGeom>
            <a:rect b="b" l="l" r="r" t="t"/>
            <a:pathLst>
              <a:path extrusionOk="0" h="2978" w="2978">
                <a:moveTo>
                  <a:pt x="1" y="1"/>
                </a:moveTo>
                <a:lnTo>
                  <a:pt x="1" y="2977"/>
                </a:lnTo>
                <a:lnTo>
                  <a:pt x="2977" y="2977"/>
                </a:lnTo>
                <a:lnTo>
                  <a:pt x="2977" y="1"/>
                </a:lnTo>
                <a:close/>
              </a:path>
            </a:pathLst>
          </a:custGeom>
          <a:solidFill>
            <a:schemeClr val="accent3"/>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5"/>
          <p:cNvSpPr/>
          <p:nvPr/>
        </p:nvSpPr>
        <p:spPr>
          <a:xfrm>
            <a:off x="689850" y="3963150"/>
            <a:ext cx="598200" cy="598200"/>
          </a:xfrm>
          <a:prstGeom prst="rect">
            <a:avLst/>
          </a:prstGeom>
          <a:solidFill>
            <a:schemeClr val="dk2"/>
          </a:solid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5"/>
          <p:cNvSpPr/>
          <p:nvPr/>
        </p:nvSpPr>
        <p:spPr>
          <a:xfrm>
            <a:off x="430425" y="4209650"/>
            <a:ext cx="598200" cy="598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5"/>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6000">
                <a:solidFill>
                  <a:schemeClr val="lt1"/>
                </a:solidFill>
              </a:defRPr>
            </a:lvl1pPr>
            <a:lvl2pPr lvl="1" rtl="0">
              <a:spcBef>
                <a:spcPts val="0"/>
              </a:spcBef>
              <a:spcAft>
                <a:spcPts val="0"/>
              </a:spcAft>
              <a:buNone/>
              <a:defRPr sz="6000">
                <a:solidFill>
                  <a:schemeClr val="lt1"/>
                </a:solidFill>
              </a:defRPr>
            </a:lvl2pPr>
            <a:lvl3pPr lvl="2" rtl="0">
              <a:spcBef>
                <a:spcPts val="0"/>
              </a:spcBef>
              <a:spcAft>
                <a:spcPts val="0"/>
              </a:spcAft>
              <a:buNone/>
              <a:defRPr sz="6000">
                <a:solidFill>
                  <a:schemeClr val="lt1"/>
                </a:solidFill>
              </a:defRPr>
            </a:lvl3pPr>
            <a:lvl4pPr lvl="3" rtl="0">
              <a:spcBef>
                <a:spcPts val="0"/>
              </a:spcBef>
              <a:spcAft>
                <a:spcPts val="0"/>
              </a:spcAft>
              <a:buNone/>
              <a:defRPr sz="6000">
                <a:solidFill>
                  <a:schemeClr val="lt1"/>
                </a:solidFill>
              </a:defRPr>
            </a:lvl4pPr>
            <a:lvl5pPr lvl="4" rtl="0">
              <a:spcBef>
                <a:spcPts val="0"/>
              </a:spcBef>
              <a:spcAft>
                <a:spcPts val="0"/>
              </a:spcAft>
              <a:buNone/>
              <a:defRPr sz="6000">
                <a:solidFill>
                  <a:schemeClr val="lt1"/>
                </a:solidFill>
              </a:defRPr>
            </a:lvl5pPr>
            <a:lvl6pPr lvl="5" rtl="0">
              <a:spcBef>
                <a:spcPts val="0"/>
              </a:spcBef>
              <a:spcAft>
                <a:spcPts val="0"/>
              </a:spcAft>
              <a:buNone/>
              <a:defRPr sz="6000">
                <a:solidFill>
                  <a:schemeClr val="lt1"/>
                </a:solidFill>
              </a:defRPr>
            </a:lvl6pPr>
            <a:lvl7pPr lvl="6" rtl="0">
              <a:spcBef>
                <a:spcPts val="0"/>
              </a:spcBef>
              <a:spcAft>
                <a:spcPts val="0"/>
              </a:spcAft>
              <a:buNone/>
              <a:defRPr sz="6000">
                <a:solidFill>
                  <a:schemeClr val="lt1"/>
                </a:solidFill>
              </a:defRPr>
            </a:lvl7pPr>
            <a:lvl8pPr lvl="7" rtl="0">
              <a:spcBef>
                <a:spcPts val="0"/>
              </a:spcBef>
              <a:spcAft>
                <a:spcPts val="0"/>
              </a:spcAft>
              <a:buNone/>
              <a:defRPr sz="6000">
                <a:solidFill>
                  <a:schemeClr val="lt1"/>
                </a:solidFill>
              </a:defRPr>
            </a:lvl8pPr>
            <a:lvl9pPr lvl="8" rtl="0">
              <a:spcBef>
                <a:spcPts val="0"/>
              </a:spcBef>
              <a:spcAft>
                <a:spcPts val="0"/>
              </a:spcAft>
              <a:buNone/>
              <a:defRPr sz="6000">
                <a:solidFill>
                  <a:schemeClr val="lt1"/>
                </a:solidFill>
              </a:defRPr>
            </a:lvl9pPr>
          </a:lstStyle>
          <a:p/>
        </p:txBody>
      </p:sp>
      <p:sp>
        <p:nvSpPr>
          <p:cNvPr id="1490" name="Google Shape;1490;p35"/>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lvl1pPr lvl="0" rtl="0">
              <a:spcBef>
                <a:spcPts val="0"/>
              </a:spcBef>
              <a:spcAft>
                <a:spcPts val="0"/>
              </a:spcAft>
              <a:buNone/>
              <a:defRPr sz="2000">
                <a:solidFill>
                  <a:schemeClr val="dk1"/>
                </a:solidFill>
                <a:latin typeface="Open Sans ExtraBold"/>
                <a:ea typeface="Open Sans ExtraBold"/>
                <a:cs typeface="Open Sans ExtraBold"/>
                <a:sym typeface="Open Sans ExtraBold"/>
              </a:defRPr>
            </a:lvl1pPr>
            <a:lvl2pPr lvl="1" rtl="0">
              <a:spcBef>
                <a:spcPts val="1200"/>
              </a:spcBef>
              <a:spcAft>
                <a:spcPts val="0"/>
              </a:spcAft>
              <a:buNone/>
              <a:defRPr sz="2000">
                <a:solidFill>
                  <a:schemeClr val="dk1"/>
                </a:solidFill>
                <a:latin typeface="Open Sans ExtraBold"/>
                <a:ea typeface="Open Sans ExtraBold"/>
                <a:cs typeface="Open Sans ExtraBold"/>
                <a:sym typeface="Open Sans ExtraBold"/>
              </a:defRPr>
            </a:lvl2pPr>
            <a:lvl3pPr lvl="2" rtl="0">
              <a:spcBef>
                <a:spcPts val="1200"/>
              </a:spcBef>
              <a:spcAft>
                <a:spcPts val="0"/>
              </a:spcAft>
              <a:buNone/>
              <a:defRPr sz="2000">
                <a:solidFill>
                  <a:schemeClr val="dk1"/>
                </a:solidFill>
                <a:latin typeface="Open Sans ExtraBold"/>
                <a:ea typeface="Open Sans ExtraBold"/>
                <a:cs typeface="Open Sans ExtraBold"/>
                <a:sym typeface="Open Sans ExtraBold"/>
              </a:defRPr>
            </a:lvl3pPr>
            <a:lvl4pPr lvl="3" rtl="0">
              <a:spcBef>
                <a:spcPts val="1200"/>
              </a:spcBef>
              <a:spcAft>
                <a:spcPts val="0"/>
              </a:spcAft>
              <a:buNone/>
              <a:defRPr sz="2000">
                <a:solidFill>
                  <a:schemeClr val="dk1"/>
                </a:solidFill>
                <a:latin typeface="Open Sans ExtraBold"/>
                <a:ea typeface="Open Sans ExtraBold"/>
                <a:cs typeface="Open Sans ExtraBold"/>
                <a:sym typeface="Open Sans ExtraBold"/>
              </a:defRPr>
            </a:lvl4pPr>
            <a:lvl5pPr lvl="4" rtl="0">
              <a:spcBef>
                <a:spcPts val="1200"/>
              </a:spcBef>
              <a:spcAft>
                <a:spcPts val="0"/>
              </a:spcAft>
              <a:buNone/>
              <a:defRPr sz="2000">
                <a:solidFill>
                  <a:schemeClr val="dk1"/>
                </a:solidFill>
                <a:latin typeface="Open Sans ExtraBold"/>
                <a:ea typeface="Open Sans ExtraBold"/>
                <a:cs typeface="Open Sans ExtraBold"/>
                <a:sym typeface="Open Sans ExtraBold"/>
              </a:defRPr>
            </a:lvl5pPr>
            <a:lvl6pPr lvl="5" rtl="0">
              <a:spcBef>
                <a:spcPts val="1200"/>
              </a:spcBef>
              <a:spcAft>
                <a:spcPts val="0"/>
              </a:spcAft>
              <a:buNone/>
              <a:defRPr sz="2000">
                <a:solidFill>
                  <a:schemeClr val="dk1"/>
                </a:solidFill>
                <a:latin typeface="Open Sans ExtraBold"/>
                <a:ea typeface="Open Sans ExtraBold"/>
                <a:cs typeface="Open Sans ExtraBold"/>
                <a:sym typeface="Open Sans ExtraBold"/>
              </a:defRPr>
            </a:lvl6pPr>
            <a:lvl7pPr lvl="6" rtl="0">
              <a:spcBef>
                <a:spcPts val="1200"/>
              </a:spcBef>
              <a:spcAft>
                <a:spcPts val="0"/>
              </a:spcAft>
              <a:buNone/>
              <a:defRPr sz="2000">
                <a:solidFill>
                  <a:schemeClr val="dk1"/>
                </a:solidFill>
                <a:latin typeface="Open Sans ExtraBold"/>
                <a:ea typeface="Open Sans ExtraBold"/>
                <a:cs typeface="Open Sans ExtraBold"/>
                <a:sym typeface="Open Sans ExtraBold"/>
              </a:defRPr>
            </a:lvl7pPr>
            <a:lvl8pPr lvl="7" rtl="0">
              <a:spcBef>
                <a:spcPts val="1200"/>
              </a:spcBef>
              <a:spcAft>
                <a:spcPts val="0"/>
              </a:spcAft>
              <a:buNone/>
              <a:defRPr sz="2000">
                <a:solidFill>
                  <a:schemeClr val="dk1"/>
                </a:solidFill>
                <a:latin typeface="Open Sans ExtraBold"/>
                <a:ea typeface="Open Sans ExtraBold"/>
                <a:cs typeface="Open Sans ExtraBold"/>
                <a:sym typeface="Open Sans ExtraBold"/>
              </a:defRPr>
            </a:lvl8pPr>
            <a:lvl9pPr lvl="8" rtl="0">
              <a:spcBef>
                <a:spcPts val="1200"/>
              </a:spcBef>
              <a:spcAft>
                <a:spcPts val="1200"/>
              </a:spcAft>
              <a:buNone/>
              <a:defRPr sz="2000">
                <a:solidFill>
                  <a:schemeClr val="dk1"/>
                </a:solidFill>
                <a:latin typeface="Open Sans ExtraBold"/>
                <a:ea typeface="Open Sans ExtraBold"/>
                <a:cs typeface="Open Sans ExtraBold"/>
                <a:sym typeface="Open Sans ExtraBold"/>
              </a:defRPr>
            </a:lvl9pPr>
          </a:lstStyle>
          <a:p/>
        </p:txBody>
      </p:sp>
      <p:sp>
        <p:nvSpPr>
          <p:cNvPr id="1491" name="Google Shape;1491;p35"/>
          <p:cNvSpPr txBox="1"/>
          <p:nvPr>
            <p:ph idx="2" type="subTitle"/>
          </p:nvPr>
        </p:nvSpPr>
        <p:spPr>
          <a:xfrm>
            <a:off x="5362375" y="1248675"/>
            <a:ext cx="2852700" cy="83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
        <p:nvSpPr>
          <p:cNvPr id="1492" name="Google Shape;1492;p35"/>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1pPr>
            <a:lvl2pPr lvl="1"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2pPr>
            <a:lvl3pPr lvl="2"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3pPr>
            <a:lvl4pPr lvl="3"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4pPr>
            <a:lvl5pPr lvl="4"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5pPr>
            <a:lvl6pPr lvl="5"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6pPr>
            <a:lvl7pPr lvl="6"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7pPr>
            <a:lvl8pPr lvl="7"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8pPr>
            <a:lvl9pPr lvl="8" rtl="0" algn="ctr">
              <a:lnSpc>
                <a:spcPct val="100000"/>
              </a:lnSpc>
              <a:spcBef>
                <a:spcPts val="0"/>
              </a:spcBef>
              <a:spcAft>
                <a:spcPts val="0"/>
              </a:spcAft>
              <a:buClr>
                <a:schemeClr val="lt1"/>
              </a:buClr>
              <a:buSzPts val="5700"/>
              <a:buFont typeface="Open Sans ExtraBold"/>
              <a:buNone/>
              <a:defRPr sz="5700">
                <a:solidFill>
                  <a:schemeClr val="lt1"/>
                </a:solidFill>
                <a:latin typeface="Open Sans ExtraBold"/>
                <a:ea typeface="Open Sans ExtraBold"/>
                <a:cs typeface="Open Sans ExtraBold"/>
                <a:sym typeface="Open Sans ExtraBold"/>
              </a:defRPr>
            </a:lvl9pPr>
          </a:lstStyle>
          <a:p/>
        </p:txBody>
      </p:sp>
      <p:sp>
        <p:nvSpPr>
          <p:cNvPr id="1493" name="Google Shape;1493;p35"/>
          <p:cNvSpPr txBox="1"/>
          <p:nvPr>
            <p:ph idx="4" type="subTitle"/>
          </p:nvPr>
        </p:nvSpPr>
        <p:spPr>
          <a:xfrm>
            <a:off x="5362369" y="2918906"/>
            <a:ext cx="28527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400"/>
            </a:lvl1pPr>
            <a:lvl2pPr lvl="1" rtl="0">
              <a:spcBef>
                <a:spcPts val="0"/>
              </a:spcBef>
              <a:spcAft>
                <a:spcPts val="0"/>
              </a:spcAft>
              <a:buNone/>
              <a:defRPr b="1" sz="1400"/>
            </a:lvl2pPr>
            <a:lvl3pPr lvl="2" rtl="0">
              <a:spcBef>
                <a:spcPts val="0"/>
              </a:spcBef>
              <a:spcAft>
                <a:spcPts val="0"/>
              </a:spcAft>
              <a:buNone/>
              <a:defRPr b="1" sz="1400"/>
            </a:lvl3pPr>
            <a:lvl4pPr lvl="3" rtl="0">
              <a:spcBef>
                <a:spcPts val="0"/>
              </a:spcBef>
              <a:spcAft>
                <a:spcPts val="0"/>
              </a:spcAft>
              <a:buNone/>
              <a:defRPr b="1" sz="1400"/>
            </a:lvl4pPr>
            <a:lvl5pPr lvl="4" rtl="0">
              <a:spcBef>
                <a:spcPts val="0"/>
              </a:spcBef>
              <a:spcAft>
                <a:spcPts val="0"/>
              </a:spcAft>
              <a:buNone/>
              <a:defRPr b="1" sz="1400"/>
            </a:lvl5pPr>
            <a:lvl6pPr lvl="5" rtl="0">
              <a:spcBef>
                <a:spcPts val="0"/>
              </a:spcBef>
              <a:spcAft>
                <a:spcPts val="0"/>
              </a:spcAft>
              <a:buNone/>
              <a:defRPr b="1" sz="1400"/>
            </a:lvl6pPr>
            <a:lvl7pPr lvl="6" rtl="0">
              <a:spcBef>
                <a:spcPts val="0"/>
              </a:spcBef>
              <a:spcAft>
                <a:spcPts val="0"/>
              </a:spcAft>
              <a:buNone/>
              <a:defRPr b="1" sz="1400"/>
            </a:lvl7pPr>
            <a:lvl8pPr lvl="7" rtl="0">
              <a:spcBef>
                <a:spcPts val="0"/>
              </a:spcBef>
              <a:spcAft>
                <a:spcPts val="0"/>
              </a:spcAft>
              <a:buNone/>
              <a:defRPr b="1" sz="1400"/>
            </a:lvl8pPr>
            <a:lvl9pPr lvl="8" rtl="0">
              <a:spcBef>
                <a:spcPts val="0"/>
              </a:spcBef>
              <a:spcAft>
                <a:spcPts val="0"/>
              </a:spcAft>
              <a:buNone/>
              <a:defRPr b="1" sz="14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
    <p:spTree>
      <p:nvGrpSpPr>
        <p:cNvPr id="1494" name="Shape 1494"/>
        <p:cNvGrpSpPr/>
        <p:nvPr/>
      </p:nvGrpSpPr>
      <p:grpSpPr>
        <a:xfrm>
          <a:off x="0" y="0"/>
          <a:ext cx="0" cy="0"/>
          <a:chOff x="0" y="0"/>
          <a:chExt cx="0" cy="0"/>
        </a:xfrm>
      </p:grpSpPr>
      <p:sp>
        <p:nvSpPr>
          <p:cNvPr id="1495" name="Google Shape;1495;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496" name="Google Shape;1496;p36"/>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7" name="Google Shape;1497;p36"/>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98" name="Google Shape;1498;p3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1" name="Shape 171"/>
        <p:cNvGrpSpPr/>
        <p:nvPr/>
      </p:nvGrpSpPr>
      <p:grpSpPr>
        <a:xfrm>
          <a:off x="0" y="0"/>
          <a:ext cx="0" cy="0"/>
          <a:chOff x="0" y="0"/>
          <a:chExt cx="0" cy="0"/>
        </a:xfrm>
      </p:grpSpPr>
      <p:grpSp>
        <p:nvGrpSpPr>
          <p:cNvPr id="172" name="Google Shape;172;p5"/>
          <p:cNvGrpSpPr/>
          <p:nvPr/>
        </p:nvGrpSpPr>
        <p:grpSpPr>
          <a:xfrm>
            <a:off x="-40" y="0"/>
            <a:ext cx="9143957" cy="5143500"/>
            <a:chOff x="-19200" y="0"/>
            <a:chExt cx="9163200" cy="5143500"/>
          </a:xfrm>
        </p:grpSpPr>
        <p:cxnSp>
          <p:nvCxnSpPr>
            <p:cNvPr id="173" name="Google Shape;173;p5"/>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4" name="Google Shape;174;p5"/>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5" name="Google Shape;175;p5"/>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5"/>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5"/>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8" name="Google Shape;178;p5"/>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79" name="Google Shape;179;p5"/>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0" name="Google Shape;180;p5"/>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5"/>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5"/>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5"/>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5"/>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5"/>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5"/>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7" name="Google Shape;187;p5"/>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5"/>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5"/>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0" name="Google Shape;190;p5"/>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191" name="Google Shape;191;p5"/>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5"/>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3" name="Google Shape;193;p5"/>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4" name="Google Shape;194;p5"/>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5" name="Google Shape;195;p5"/>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6" name="Google Shape;196;p5"/>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5"/>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p5"/>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199" name="Google Shape;199;p5"/>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5"/>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01" name="Google Shape;201;p5"/>
          <p:cNvSpPr/>
          <p:nvPr/>
        </p:nvSpPr>
        <p:spPr>
          <a:xfrm flipH="1" rot="10800000">
            <a:off x="2743775" y="1669744"/>
            <a:ext cx="2446139" cy="854572"/>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4544200" y="4116675"/>
            <a:ext cx="1310138" cy="698480"/>
          </a:xfrm>
          <a:custGeom>
            <a:rect b="b" l="l" r="r" t="t"/>
            <a:pathLst>
              <a:path extrusionOk="0" fill="none" h="38994" w="73141">
                <a:moveTo>
                  <a:pt x="73140" y="38993"/>
                </a:moveTo>
                <a:lnTo>
                  <a:pt x="9323" y="38993"/>
                </a:lnTo>
                <a:cubicBezTo>
                  <a:pt x="4167" y="38993"/>
                  <a:pt x="0" y="34826"/>
                  <a:pt x="0" y="29671"/>
                </a:cubicBezTo>
                <a:lnTo>
                  <a:pt x="0" y="9311"/>
                </a:lnTo>
                <a:cubicBezTo>
                  <a:pt x="0" y="4168"/>
                  <a:pt x="4167" y="0"/>
                  <a:pt x="9323" y="0"/>
                </a:cubicBezTo>
                <a:lnTo>
                  <a:pt x="36433" y="0"/>
                </a:ln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3" name="Google Shape;203;p5"/>
          <p:cNvGrpSpPr/>
          <p:nvPr/>
        </p:nvGrpSpPr>
        <p:grpSpPr>
          <a:xfrm>
            <a:off x="1147437" y="2502500"/>
            <a:ext cx="3219094" cy="2109202"/>
            <a:chOff x="1194144" y="890088"/>
            <a:chExt cx="6755706" cy="3501912"/>
          </a:xfrm>
        </p:grpSpPr>
        <p:sp>
          <p:nvSpPr>
            <p:cNvPr id="204" name="Google Shape;204;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5"/>
          <p:cNvSpPr/>
          <p:nvPr/>
        </p:nvSpPr>
        <p:spPr>
          <a:xfrm>
            <a:off x="1651013" y="2334450"/>
            <a:ext cx="2211900" cy="474600"/>
          </a:xfrm>
          <a:prstGeom prst="roundRect">
            <a:avLst>
              <a:gd fmla="val 2268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1651013" y="2246850"/>
            <a:ext cx="2211900" cy="474600"/>
          </a:xfrm>
          <a:prstGeom prst="roundRect">
            <a:avLst>
              <a:gd fmla="val 2268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5"/>
          <p:cNvGrpSpPr/>
          <p:nvPr/>
        </p:nvGrpSpPr>
        <p:grpSpPr>
          <a:xfrm>
            <a:off x="4777462" y="2502500"/>
            <a:ext cx="3219094" cy="2109202"/>
            <a:chOff x="1194144" y="890088"/>
            <a:chExt cx="6755706" cy="3501912"/>
          </a:xfrm>
        </p:grpSpPr>
        <p:sp>
          <p:nvSpPr>
            <p:cNvPr id="209" name="Google Shape;209;p5"/>
            <p:cNvSpPr/>
            <p:nvPr/>
          </p:nvSpPr>
          <p:spPr>
            <a:xfrm>
              <a:off x="1194150" y="1028700"/>
              <a:ext cx="6755700" cy="3363300"/>
            </a:xfrm>
            <a:prstGeom prst="roundRect">
              <a:avLst>
                <a:gd fmla="val 5206" name="adj"/>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1194144" y="890088"/>
              <a:ext cx="6755700" cy="3306900"/>
            </a:xfrm>
            <a:prstGeom prst="roundRect">
              <a:avLst>
                <a:gd fmla="val 5206"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 name="Google Shape;211;p5"/>
          <p:cNvSpPr/>
          <p:nvPr/>
        </p:nvSpPr>
        <p:spPr>
          <a:xfrm>
            <a:off x="5281038" y="2334450"/>
            <a:ext cx="2211900" cy="474600"/>
          </a:xfrm>
          <a:prstGeom prst="roundRect">
            <a:avLst>
              <a:gd fmla="val 22687"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5281038" y="2246850"/>
            <a:ext cx="2211900" cy="474600"/>
          </a:xfrm>
          <a:prstGeom prst="roundRect">
            <a:avLst>
              <a:gd fmla="val 22687"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cxnSp>
        <p:nvCxnSpPr>
          <p:cNvPr id="214" name="Google Shape;214;p5"/>
          <p:cNvCxnSpPr/>
          <p:nvPr/>
        </p:nvCxnSpPr>
        <p:spPr>
          <a:xfrm>
            <a:off x="0" y="1669744"/>
            <a:ext cx="2721300" cy="0"/>
          </a:xfrm>
          <a:prstGeom prst="straightConnector1">
            <a:avLst/>
          </a:prstGeom>
          <a:noFill/>
          <a:ln cap="flat" cmpd="sng" w="19050">
            <a:solidFill>
              <a:schemeClr val="dk1"/>
            </a:solidFill>
            <a:prstDash val="dash"/>
            <a:round/>
            <a:headEnd len="med" w="med" type="none"/>
            <a:tailEnd len="med" w="med" type="none"/>
          </a:ln>
        </p:spPr>
      </p:cxnSp>
      <p:grpSp>
        <p:nvGrpSpPr>
          <p:cNvPr id="215" name="Google Shape;215;p5"/>
          <p:cNvGrpSpPr/>
          <p:nvPr/>
        </p:nvGrpSpPr>
        <p:grpSpPr>
          <a:xfrm>
            <a:off x="-573830" y="3562045"/>
            <a:ext cx="1208986" cy="1214947"/>
            <a:chOff x="5788095" y="1364345"/>
            <a:chExt cx="1208986" cy="1214947"/>
          </a:xfrm>
        </p:grpSpPr>
        <p:sp>
          <p:nvSpPr>
            <p:cNvPr id="216" name="Google Shape;216;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5"/>
          <p:cNvGrpSpPr/>
          <p:nvPr/>
        </p:nvGrpSpPr>
        <p:grpSpPr>
          <a:xfrm>
            <a:off x="8532720" y="590045"/>
            <a:ext cx="1208986" cy="1214947"/>
            <a:chOff x="5788095" y="1364345"/>
            <a:chExt cx="1208986" cy="1214947"/>
          </a:xfrm>
        </p:grpSpPr>
        <p:sp>
          <p:nvSpPr>
            <p:cNvPr id="219" name="Google Shape;219;p5"/>
            <p:cNvSpPr/>
            <p:nvPr/>
          </p:nvSpPr>
          <p:spPr>
            <a:xfrm>
              <a:off x="5869991" y="145209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5788095" y="1364345"/>
              <a:ext cx="1127090" cy="1127196"/>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5"/>
          <p:cNvSpPr/>
          <p:nvPr/>
        </p:nvSpPr>
        <p:spPr>
          <a:xfrm>
            <a:off x="5796199" y="4718225"/>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636746" y="15931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txBox="1"/>
          <p:nvPr>
            <p:ph idx="1" type="body"/>
          </p:nvPr>
        </p:nvSpPr>
        <p:spPr>
          <a:xfrm>
            <a:off x="13322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4" name="Google Shape;224;p5"/>
          <p:cNvSpPr txBox="1"/>
          <p:nvPr>
            <p:ph idx="2" type="body"/>
          </p:nvPr>
        </p:nvSpPr>
        <p:spPr>
          <a:xfrm>
            <a:off x="4962325" y="2984913"/>
            <a:ext cx="2849400" cy="1195800"/>
          </a:xfrm>
          <a:prstGeom prst="rect">
            <a:avLst/>
          </a:prstGeom>
        </p:spPr>
        <p:txBody>
          <a:bodyPr anchorCtr="0" anchor="t" bIns="91425" lIns="91425" spcFirstLastPara="1" rIns="91425" wrap="square" tIns="91425">
            <a:noAutofit/>
          </a:bodyPr>
          <a:lstStyle>
            <a:lvl1pPr indent="-317500" lvl="0" marL="457200" rtl="0" algn="ctr">
              <a:spcBef>
                <a:spcPts val="0"/>
              </a:spcBef>
              <a:spcAft>
                <a:spcPts val="0"/>
              </a:spcAft>
              <a:buSzPts val="1400"/>
              <a:buChar char="●"/>
              <a:defRPr sz="16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5" name="Google Shape;225;p5"/>
          <p:cNvSpPr txBox="1"/>
          <p:nvPr>
            <p:ph idx="3" type="ctrTitle"/>
          </p:nvPr>
        </p:nvSpPr>
        <p:spPr>
          <a:xfrm>
            <a:off x="1846013" y="2255913"/>
            <a:ext cx="1819800" cy="4389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
        <p:nvSpPr>
          <p:cNvPr id="226" name="Google Shape;226;p5"/>
          <p:cNvSpPr txBox="1"/>
          <p:nvPr>
            <p:ph idx="4" type="ctrTitle"/>
          </p:nvPr>
        </p:nvSpPr>
        <p:spPr>
          <a:xfrm>
            <a:off x="5477088" y="2255913"/>
            <a:ext cx="1819800" cy="4389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1800"/>
              <a:buNone/>
              <a:defRPr sz="1800">
                <a:solidFill>
                  <a:schemeClr val="lt1"/>
                </a:solidFill>
              </a:defRPr>
            </a:lvl1pPr>
            <a:lvl2pPr lvl="1"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2pPr>
            <a:lvl3pPr lvl="2"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3pPr>
            <a:lvl4pPr lvl="3"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4pPr>
            <a:lvl5pPr lvl="4"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5pPr>
            <a:lvl6pPr lvl="5"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6pPr>
            <a:lvl7pPr lvl="6"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7pPr>
            <a:lvl8pPr lvl="7"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8pPr>
            <a:lvl9pPr lvl="8" rtl="0" algn="ctr">
              <a:spcBef>
                <a:spcPts val="0"/>
              </a:spcBef>
              <a:spcAft>
                <a:spcPts val="0"/>
              </a:spcAft>
              <a:buClr>
                <a:schemeClr val="dk2"/>
              </a:buClr>
              <a:buSzPts val="1800"/>
              <a:buFont typeface="Libre Baskerville"/>
              <a:buNone/>
              <a:defRPr sz="1800">
                <a:solidFill>
                  <a:schemeClr val="dk2"/>
                </a:solidFill>
                <a:latin typeface="Libre Baskerville"/>
                <a:ea typeface="Libre Baskerville"/>
                <a:cs typeface="Libre Baskerville"/>
                <a:sym typeface="Libre Baskervill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7" name="Shape 227"/>
        <p:cNvGrpSpPr/>
        <p:nvPr/>
      </p:nvGrpSpPr>
      <p:grpSpPr>
        <a:xfrm>
          <a:off x="0" y="0"/>
          <a:ext cx="0" cy="0"/>
          <a:chOff x="0" y="0"/>
          <a:chExt cx="0" cy="0"/>
        </a:xfrm>
      </p:grpSpPr>
      <p:grpSp>
        <p:nvGrpSpPr>
          <p:cNvPr id="228" name="Google Shape;228;p6"/>
          <p:cNvGrpSpPr/>
          <p:nvPr/>
        </p:nvGrpSpPr>
        <p:grpSpPr>
          <a:xfrm>
            <a:off x="-40" y="0"/>
            <a:ext cx="9143957" cy="5143500"/>
            <a:chOff x="-19200" y="0"/>
            <a:chExt cx="9163200" cy="5143500"/>
          </a:xfrm>
        </p:grpSpPr>
        <p:cxnSp>
          <p:nvCxnSpPr>
            <p:cNvPr id="229" name="Google Shape;229;p6"/>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6"/>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6"/>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6"/>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6"/>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6"/>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6"/>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6"/>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6"/>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6"/>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6"/>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6"/>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6"/>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6"/>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6"/>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6"/>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6"/>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6"/>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6"/>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6"/>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6"/>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6"/>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6"/>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6"/>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6"/>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6"/>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6"/>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6"/>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257" name="Google Shape;257;p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p:txBody>
      </p:sp>
      <p:sp>
        <p:nvSpPr>
          <p:cNvPr id="258" name="Google Shape;258;p6"/>
          <p:cNvSpPr/>
          <p:nvPr/>
        </p:nvSpPr>
        <p:spPr>
          <a:xfrm rot="5400000">
            <a:off x="25" y="4242198"/>
            <a:ext cx="901273" cy="901273"/>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5400000">
            <a:off x="7923174" y="4"/>
            <a:ext cx="1220822" cy="1220822"/>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6"/>
          <p:cNvSpPr/>
          <p:nvPr/>
        </p:nvSpPr>
        <p:spPr>
          <a:xfrm>
            <a:off x="210326" y="4204075"/>
            <a:ext cx="204298" cy="204298"/>
          </a:xfrm>
          <a:custGeom>
            <a:rect b="b" l="l" r="r" t="t"/>
            <a:pathLst>
              <a:path extrusionOk="0" h="2978" w="2978">
                <a:moveTo>
                  <a:pt x="1" y="1"/>
                </a:moveTo>
                <a:lnTo>
                  <a:pt x="1" y="2977"/>
                </a:lnTo>
                <a:lnTo>
                  <a:pt x="2977" y="2977"/>
                </a:lnTo>
                <a:lnTo>
                  <a:pt x="2977" y="1"/>
                </a:ln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1" name="Shape 261"/>
        <p:cNvGrpSpPr/>
        <p:nvPr/>
      </p:nvGrpSpPr>
      <p:grpSpPr>
        <a:xfrm>
          <a:off x="0" y="0"/>
          <a:ext cx="0" cy="0"/>
          <a:chOff x="0" y="0"/>
          <a:chExt cx="0" cy="0"/>
        </a:xfrm>
      </p:grpSpPr>
      <p:grpSp>
        <p:nvGrpSpPr>
          <p:cNvPr id="262" name="Google Shape;262;p7"/>
          <p:cNvGrpSpPr/>
          <p:nvPr/>
        </p:nvGrpSpPr>
        <p:grpSpPr>
          <a:xfrm>
            <a:off x="-40" y="0"/>
            <a:ext cx="9143957" cy="5143500"/>
            <a:chOff x="-19200" y="0"/>
            <a:chExt cx="9163200" cy="5143500"/>
          </a:xfrm>
        </p:grpSpPr>
        <p:cxnSp>
          <p:nvCxnSpPr>
            <p:cNvPr id="263" name="Google Shape;263;p7"/>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4" name="Google Shape;264;p7"/>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7"/>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7"/>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7"/>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7"/>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69" name="Google Shape;269;p7"/>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7"/>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7"/>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p7"/>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7"/>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p7"/>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p7"/>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7"/>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7"/>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7"/>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7"/>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7"/>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7"/>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7"/>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7"/>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7"/>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5" name="Google Shape;285;p7"/>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6" name="Google Shape;286;p7"/>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7" name="Google Shape;287;p7"/>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8" name="Google Shape;288;p7"/>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7"/>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7"/>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cxnSp>
        <p:nvCxnSpPr>
          <p:cNvPr id="291" name="Google Shape;291;p7"/>
          <p:cNvCxnSpPr/>
          <p:nvPr/>
        </p:nvCxnSpPr>
        <p:spPr>
          <a:xfrm>
            <a:off x="941150" y="1984450"/>
            <a:ext cx="0" cy="2327400"/>
          </a:xfrm>
          <a:prstGeom prst="straightConnector1">
            <a:avLst/>
          </a:prstGeom>
          <a:noFill/>
          <a:ln cap="flat" cmpd="sng" w="19050">
            <a:solidFill>
              <a:schemeClr val="dk1"/>
            </a:solidFill>
            <a:prstDash val="dash"/>
            <a:round/>
            <a:headEnd len="med" w="med" type="none"/>
            <a:tailEnd len="med" w="med" type="none"/>
          </a:ln>
        </p:spPr>
      </p:cxnSp>
      <p:sp>
        <p:nvSpPr>
          <p:cNvPr id="292" name="Google Shape;292;p7"/>
          <p:cNvSpPr/>
          <p:nvPr/>
        </p:nvSpPr>
        <p:spPr>
          <a:xfrm>
            <a:off x="864504" y="4282600"/>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7"/>
          <p:cNvGrpSpPr/>
          <p:nvPr/>
        </p:nvGrpSpPr>
        <p:grpSpPr>
          <a:xfrm>
            <a:off x="592266" y="715927"/>
            <a:ext cx="2982762" cy="1323878"/>
            <a:chOff x="713400" y="701325"/>
            <a:chExt cx="3853200" cy="1323878"/>
          </a:xfrm>
        </p:grpSpPr>
        <p:sp>
          <p:nvSpPr>
            <p:cNvPr id="294" name="Google Shape;294;p7"/>
            <p:cNvSpPr/>
            <p:nvPr/>
          </p:nvSpPr>
          <p:spPr>
            <a:xfrm>
              <a:off x="713400" y="845603"/>
              <a:ext cx="3853200" cy="1179600"/>
            </a:xfrm>
            <a:prstGeom prst="roundRect">
              <a:avLst>
                <a:gd fmla="val 16667" name="adj"/>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7"/>
            <p:cNvSpPr/>
            <p:nvPr/>
          </p:nvSpPr>
          <p:spPr>
            <a:xfrm>
              <a:off x="713400" y="701325"/>
              <a:ext cx="3853200" cy="1179600"/>
            </a:xfrm>
            <a:prstGeom prst="roundRect">
              <a:avLst>
                <a:gd fmla="val 16667" name="adj"/>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7"/>
          <p:cNvSpPr txBox="1"/>
          <p:nvPr>
            <p:ph type="title"/>
          </p:nvPr>
        </p:nvSpPr>
        <p:spPr>
          <a:xfrm>
            <a:off x="757175" y="853125"/>
            <a:ext cx="2657100" cy="895500"/>
          </a:xfrm>
          <a:prstGeom prst="rect">
            <a:avLst/>
          </a:prstGeom>
        </p:spPr>
        <p:txBody>
          <a:bodyPr anchorCtr="0" anchor="b" bIns="91425" lIns="91425" spcFirstLastPara="1" rIns="91425" wrap="square" tIns="91425">
            <a:noAutofit/>
          </a:bodyPr>
          <a:lstStyle>
            <a:lvl1pPr lvl="0" algn="ctr">
              <a:spcBef>
                <a:spcPts val="0"/>
              </a:spcBef>
              <a:spcAft>
                <a:spcPts val="0"/>
              </a:spcAft>
              <a:buSzPts val="2100"/>
              <a:buNone/>
              <a:defRPr sz="2100">
                <a:solidFill>
                  <a:schemeClr val="lt1"/>
                </a:solidFill>
              </a:defRPr>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p:txBody>
      </p:sp>
      <p:sp>
        <p:nvSpPr>
          <p:cNvPr id="297" name="Google Shape;297;p7"/>
          <p:cNvSpPr txBox="1"/>
          <p:nvPr>
            <p:ph idx="1" type="body"/>
          </p:nvPr>
        </p:nvSpPr>
        <p:spPr>
          <a:xfrm>
            <a:off x="1428400" y="2337550"/>
            <a:ext cx="3189900" cy="1631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8" name="Shape 298"/>
        <p:cNvGrpSpPr/>
        <p:nvPr/>
      </p:nvGrpSpPr>
      <p:grpSpPr>
        <a:xfrm>
          <a:off x="0" y="0"/>
          <a:ext cx="0" cy="0"/>
          <a:chOff x="0" y="0"/>
          <a:chExt cx="0" cy="0"/>
        </a:xfrm>
      </p:grpSpPr>
      <p:grpSp>
        <p:nvGrpSpPr>
          <p:cNvPr id="299" name="Google Shape;299;p8"/>
          <p:cNvGrpSpPr/>
          <p:nvPr/>
        </p:nvGrpSpPr>
        <p:grpSpPr>
          <a:xfrm>
            <a:off x="-40" y="0"/>
            <a:ext cx="9143957" cy="5143500"/>
            <a:chOff x="-19200" y="0"/>
            <a:chExt cx="9163200" cy="5143500"/>
          </a:xfrm>
        </p:grpSpPr>
        <p:cxnSp>
          <p:nvCxnSpPr>
            <p:cNvPr id="300" name="Google Shape;300;p8"/>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8"/>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2" name="Google Shape;302;p8"/>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3" name="Google Shape;303;p8"/>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4" name="Google Shape;304;p8"/>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5" name="Google Shape;305;p8"/>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6" name="Google Shape;306;p8"/>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7" name="Google Shape;307;p8"/>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8" name="Google Shape;308;p8"/>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8"/>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8"/>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8"/>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8"/>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3" name="Google Shape;313;p8"/>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8"/>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5" name="Google Shape;315;p8"/>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6" name="Google Shape;316;p8"/>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7" name="Google Shape;317;p8"/>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18" name="Google Shape;318;p8"/>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19" name="Google Shape;319;p8"/>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0" name="Google Shape;320;p8"/>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8"/>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8"/>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3" name="Google Shape;323;p8"/>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4" name="Google Shape;324;p8"/>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8"/>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8"/>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27" name="Google Shape;327;p8"/>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28" name="Google Shape;328;p8"/>
          <p:cNvSpPr/>
          <p:nvPr/>
        </p:nvSpPr>
        <p:spPr>
          <a:xfrm>
            <a:off x="5214918" y="-115525"/>
            <a:ext cx="4220952" cy="3224658"/>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8"/>
          <p:cNvGrpSpPr/>
          <p:nvPr/>
        </p:nvGrpSpPr>
        <p:grpSpPr>
          <a:xfrm>
            <a:off x="2208443" y="3109125"/>
            <a:ext cx="2276243" cy="1808300"/>
            <a:chOff x="2208443" y="3109125"/>
            <a:chExt cx="2276243" cy="1808300"/>
          </a:xfrm>
        </p:grpSpPr>
        <p:sp>
          <p:nvSpPr>
            <p:cNvPr id="330" name="Google Shape;330;p8"/>
            <p:cNvSpPr/>
            <p:nvPr/>
          </p:nvSpPr>
          <p:spPr>
            <a:xfrm>
              <a:off x="2208443" y="3109125"/>
              <a:ext cx="2276243" cy="1738969"/>
            </a:xfrm>
            <a:custGeom>
              <a:rect b="b" l="l" r="r" t="t"/>
              <a:pathLst>
                <a:path extrusionOk="0" fill="none" h="34684" w="45400">
                  <a:moveTo>
                    <a:pt x="24111" y="1"/>
                  </a:moveTo>
                  <a:lnTo>
                    <a:pt x="8633" y="1"/>
                  </a:lnTo>
                  <a:cubicBezTo>
                    <a:pt x="3870" y="1"/>
                    <a:pt x="1" y="3870"/>
                    <a:pt x="1" y="8633"/>
                  </a:cubicBezTo>
                  <a:lnTo>
                    <a:pt x="1" y="8633"/>
                  </a:lnTo>
                  <a:cubicBezTo>
                    <a:pt x="1" y="13395"/>
                    <a:pt x="3870" y="17265"/>
                    <a:pt x="8633" y="17265"/>
                  </a:cubicBezTo>
                  <a:lnTo>
                    <a:pt x="36767" y="17265"/>
                  </a:lnTo>
                  <a:cubicBezTo>
                    <a:pt x="41530" y="17265"/>
                    <a:pt x="45399" y="21134"/>
                    <a:pt x="45399" y="25897"/>
                  </a:cubicBezTo>
                  <a:lnTo>
                    <a:pt x="45399" y="26051"/>
                  </a:lnTo>
                  <a:cubicBezTo>
                    <a:pt x="45399" y="30814"/>
                    <a:pt x="41530" y="34683"/>
                    <a:pt x="36767" y="34683"/>
                  </a:cubicBezTo>
                  <a:lnTo>
                    <a:pt x="19051" y="34683"/>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8"/>
            <p:cNvSpPr/>
            <p:nvPr/>
          </p:nvSpPr>
          <p:spPr>
            <a:xfrm>
              <a:off x="3072924" y="4764125"/>
              <a:ext cx="153300" cy="153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2" name="Google Shape;332;p8"/>
          <p:cNvSpPr/>
          <p:nvPr/>
        </p:nvSpPr>
        <p:spPr>
          <a:xfrm rot="5400000">
            <a:off x="26" y="4046576"/>
            <a:ext cx="1096898" cy="109689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8"/>
          <p:cNvGrpSpPr/>
          <p:nvPr/>
        </p:nvGrpSpPr>
        <p:grpSpPr>
          <a:xfrm>
            <a:off x="893010" y="-46010"/>
            <a:ext cx="706947" cy="710403"/>
            <a:chOff x="-546937" y="-581525"/>
            <a:chExt cx="1507993" cy="1515365"/>
          </a:xfrm>
        </p:grpSpPr>
        <p:sp>
          <p:nvSpPr>
            <p:cNvPr id="334" name="Google Shape;334;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8"/>
          <p:cNvGrpSpPr/>
          <p:nvPr/>
        </p:nvGrpSpPr>
        <p:grpSpPr>
          <a:xfrm>
            <a:off x="157019" y="375283"/>
            <a:ext cx="706947" cy="710403"/>
            <a:chOff x="-546937" y="-581525"/>
            <a:chExt cx="1507993" cy="1515365"/>
          </a:xfrm>
        </p:grpSpPr>
        <p:sp>
          <p:nvSpPr>
            <p:cNvPr id="337" name="Google Shape;337;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9" name="Google Shape;339;p8"/>
          <p:cNvGrpSpPr/>
          <p:nvPr/>
        </p:nvGrpSpPr>
        <p:grpSpPr>
          <a:xfrm>
            <a:off x="1025979" y="807917"/>
            <a:ext cx="7092042" cy="3527667"/>
            <a:chOff x="2113600" y="893100"/>
            <a:chExt cx="3526800" cy="1732901"/>
          </a:xfrm>
        </p:grpSpPr>
        <p:sp>
          <p:nvSpPr>
            <p:cNvPr id="340" name="Google Shape;340;p8"/>
            <p:cNvSpPr/>
            <p:nvPr/>
          </p:nvSpPr>
          <p:spPr>
            <a:xfrm>
              <a:off x="2113600" y="994301"/>
              <a:ext cx="3526800" cy="1631700"/>
            </a:xfrm>
            <a:prstGeom prst="roundRect">
              <a:avLst>
                <a:gd fmla="val 10229" name="adj"/>
              </a:avLst>
            </a:prstGeom>
            <a:solidFill>
              <a:schemeClr val="accent5"/>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8"/>
            <p:cNvSpPr/>
            <p:nvPr/>
          </p:nvSpPr>
          <p:spPr>
            <a:xfrm>
              <a:off x="2113600" y="893100"/>
              <a:ext cx="3526800" cy="1631700"/>
            </a:xfrm>
            <a:prstGeom prst="roundRect">
              <a:avLst>
                <a:gd fmla="val 10229" name="adj"/>
              </a:avLst>
            </a:pr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8"/>
          <p:cNvGrpSpPr/>
          <p:nvPr/>
        </p:nvGrpSpPr>
        <p:grpSpPr>
          <a:xfrm>
            <a:off x="115726" y="4438849"/>
            <a:ext cx="611190" cy="614177"/>
            <a:chOff x="-546937" y="-581525"/>
            <a:chExt cx="1507993" cy="1515365"/>
          </a:xfrm>
        </p:grpSpPr>
        <p:sp>
          <p:nvSpPr>
            <p:cNvPr id="343" name="Google Shape;343;p8"/>
            <p:cNvSpPr/>
            <p:nvPr/>
          </p:nvSpPr>
          <p:spPr>
            <a:xfrm>
              <a:off x="-444787" y="-47207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8"/>
            <p:cNvSpPr/>
            <p:nvPr/>
          </p:nvSpPr>
          <p:spPr>
            <a:xfrm>
              <a:off x="-546937" y="-581525"/>
              <a:ext cx="1405843" cy="1405915"/>
            </a:xfrm>
            <a:custGeom>
              <a:rect b="b" l="l" r="r" t="t"/>
              <a:pathLst>
                <a:path extrusionOk="0" h="19635" w="19634">
                  <a:moveTo>
                    <a:pt x="9811" y="5847"/>
                  </a:moveTo>
                  <a:cubicBezTo>
                    <a:pt x="12002" y="5847"/>
                    <a:pt x="13764" y="7621"/>
                    <a:pt x="13764" y="9811"/>
                  </a:cubicBezTo>
                  <a:cubicBezTo>
                    <a:pt x="13764" y="12002"/>
                    <a:pt x="12002" y="13764"/>
                    <a:pt x="9811" y="13764"/>
                  </a:cubicBezTo>
                  <a:cubicBezTo>
                    <a:pt x="7621" y="13764"/>
                    <a:pt x="5847" y="12002"/>
                    <a:pt x="5847" y="9811"/>
                  </a:cubicBezTo>
                  <a:cubicBezTo>
                    <a:pt x="5847" y="7621"/>
                    <a:pt x="7621" y="5847"/>
                    <a:pt x="9811" y="5847"/>
                  </a:cubicBezTo>
                  <a:close/>
                  <a:moveTo>
                    <a:pt x="8704" y="1"/>
                  </a:moveTo>
                  <a:cubicBezTo>
                    <a:pt x="8275" y="1"/>
                    <a:pt x="7930" y="346"/>
                    <a:pt x="7930" y="775"/>
                  </a:cubicBezTo>
                  <a:lnTo>
                    <a:pt x="7930" y="1775"/>
                  </a:lnTo>
                  <a:cubicBezTo>
                    <a:pt x="7037" y="1977"/>
                    <a:pt x="6216" y="2322"/>
                    <a:pt x="5466" y="2799"/>
                  </a:cubicBezTo>
                  <a:lnTo>
                    <a:pt x="4763" y="2096"/>
                  </a:lnTo>
                  <a:cubicBezTo>
                    <a:pt x="4614" y="1947"/>
                    <a:pt x="4412" y="1873"/>
                    <a:pt x="4209" y="1873"/>
                  </a:cubicBezTo>
                  <a:cubicBezTo>
                    <a:pt x="4007" y="1873"/>
                    <a:pt x="3805" y="1947"/>
                    <a:pt x="3656" y="2096"/>
                  </a:cubicBezTo>
                  <a:lnTo>
                    <a:pt x="2096" y="3668"/>
                  </a:lnTo>
                  <a:cubicBezTo>
                    <a:pt x="1798" y="3966"/>
                    <a:pt x="1798" y="4466"/>
                    <a:pt x="2096" y="4763"/>
                  </a:cubicBezTo>
                  <a:lnTo>
                    <a:pt x="2799" y="5466"/>
                  </a:lnTo>
                  <a:cubicBezTo>
                    <a:pt x="2334" y="6204"/>
                    <a:pt x="1977" y="7037"/>
                    <a:pt x="1775" y="7930"/>
                  </a:cubicBezTo>
                  <a:lnTo>
                    <a:pt x="775" y="7930"/>
                  </a:lnTo>
                  <a:cubicBezTo>
                    <a:pt x="346" y="7930"/>
                    <a:pt x="1" y="8276"/>
                    <a:pt x="1" y="8704"/>
                  </a:cubicBezTo>
                  <a:lnTo>
                    <a:pt x="1" y="10931"/>
                  </a:lnTo>
                  <a:cubicBezTo>
                    <a:pt x="1" y="11359"/>
                    <a:pt x="346" y="11705"/>
                    <a:pt x="775" y="11705"/>
                  </a:cubicBezTo>
                  <a:lnTo>
                    <a:pt x="1775" y="11705"/>
                  </a:lnTo>
                  <a:cubicBezTo>
                    <a:pt x="1977" y="12598"/>
                    <a:pt x="2322" y="13407"/>
                    <a:pt x="2799" y="14169"/>
                  </a:cubicBezTo>
                  <a:lnTo>
                    <a:pt x="2096" y="14872"/>
                  </a:lnTo>
                  <a:cubicBezTo>
                    <a:pt x="1798" y="15169"/>
                    <a:pt x="1798" y="15669"/>
                    <a:pt x="2096" y="15967"/>
                  </a:cubicBezTo>
                  <a:lnTo>
                    <a:pt x="3656" y="17539"/>
                  </a:lnTo>
                  <a:cubicBezTo>
                    <a:pt x="3805" y="17687"/>
                    <a:pt x="4007" y="17762"/>
                    <a:pt x="4209" y="17762"/>
                  </a:cubicBezTo>
                  <a:cubicBezTo>
                    <a:pt x="4412" y="17762"/>
                    <a:pt x="4614" y="17687"/>
                    <a:pt x="4763" y="17539"/>
                  </a:cubicBezTo>
                  <a:lnTo>
                    <a:pt x="5466" y="16836"/>
                  </a:lnTo>
                  <a:cubicBezTo>
                    <a:pt x="6204" y="17300"/>
                    <a:pt x="7037" y="17658"/>
                    <a:pt x="7930" y="17860"/>
                  </a:cubicBezTo>
                  <a:lnTo>
                    <a:pt x="7930" y="18860"/>
                  </a:lnTo>
                  <a:cubicBezTo>
                    <a:pt x="7930" y="19289"/>
                    <a:pt x="8275" y="19634"/>
                    <a:pt x="8704" y="19634"/>
                  </a:cubicBezTo>
                  <a:lnTo>
                    <a:pt x="10919" y="19634"/>
                  </a:lnTo>
                  <a:cubicBezTo>
                    <a:pt x="11359" y="19634"/>
                    <a:pt x="11704" y="19289"/>
                    <a:pt x="11704" y="18860"/>
                  </a:cubicBezTo>
                  <a:lnTo>
                    <a:pt x="11704" y="17860"/>
                  </a:lnTo>
                  <a:cubicBezTo>
                    <a:pt x="12597" y="17658"/>
                    <a:pt x="13407" y="17312"/>
                    <a:pt x="14169" y="16836"/>
                  </a:cubicBezTo>
                  <a:lnTo>
                    <a:pt x="14872" y="17539"/>
                  </a:lnTo>
                  <a:cubicBezTo>
                    <a:pt x="15020" y="17687"/>
                    <a:pt x="15220" y="17762"/>
                    <a:pt x="15419" y="17762"/>
                  </a:cubicBezTo>
                  <a:cubicBezTo>
                    <a:pt x="15619" y="17762"/>
                    <a:pt x="15818" y="17687"/>
                    <a:pt x="15967" y="17539"/>
                  </a:cubicBezTo>
                  <a:lnTo>
                    <a:pt x="17539" y="15967"/>
                  </a:lnTo>
                  <a:cubicBezTo>
                    <a:pt x="17836" y="15669"/>
                    <a:pt x="17836" y="15169"/>
                    <a:pt x="17539" y="14872"/>
                  </a:cubicBezTo>
                  <a:lnTo>
                    <a:pt x="16836" y="14169"/>
                  </a:lnTo>
                  <a:cubicBezTo>
                    <a:pt x="17300" y="13431"/>
                    <a:pt x="17658" y="12598"/>
                    <a:pt x="17860" y="11705"/>
                  </a:cubicBezTo>
                  <a:lnTo>
                    <a:pt x="18860" y="11705"/>
                  </a:lnTo>
                  <a:cubicBezTo>
                    <a:pt x="19289" y="11705"/>
                    <a:pt x="19634" y="11359"/>
                    <a:pt x="19634" y="10931"/>
                  </a:cubicBezTo>
                  <a:lnTo>
                    <a:pt x="19634" y="8704"/>
                  </a:lnTo>
                  <a:cubicBezTo>
                    <a:pt x="19634" y="8276"/>
                    <a:pt x="19289" y="7930"/>
                    <a:pt x="18860" y="7930"/>
                  </a:cubicBezTo>
                  <a:lnTo>
                    <a:pt x="17860" y="7930"/>
                  </a:lnTo>
                  <a:cubicBezTo>
                    <a:pt x="17658" y="7037"/>
                    <a:pt x="17312" y="6228"/>
                    <a:pt x="16836" y="5466"/>
                  </a:cubicBezTo>
                  <a:lnTo>
                    <a:pt x="17539" y="4763"/>
                  </a:lnTo>
                  <a:cubicBezTo>
                    <a:pt x="17836" y="4466"/>
                    <a:pt x="17836" y="3966"/>
                    <a:pt x="17539" y="3668"/>
                  </a:cubicBezTo>
                  <a:lnTo>
                    <a:pt x="15967" y="2096"/>
                  </a:lnTo>
                  <a:cubicBezTo>
                    <a:pt x="15818" y="1947"/>
                    <a:pt x="15619" y="1873"/>
                    <a:pt x="15419" y="1873"/>
                  </a:cubicBezTo>
                  <a:cubicBezTo>
                    <a:pt x="15220" y="1873"/>
                    <a:pt x="15020" y="1947"/>
                    <a:pt x="14872" y="2096"/>
                  </a:cubicBezTo>
                  <a:lnTo>
                    <a:pt x="14169" y="2799"/>
                  </a:lnTo>
                  <a:cubicBezTo>
                    <a:pt x="13431" y="2334"/>
                    <a:pt x="12597" y="1977"/>
                    <a:pt x="11704" y="1775"/>
                  </a:cubicBezTo>
                  <a:lnTo>
                    <a:pt x="11704" y="775"/>
                  </a:lnTo>
                  <a:cubicBezTo>
                    <a:pt x="11704" y="346"/>
                    <a:pt x="11359" y="1"/>
                    <a:pt x="10919" y="1"/>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 name="Google Shape;345;p8"/>
          <p:cNvSpPr txBox="1"/>
          <p:nvPr>
            <p:ph type="title"/>
          </p:nvPr>
        </p:nvSpPr>
        <p:spPr>
          <a:xfrm>
            <a:off x="1715550" y="1620900"/>
            <a:ext cx="5712900" cy="1901700"/>
          </a:xfrm>
          <a:prstGeom prst="rect">
            <a:avLst/>
          </a:prstGeom>
        </p:spPr>
        <p:txBody>
          <a:bodyPr anchorCtr="0" anchor="ctr" bIns="91425" lIns="91425" spcFirstLastPara="1" rIns="91425" wrap="square" tIns="91425">
            <a:noAutofit/>
          </a:bodyPr>
          <a:lstStyle>
            <a:lvl1pPr lvl="0" algn="ctr">
              <a:spcBef>
                <a:spcPts val="0"/>
              </a:spcBef>
              <a:spcAft>
                <a:spcPts val="0"/>
              </a:spcAft>
              <a:buSzPts val="2700"/>
              <a:buNone/>
              <a:defRPr sz="6000">
                <a:solidFill>
                  <a:schemeClr val="lt1"/>
                </a:solidFill>
              </a:defRPr>
            </a:lvl1pPr>
            <a:lvl2pPr lvl="1">
              <a:spcBef>
                <a:spcPts val="0"/>
              </a:spcBef>
              <a:spcAft>
                <a:spcPts val="0"/>
              </a:spcAft>
              <a:buSzPts val="2700"/>
              <a:buNone/>
              <a:defRPr sz="2700"/>
            </a:lvl2pPr>
            <a:lvl3pPr lvl="2">
              <a:spcBef>
                <a:spcPts val="0"/>
              </a:spcBef>
              <a:spcAft>
                <a:spcPts val="0"/>
              </a:spcAft>
              <a:buSzPts val="2700"/>
              <a:buNone/>
              <a:defRPr sz="2700"/>
            </a:lvl3pPr>
            <a:lvl4pPr lvl="3">
              <a:spcBef>
                <a:spcPts val="0"/>
              </a:spcBef>
              <a:spcAft>
                <a:spcPts val="0"/>
              </a:spcAft>
              <a:buSzPts val="2700"/>
              <a:buNone/>
              <a:defRPr sz="2700"/>
            </a:lvl4pPr>
            <a:lvl5pPr lvl="4">
              <a:spcBef>
                <a:spcPts val="0"/>
              </a:spcBef>
              <a:spcAft>
                <a:spcPts val="0"/>
              </a:spcAft>
              <a:buSzPts val="2700"/>
              <a:buNone/>
              <a:defRPr sz="2700"/>
            </a:lvl5pPr>
            <a:lvl6pPr lvl="5">
              <a:spcBef>
                <a:spcPts val="0"/>
              </a:spcBef>
              <a:spcAft>
                <a:spcPts val="0"/>
              </a:spcAft>
              <a:buSzPts val="2700"/>
              <a:buNone/>
              <a:defRPr sz="2700"/>
            </a:lvl6pPr>
            <a:lvl7pPr lvl="6">
              <a:spcBef>
                <a:spcPts val="0"/>
              </a:spcBef>
              <a:spcAft>
                <a:spcPts val="0"/>
              </a:spcAft>
              <a:buSzPts val="2700"/>
              <a:buNone/>
              <a:defRPr sz="2700"/>
            </a:lvl7pPr>
            <a:lvl8pPr lvl="7">
              <a:spcBef>
                <a:spcPts val="0"/>
              </a:spcBef>
              <a:spcAft>
                <a:spcPts val="0"/>
              </a:spcAft>
              <a:buSzPts val="2700"/>
              <a:buNone/>
              <a:defRPr sz="2700"/>
            </a:lvl8pPr>
            <a:lvl9pPr lvl="8">
              <a:spcBef>
                <a:spcPts val="0"/>
              </a:spcBef>
              <a:spcAft>
                <a:spcPts val="0"/>
              </a:spcAft>
              <a:buSzPts val="2700"/>
              <a:buNone/>
              <a:defRPr sz="27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6" name="Shape 346"/>
        <p:cNvGrpSpPr/>
        <p:nvPr/>
      </p:nvGrpSpPr>
      <p:grpSpPr>
        <a:xfrm>
          <a:off x="0" y="0"/>
          <a:ext cx="0" cy="0"/>
          <a:chOff x="0" y="0"/>
          <a:chExt cx="0" cy="0"/>
        </a:xfrm>
      </p:grpSpPr>
      <p:grpSp>
        <p:nvGrpSpPr>
          <p:cNvPr id="347" name="Google Shape;347;p9"/>
          <p:cNvGrpSpPr/>
          <p:nvPr/>
        </p:nvGrpSpPr>
        <p:grpSpPr>
          <a:xfrm>
            <a:off x="-40" y="0"/>
            <a:ext cx="9143957" cy="5143500"/>
            <a:chOff x="-19200" y="0"/>
            <a:chExt cx="9163200" cy="5143500"/>
          </a:xfrm>
        </p:grpSpPr>
        <p:cxnSp>
          <p:nvCxnSpPr>
            <p:cNvPr id="348" name="Google Shape;348;p9"/>
            <p:cNvCxnSpPr/>
            <p:nvPr/>
          </p:nvCxnSpPr>
          <p:spPr>
            <a:xfrm>
              <a:off x="45859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49" name="Google Shape;349;p9"/>
            <p:cNvCxnSpPr/>
            <p:nvPr/>
          </p:nvCxnSpPr>
          <p:spPr>
            <a:xfrm>
              <a:off x="941120"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0" name="Google Shape;350;p9"/>
            <p:cNvCxnSpPr/>
            <p:nvPr/>
          </p:nvCxnSpPr>
          <p:spPr>
            <a:xfrm>
              <a:off x="142364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1" name="Google Shape;351;p9"/>
            <p:cNvCxnSpPr/>
            <p:nvPr/>
          </p:nvCxnSpPr>
          <p:spPr>
            <a:xfrm>
              <a:off x="190616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9"/>
            <p:cNvCxnSpPr/>
            <p:nvPr/>
          </p:nvCxnSpPr>
          <p:spPr>
            <a:xfrm>
              <a:off x="2388687"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9"/>
            <p:cNvCxnSpPr/>
            <p:nvPr/>
          </p:nvCxnSpPr>
          <p:spPr>
            <a:xfrm>
              <a:off x="287120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9"/>
            <p:cNvCxnSpPr/>
            <p:nvPr/>
          </p:nvCxnSpPr>
          <p:spPr>
            <a:xfrm>
              <a:off x="3353732"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9"/>
            <p:cNvCxnSpPr/>
            <p:nvPr/>
          </p:nvCxnSpPr>
          <p:spPr>
            <a:xfrm>
              <a:off x="3836254"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9"/>
            <p:cNvCxnSpPr/>
            <p:nvPr/>
          </p:nvCxnSpPr>
          <p:spPr>
            <a:xfrm>
              <a:off x="431877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9"/>
            <p:cNvCxnSpPr/>
            <p:nvPr/>
          </p:nvCxnSpPr>
          <p:spPr>
            <a:xfrm>
              <a:off x="4801299"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9"/>
            <p:cNvCxnSpPr/>
            <p:nvPr/>
          </p:nvCxnSpPr>
          <p:spPr>
            <a:xfrm>
              <a:off x="528382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9"/>
            <p:cNvCxnSpPr/>
            <p:nvPr/>
          </p:nvCxnSpPr>
          <p:spPr>
            <a:xfrm>
              <a:off x="576634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9"/>
            <p:cNvCxnSpPr/>
            <p:nvPr/>
          </p:nvCxnSpPr>
          <p:spPr>
            <a:xfrm>
              <a:off x="6248866"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9"/>
            <p:cNvCxnSpPr/>
            <p:nvPr/>
          </p:nvCxnSpPr>
          <p:spPr>
            <a:xfrm>
              <a:off x="673138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9"/>
            <p:cNvCxnSpPr/>
            <p:nvPr/>
          </p:nvCxnSpPr>
          <p:spPr>
            <a:xfrm>
              <a:off x="7213911"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9"/>
            <p:cNvCxnSpPr/>
            <p:nvPr/>
          </p:nvCxnSpPr>
          <p:spPr>
            <a:xfrm>
              <a:off x="7696433"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9"/>
            <p:cNvCxnSpPr/>
            <p:nvPr/>
          </p:nvCxnSpPr>
          <p:spPr>
            <a:xfrm>
              <a:off x="8178955"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9"/>
            <p:cNvCxnSpPr/>
            <p:nvPr/>
          </p:nvCxnSpPr>
          <p:spPr>
            <a:xfrm>
              <a:off x="8661478" y="0"/>
              <a:ext cx="0" cy="51435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9"/>
            <p:cNvCxnSpPr/>
            <p:nvPr/>
          </p:nvCxnSpPr>
          <p:spPr>
            <a:xfrm>
              <a:off x="4562400" y="-4181188"/>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9"/>
            <p:cNvCxnSpPr/>
            <p:nvPr/>
          </p:nvCxnSpPr>
          <p:spPr>
            <a:xfrm>
              <a:off x="4562400" y="-369866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9"/>
            <p:cNvCxnSpPr/>
            <p:nvPr/>
          </p:nvCxnSpPr>
          <p:spPr>
            <a:xfrm>
              <a:off x="4562400" y="-3216143"/>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9"/>
            <p:cNvCxnSpPr/>
            <p:nvPr/>
          </p:nvCxnSpPr>
          <p:spPr>
            <a:xfrm>
              <a:off x="4562400" y="-2733621"/>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9"/>
            <p:cNvCxnSpPr/>
            <p:nvPr/>
          </p:nvCxnSpPr>
          <p:spPr>
            <a:xfrm>
              <a:off x="4562400" y="-225109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1" name="Google Shape;371;p9"/>
            <p:cNvCxnSpPr/>
            <p:nvPr/>
          </p:nvCxnSpPr>
          <p:spPr>
            <a:xfrm>
              <a:off x="4562400" y="-1768576"/>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2" name="Google Shape;372;p9"/>
            <p:cNvCxnSpPr/>
            <p:nvPr/>
          </p:nvCxnSpPr>
          <p:spPr>
            <a:xfrm>
              <a:off x="4562400" y="-1286054"/>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3" name="Google Shape;373;p9"/>
            <p:cNvCxnSpPr/>
            <p:nvPr/>
          </p:nvCxnSpPr>
          <p:spPr>
            <a:xfrm>
              <a:off x="4562400" y="-803532"/>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4" name="Google Shape;374;p9"/>
            <p:cNvCxnSpPr/>
            <p:nvPr/>
          </p:nvCxnSpPr>
          <p:spPr>
            <a:xfrm>
              <a:off x="4562400" y="-321009"/>
              <a:ext cx="0" cy="9163200"/>
            </a:xfrm>
            <a:prstGeom prst="straightConnector1">
              <a:avLst/>
            </a:prstGeom>
            <a:noFill/>
            <a:ln cap="flat" cmpd="sng" w="9525">
              <a:solidFill>
                <a:schemeClr val="dk2"/>
              </a:solidFill>
              <a:prstDash val="solid"/>
              <a:round/>
              <a:headEnd len="med" w="med" type="none"/>
              <a:tailEnd len="med" w="med" type="none"/>
            </a:ln>
          </p:spPr>
        </p:cxnSp>
        <p:cxnSp>
          <p:nvCxnSpPr>
            <p:cNvPr id="375" name="Google Shape;375;p9"/>
            <p:cNvCxnSpPr/>
            <p:nvPr/>
          </p:nvCxnSpPr>
          <p:spPr>
            <a:xfrm>
              <a:off x="4562400" y="161513"/>
              <a:ext cx="0" cy="9163200"/>
            </a:xfrm>
            <a:prstGeom prst="straightConnector1">
              <a:avLst/>
            </a:prstGeom>
            <a:noFill/>
            <a:ln cap="flat" cmpd="sng" w="9525">
              <a:solidFill>
                <a:schemeClr val="dk2"/>
              </a:solidFill>
              <a:prstDash val="solid"/>
              <a:round/>
              <a:headEnd len="med" w="med" type="none"/>
              <a:tailEnd len="med" w="med" type="none"/>
            </a:ln>
          </p:spPr>
        </p:cxnSp>
      </p:grpSp>
      <p:sp>
        <p:nvSpPr>
          <p:cNvPr id="376" name="Google Shape;376;p9"/>
          <p:cNvSpPr/>
          <p:nvPr/>
        </p:nvSpPr>
        <p:spPr>
          <a:xfrm>
            <a:off x="4374000" y="-66675"/>
            <a:ext cx="4827300" cy="52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7" name="Google Shape;377;p9"/>
          <p:cNvGrpSpPr/>
          <p:nvPr/>
        </p:nvGrpSpPr>
        <p:grpSpPr>
          <a:xfrm>
            <a:off x="5097000" y="2801775"/>
            <a:ext cx="3333600" cy="1584400"/>
            <a:chOff x="5097000" y="2801775"/>
            <a:chExt cx="3333600" cy="1584400"/>
          </a:xfrm>
        </p:grpSpPr>
        <p:sp>
          <p:nvSpPr>
            <p:cNvPr id="378" name="Google Shape;378;p9"/>
            <p:cNvSpPr/>
            <p:nvPr/>
          </p:nvSpPr>
          <p:spPr>
            <a:xfrm>
              <a:off x="5097000" y="2946175"/>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9"/>
            <p:cNvSpPr/>
            <p:nvPr/>
          </p:nvSpPr>
          <p:spPr>
            <a:xfrm>
              <a:off x="5097000" y="2801775"/>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9"/>
          <p:cNvGrpSpPr/>
          <p:nvPr/>
        </p:nvGrpSpPr>
        <p:grpSpPr>
          <a:xfrm>
            <a:off x="5097000" y="819150"/>
            <a:ext cx="3333600" cy="1584400"/>
            <a:chOff x="5097000" y="819150"/>
            <a:chExt cx="3333600" cy="1584400"/>
          </a:xfrm>
        </p:grpSpPr>
        <p:sp>
          <p:nvSpPr>
            <p:cNvPr id="381" name="Google Shape;381;p9"/>
            <p:cNvSpPr/>
            <p:nvPr/>
          </p:nvSpPr>
          <p:spPr>
            <a:xfrm>
              <a:off x="5097000" y="963550"/>
              <a:ext cx="3333600" cy="1440000"/>
            </a:xfrm>
            <a:prstGeom prst="roundRect">
              <a:avLst>
                <a:gd fmla="val 10229" name="adj"/>
              </a:avLst>
            </a:prstGeom>
            <a:solidFill>
              <a:schemeClr val="accent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9"/>
            <p:cNvSpPr/>
            <p:nvPr/>
          </p:nvSpPr>
          <p:spPr>
            <a:xfrm>
              <a:off x="5097000" y="819150"/>
              <a:ext cx="3333600" cy="1440000"/>
            </a:xfrm>
            <a:prstGeom prst="roundRect">
              <a:avLst>
                <a:gd fmla="val 10229" name="adj"/>
              </a:avLst>
            </a:prstGeom>
            <a:solidFill>
              <a:schemeClr val="accen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3" name="Google Shape;383;p9"/>
          <p:cNvSpPr/>
          <p:nvPr/>
        </p:nvSpPr>
        <p:spPr>
          <a:xfrm flipH="1" rot="5400000">
            <a:off x="3060790" y="3838125"/>
            <a:ext cx="1920184" cy="690554"/>
          </a:xfrm>
          <a:custGeom>
            <a:rect b="b" l="l" r="r" t="t"/>
            <a:pathLst>
              <a:path extrusionOk="0" fill="none" h="18896" w="52543">
                <a:moveTo>
                  <a:pt x="52543" y="0"/>
                </a:moveTo>
                <a:lnTo>
                  <a:pt x="52543" y="9895"/>
                </a:lnTo>
                <a:cubicBezTo>
                  <a:pt x="52543" y="14859"/>
                  <a:pt x="48507" y="18896"/>
                  <a:pt x="43530" y="18896"/>
                </a:cubicBezTo>
                <a:lnTo>
                  <a:pt x="0" y="18896"/>
                </a:lnTo>
              </a:path>
            </a:pathLst>
          </a:custGeom>
          <a:noFill/>
          <a:ln cap="flat" cmpd="sng" w="19050">
            <a:solidFill>
              <a:srgbClr val="000000"/>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9"/>
          <p:cNvSpPr/>
          <p:nvPr/>
        </p:nvSpPr>
        <p:spPr>
          <a:xfrm rot="10800000">
            <a:off x="-36" y="-36"/>
            <a:ext cx="1219238" cy="1219238"/>
          </a:xfrm>
          <a:custGeom>
            <a:rect b="b" l="l" r="r" t="t"/>
            <a:pathLst>
              <a:path extrusionOk="0" fill="none" h="26409" w="26409">
                <a:moveTo>
                  <a:pt x="0" y="26408"/>
                </a:moveTo>
                <a:cubicBezTo>
                  <a:pt x="0" y="11823"/>
                  <a:pt x="11823" y="0"/>
                  <a:pt x="26408" y="0"/>
                </a:cubicBezTo>
              </a:path>
            </a:pathLst>
          </a:custGeom>
          <a:noFill/>
          <a:ln cap="flat" cmpd="sng" w="19050">
            <a:solidFill>
              <a:schemeClr val="dk1"/>
            </a:solidFill>
            <a:prstDash val="dash"/>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9"/>
          <p:cNvGrpSpPr/>
          <p:nvPr/>
        </p:nvGrpSpPr>
        <p:grpSpPr>
          <a:xfrm rot="2507660">
            <a:off x="-541747" y="3781011"/>
            <a:ext cx="1731346" cy="2262289"/>
            <a:chOff x="554456" y="2624159"/>
            <a:chExt cx="2397903" cy="3132932"/>
          </a:xfrm>
        </p:grpSpPr>
        <p:sp>
          <p:nvSpPr>
            <p:cNvPr id="386" name="Google Shape;386;p9"/>
            <p:cNvSpPr/>
            <p:nvPr/>
          </p:nvSpPr>
          <p:spPr>
            <a:xfrm rot="-1521129">
              <a:off x="1059247" y="2939797"/>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9"/>
            <p:cNvSpPr/>
            <p:nvPr/>
          </p:nvSpPr>
          <p:spPr>
            <a:xfrm rot="-1521129">
              <a:off x="1109372" y="2782622"/>
              <a:ext cx="1338196" cy="2658831"/>
            </a:xfrm>
            <a:custGeom>
              <a:rect b="b" l="l" r="r" t="t"/>
              <a:pathLst>
                <a:path extrusionOk="0" h="41637" w="20956">
                  <a:moveTo>
                    <a:pt x="18943" y="0"/>
                  </a:moveTo>
                  <a:lnTo>
                    <a:pt x="1834" y="71"/>
                  </a:lnTo>
                  <a:cubicBezTo>
                    <a:pt x="822" y="71"/>
                    <a:pt x="1" y="905"/>
                    <a:pt x="1" y="1917"/>
                  </a:cubicBezTo>
                  <a:lnTo>
                    <a:pt x="155" y="39814"/>
                  </a:lnTo>
                  <a:cubicBezTo>
                    <a:pt x="155" y="40826"/>
                    <a:pt x="989" y="41636"/>
                    <a:pt x="1989" y="41636"/>
                  </a:cubicBezTo>
                  <a:lnTo>
                    <a:pt x="19110" y="41565"/>
                  </a:lnTo>
                  <a:cubicBezTo>
                    <a:pt x="20134" y="41565"/>
                    <a:pt x="20956" y="40731"/>
                    <a:pt x="20944" y="39719"/>
                  </a:cubicBezTo>
                  <a:lnTo>
                    <a:pt x="20789" y="1834"/>
                  </a:lnTo>
                  <a:cubicBezTo>
                    <a:pt x="20789" y="822"/>
                    <a:pt x="19955" y="0"/>
                    <a:pt x="1894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9"/>
            <p:cNvSpPr/>
            <p:nvPr/>
          </p:nvSpPr>
          <p:spPr>
            <a:xfrm rot="-1521129">
              <a:off x="2180227" y="5057410"/>
              <a:ext cx="194701" cy="194701"/>
            </a:xfrm>
            <a:custGeom>
              <a:rect b="b" l="l" r="r" t="t"/>
              <a:pathLst>
                <a:path extrusionOk="0" h="3049" w="3049">
                  <a:moveTo>
                    <a:pt x="1513" y="0"/>
                  </a:moveTo>
                  <a:cubicBezTo>
                    <a:pt x="679" y="0"/>
                    <a:pt x="0" y="691"/>
                    <a:pt x="0" y="1536"/>
                  </a:cubicBezTo>
                  <a:cubicBezTo>
                    <a:pt x="0" y="2370"/>
                    <a:pt x="679" y="3048"/>
                    <a:pt x="1524" y="3048"/>
                  </a:cubicBezTo>
                  <a:cubicBezTo>
                    <a:pt x="2382" y="3037"/>
                    <a:pt x="3048" y="2370"/>
                    <a:pt x="3048" y="1524"/>
                  </a:cubicBezTo>
                  <a:cubicBezTo>
                    <a:pt x="3048" y="691"/>
                    <a:pt x="2358" y="0"/>
                    <a:pt x="1513" y="0"/>
                  </a:cubicBezTo>
                  <a:close/>
                </a:path>
              </a:pathLst>
            </a:cu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9"/>
            <p:cNvSpPr/>
            <p:nvPr/>
          </p:nvSpPr>
          <p:spPr>
            <a:xfrm rot="-1521129">
              <a:off x="1165914" y="3064541"/>
              <a:ext cx="229695" cy="19030"/>
            </a:xfrm>
            <a:custGeom>
              <a:rect b="b" l="l" r="r" t="t"/>
              <a:pathLst>
                <a:path extrusionOk="0" h="298" w="3597">
                  <a:moveTo>
                    <a:pt x="3442" y="0"/>
                  </a:moveTo>
                  <a:lnTo>
                    <a:pt x="144" y="24"/>
                  </a:lnTo>
                  <a:cubicBezTo>
                    <a:pt x="60" y="24"/>
                    <a:pt x="1" y="95"/>
                    <a:pt x="1" y="167"/>
                  </a:cubicBezTo>
                  <a:cubicBezTo>
                    <a:pt x="1" y="238"/>
                    <a:pt x="84" y="298"/>
                    <a:pt x="156" y="298"/>
                  </a:cubicBezTo>
                  <a:lnTo>
                    <a:pt x="3466" y="286"/>
                  </a:lnTo>
                  <a:cubicBezTo>
                    <a:pt x="3537" y="286"/>
                    <a:pt x="3597" y="226"/>
                    <a:pt x="3597" y="143"/>
                  </a:cubicBezTo>
                  <a:cubicBezTo>
                    <a:pt x="3597" y="60"/>
                    <a:pt x="3513" y="0"/>
                    <a:pt x="3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rot="-1521129">
              <a:off x="1070183" y="3141425"/>
              <a:ext cx="45658" cy="45722"/>
            </a:xfrm>
            <a:custGeom>
              <a:rect b="b" l="l" r="r" t="t"/>
              <a:pathLst>
                <a:path extrusionOk="0" h="716" w="715">
                  <a:moveTo>
                    <a:pt x="357" y="1"/>
                  </a:moveTo>
                  <a:cubicBezTo>
                    <a:pt x="167" y="1"/>
                    <a:pt x="0" y="167"/>
                    <a:pt x="0" y="358"/>
                  </a:cubicBezTo>
                  <a:cubicBezTo>
                    <a:pt x="0" y="548"/>
                    <a:pt x="167" y="715"/>
                    <a:pt x="357" y="715"/>
                  </a:cubicBezTo>
                  <a:cubicBezTo>
                    <a:pt x="548" y="715"/>
                    <a:pt x="715" y="548"/>
                    <a:pt x="715" y="358"/>
                  </a:cubicBezTo>
                  <a:cubicBezTo>
                    <a:pt x="715" y="167"/>
                    <a:pt x="548" y="1"/>
                    <a:pt x="3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9"/>
            <p:cNvSpPr/>
            <p:nvPr/>
          </p:nvSpPr>
          <p:spPr>
            <a:xfrm rot="-1521129">
              <a:off x="1705454" y="3185375"/>
              <a:ext cx="571077" cy="1260673"/>
            </a:xfrm>
            <a:custGeom>
              <a:rect b="b" l="l" r="r" t="t"/>
              <a:pathLst>
                <a:path extrusionOk="0" h="19742" w="8943">
                  <a:moveTo>
                    <a:pt x="8597" y="1"/>
                  </a:moveTo>
                  <a:cubicBezTo>
                    <a:pt x="8228" y="1"/>
                    <a:pt x="7930" y="322"/>
                    <a:pt x="7930" y="691"/>
                  </a:cubicBezTo>
                  <a:lnTo>
                    <a:pt x="7930" y="1751"/>
                  </a:lnTo>
                  <a:cubicBezTo>
                    <a:pt x="7026" y="1953"/>
                    <a:pt x="6192" y="2310"/>
                    <a:pt x="5430" y="2799"/>
                  </a:cubicBezTo>
                  <a:lnTo>
                    <a:pt x="4668" y="2060"/>
                  </a:lnTo>
                  <a:cubicBezTo>
                    <a:pt x="4537" y="1923"/>
                    <a:pt x="4362" y="1855"/>
                    <a:pt x="4187" y="1855"/>
                  </a:cubicBezTo>
                  <a:cubicBezTo>
                    <a:pt x="4013" y="1855"/>
                    <a:pt x="3841" y="1923"/>
                    <a:pt x="3716" y="2060"/>
                  </a:cubicBezTo>
                  <a:lnTo>
                    <a:pt x="1989" y="3799"/>
                  </a:lnTo>
                  <a:cubicBezTo>
                    <a:pt x="1727" y="4073"/>
                    <a:pt x="1727" y="4501"/>
                    <a:pt x="1989" y="4751"/>
                  </a:cubicBezTo>
                  <a:lnTo>
                    <a:pt x="2751" y="5501"/>
                  </a:lnTo>
                  <a:cubicBezTo>
                    <a:pt x="2275" y="6251"/>
                    <a:pt x="1930" y="7109"/>
                    <a:pt x="1727" y="8013"/>
                  </a:cubicBezTo>
                  <a:lnTo>
                    <a:pt x="668" y="8013"/>
                  </a:lnTo>
                  <a:cubicBezTo>
                    <a:pt x="299" y="8013"/>
                    <a:pt x="1" y="8323"/>
                    <a:pt x="1" y="8692"/>
                  </a:cubicBezTo>
                  <a:lnTo>
                    <a:pt x="13" y="11133"/>
                  </a:lnTo>
                  <a:cubicBezTo>
                    <a:pt x="13" y="11514"/>
                    <a:pt x="322" y="11812"/>
                    <a:pt x="703" y="11812"/>
                  </a:cubicBezTo>
                  <a:lnTo>
                    <a:pt x="1751" y="11812"/>
                  </a:lnTo>
                  <a:cubicBezTo>
                    <a:pt x="1965" y="12716"/>
                    <a:pt x="2323" y="13550"/>
                    <a:pt x="2811" y="14312"/>
                  </a:cubicBezTo>
                  <a:lnTo>
                    <a:pt x="2073" y="15062"/>
                  </a:lnTo>
                  <a:cubicBezTo>
                    <a:pt x="1799" y="15336"/>
                    <a:pt x="1799" y="15764"/>
                    <a:pt x="2073" y="16014"/>
                  </a:cubicBezTo>
                  <a:lnTo>
                    <a:pt x="3811" y="17741"/>
                  </a:lnTo>
                  <a:cubicBezTo>
                    <a:pt x="3942" y="17878"/>
                    <a:pt x="4117" y="17946"/>
                    <a:pt x="4292" y="17946"/>
                  </a:cubicBezTo>
                  <a:cubicBezTo>
                    <a:pt x="4466" y="17946"/>
                    <a:pt x="4638" y="17878"/>
                    <a:pt x="4763" y="17741"/>
                  </a:cubicBezTo>
                  <a:lnTo>
                    <a:pt x="5502" y="16991"/>
                  </a:lnTo>
                  <a:cubicBezTo>
                    <a:pt x="6264" y="17467"/>
                    <a:pt x="7109" y="17800"/>
                    <a:pt x="8026" y="18015"/>
                  </a:cubicBezTo>
                  <a:lnTo>
                    <a:pt x="8026" y="19074"/>
                  </a:lnTo>
                  <a:cubicBezTo>
                    <a:pt x="8026" y="19443"/>
                    <a:pt x="8323" y="19741"/>
                    <a:pt x="8704" y="19741"/>
                  </a:cubicBezTo>
                  <a:lnTo>
                    <a:pt x="8942" y="19741"/>
                  </a:lnTo>
                  <a:lnTo>
                    <a:pt x="8895" y="13157"/>
                  </a:lnTo>
                  <a:cubicBezTo>
                    <a:pt x="7490" y="12740"/>
                    <a:pt x="6454" y="11454"/>
                    <a:pt x="6442" y="9907"/>
                  </a:cubicBezTo>
                  <a:cubicBezTo>
                    <a:pt x="6442" y="8359"/>
                    <a:pt x="7454" y="7049"/>
                    <a:pt x="8871" y="6609"/>
                  </a:cubicBezTo>
                  <a:lnTo>
                    <a:pt x="8835" y="1"/>
                  </a:ln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9"/>
            <p:cNvSpPr/>
            <p:nvPr/>
          </p:nvSpPr>
          <p:spPr>
            <a:xfrm rot="-1521129">
              <a:off x="2005664" y="3440549"/>
              <a:ext cx="254727" cy="618204"/>
            </a:xfrm>
            <a:custGeom>
              <a:rect b="b" l="l" r="r" t="t"/>
              <a:pathLst>
                <a:path extrusionOk="0" h="9681" w="3989">
                  <a:moveTo>
                    <a:pt x="3941" y="1"/>
                  </a:moveTo>
                  <a:cubicBezTo>
                    <a:pt x="1691" y="465"/>
                    <a:pt x="0" y="2477"/>
                    <a:pt x="12" y="4859"/>
                  </a:cubicBezTo>
                  <a:cubicBezTo>
                    <a:pt x="24" y="7252"/>
                    <a:pt x="1726" y="9228"/>
                    <a:pt x="3989" y="9681"/>
                  </a:cubicBezTo>
                  <a:lnTo>
                    <a:pt x="3965" y="8109"/>
                  </a:lnTo>
                  <a:cubicBezTo>
                    <a:pt x="2560" y="7692"/>
                    <a:pt x="1524" y="6406"/>
                    <a:pt x="1512" y="4859"/>
                  </a:cubicBezTo>
                  <a:cubicBezTo>
                    <a:pt x="1512" y="3311"/>
                    <a:pt x="2524" y="2001"/>
                    <a:pt x="3941" y="1561"/>
                  </a:cubicBezTo>
                  <a:lnTo>
                    <a:pt x="3941" y="1"/>
                  </a:ln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rot="-1521129">
              <a:off x="1377583" y="4011353"/>
              <a:ext cx="808243" cy="1132958"/>
            </a:xfrm>
            <a:custGeom>
              <a:rect b="b" l="l" r="r" t="t"/>
              <a:pathLst>
                <a:path extrusionOk="0" h="17742" w="12657">
                  <a:moveTo>
                    <a:pt x="3977" y="1"/>
                  </a:moveTo>
                  <a:lnTo>
                    <a:pt x="1536" y="13"/>
                  </a:lnTo>
                  <a:cubicBezTo>
                    <a:pt x="1167" y="13"/>
                    <a:pt x="869" y="322"/>
                    <a:pt x="869" y="691"/>
                  </a:cubicBezTo>
                  <a:lnTo>
                    <a:pt x="869" y="1751"/>
                  </a:lnTo>
                  <a:cubicBezTo>
                    <a:pt x="572" y="1822"/>
                    <a:pt x="286" y="1918"/>
                    <a:pt x="0" y="2001"/>
                  </a:cubicBezTo>
                  <a:lnTo>
                    <a:pt x="12" y="6490"/>
                  </a:lnTo>
                  <a:lnTo>
                    <a:pt x="12" y="7883"/>
                  </a:lnTo>
                  <a:cubicBezTo>
                    <a:pt x="643" y="7025"/>
                    <a:pt x="1643" y="6466"/>
                    <a:pt x="2774" y="6466"/>
                  </a:cubicBezTo>
                  <a:cubicBezTo>
                    <a:pt x="2781" y="6466"/>
                    <a:pt x="2789" y="6466"/>
                    <a:pt x="2796" y="6466"/>
                  </a:cubicBezTo>
                  <a:cubicBezTo>
                    <a:pt x="4667" y="6466"/>
                    <a:pt x="6191" y="7997"/>
                    <a:pt x="6203" y="9883"/>
                  </a:cubicBezTo>
                  <a:cubicBezTo>
                    <a:pt x="6227" y="11764"/>
                    <a:pt x="4691" y="13300"/>
                    <a:pt x="2798" y="13312"/>
                  </a:cubicBezTo>
                  <a:cubicBezTo>
                    <a:pt x="1667" y="13312"/>
                    <a:pt x="655" y="12764"/>
                    <a:pt x="36" y="11919"/>
                  </a:cubicBezTo>
                  <a:lnTo>
                    <a:pt x="36" y="11919"/>
                  </a:lnTo>
                  <a:lnTo>
                    <a:pt x="60" y="17741"/>
                  </a:lnTo>
                  <a:lnTo>
                    <a:pt x="5727" y="17705"/>
                  </a:lnTo>
                  <a:cubicBezTo>
                    <a:pt x="6251" y="17515"/>
                    <a:pt x="6763" y="17265"/>
                    <a:pt x="7215" y="16967"/>
                  </a:cubicBezTo>
                  <a:lnTo>
                    <a:pt x="7965" y="17693"/>
                  </a:lnTo>
                  <a:lnTo>
                    <a:pt x="8942" y="17693"/>
                  </a:lnTo>
                  <a:lnTo>
                    <a:pt x="10656" y="15955"/>
                  </a:lnTo>
                  <a:cubicBezTo>
                    <a:pt x="10930" y="15681"/>
                    <a:pt x="10930" y="15253"/>
                    <a:pt x="10656" y="15003"/>
                  </a:cubicBezTo>
                  <a:lnTo>
                    <a:pt x="9894" y="14253"/>
                  </a:lnTo>
                  <a:cubicBezTo>
                    <a:pt x="10370" y="13491"/>
                    <a:pt x="10716" y="12645"/>
                    <a:pt x="10930" y="11740"/>
                  </a:cubicBezTo>
                  <a:lnTo>
                    <a:pt x="11978" y="11740"/>
                  </a:lnTo>
                  <a:cubicBezTo>
                    <a:pt x="12359" y="11740"/>
                    <a:pt x="12656" y="11443"/>
                    <a:pt x="12656" y="11050"/>
                  </a:cubicBezTo>
                  <a:lnTo>
                    <a:pt x="12633" y="8609"/>
                  </a:lnTo>
                  <a:cubicBezTo>
                    <a:pt x="12633" y="8240"/>
                    <a:pt x="12323" y="7942"/>
                    <a:pt x="11954" y="7942"/>
                  </a:cubicBezTo>
                  <a:lnTo>
                    <a:pt x="10894" y="7942"/>
                  </a:lnTo>
                  <a:cubicBezTo>
                    <a:pt x="10692" y="7037"/>
                    <a:pt x="10335" y="6204"/>
                    <a:pt x="9835" y="5442"/>
                  </a:cubicBezTo>
                  <a:lnTo>
                    <a:pt x="10585" y="4680"/>
                  </a:lnTo>
                  <a:cubicBezTo>
                    <a:pt x="10847" y="4418"/>
                    <a:pt x="10847" y="3989"/>
                    <a:pt x="10585" y="3727"/>
                  </a:cubicBezTo>
                  <a:lnTo>
                    <a:pt x="8870" y="1989"/>
                  </a:lnTo>
                  <a:cubicBezTo>
                    <a:pt x="8739" y="1858"/>
                    <a:pt x="8564" y="1793"/>
                    <a:pt x="8390" y="1793"/>
                  </a:cubicBezTo>
                  <a:cubicBezTo>
                    <a:pt x="8215" y="1793"/>
                    <a:pt x="8043" y="1858"/>
                    <a:pt x="7918" y="1989"/>
                  </a:cubicBezTo>
                  <a:lnTo>
                    <a:pt x="7180" y="2751"/>
                  </a:lnTo>
                  <a:cubicBezTo>
                    <a:pt x="6418" y="2275"/>
                    <a:pt x="5572" y="1930"/>
                    <a:pt x="4655" y="1727"/>
                  </a:cubicBezTo>
                  <a:lnTo>
                    <a:pt x="4655" y="668"/>
                  </a:lnTo>
                  <a:cubicBezTo>
                    <a:pt x="4655" y="298"/>
                    <a:pt x="4346" y="1"/>
                    <a:pt x="3977" y="1"/>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rot="-1521129">
              <a:off x="1419831" y="4388165"/>
              <a:ext cx="494256" cy="631869"/>
            </a:xfrm>
            <a:custGeom>
              <a:rect b="b" l="l" r="r" t="t"/>
              <a:pathLst>
                <a:path extrusionOk="0" h="9895" w="7740">
                  <a:moveTo>
                    <a:pt x="2806" y="1"/>
                  </a:moveTo>
                  <a:cubicBezTo>
                    <a:pt x="2792" y="1"/>
                    <a:pt x="2777" y="1"/>
                    <a:pt x="2762" y="1"/>
                  </a:cubicBezTo>
                  <a:cubicBezTo>
                    <a:pt x="1738" y="1"/>
                    <a:pt x="786" y="322"/>
                    <a:pt x="0" y="858"/>
                  </a:cubicBezTo>
                  <a:lnTo>
                    <a:pt x="0" y="1549"/>
                  </a:lnTo>
                  <a:lnTo>
                    <a:pt x="0" y="2942"/>
                  </a:lnTo>
                  <a:cubicBezTo>
                    <a:pt x="619" y="2084"/>
                    <a:pt x="1619" y="1525"/>
                    <a:pt x="2751" y="1525"/>
                  </a:cubicBezTo>
                  <a:cubicBezTo>
                    <a:pt x="2758" y="1525"/>
                    <a:pt x="2765" y="1525"/>
                    <a:pt x="2772" y="1525"/>
                  </a:cubicBezTo>
                  <a:cubicBezTo>
                    <a:pt x="4655" y="1525"/>
                    <a:pt x="6180" y="3056"/>
                    <a:pt x="6191" y="4930"/>
                  </a:cubicBezTo>
                  <a:cubicBezTo>
                    <a:pt x="6203" y="6823"/>
                    <a:pt x="4667" y="8359"/>
                    <a:pt x="2786" y="8371"/>
                  </a:cubicBezTo>
                  <a:cubicBezTo>
                    <a:pt x="1655" y="8371"/>
                    <a:pt x="643" y="7823"/>
                    <a:pt x="12" y="6978"/>
                  </a:cubicBezTo>
                  <a:lnTo>
                    <a:pt x="12" y="6978"/>
                  </a:lnTo>
                  <a:lnTo>
                    <a:pt x="24" y="9062"/>
                  </a:lnTo>
                  <a:cubicBezTo>
                    <a:pt x="822" y="9597"/>
                    <a:pt x="1774" y="9895"/>
                    <a:pt x="2798" y="9895"/>
                  </a:cubicBezTo>
                  <a:cubicBezTo>
                    <a:pt x="5537" y="9847"/>
                    <a:pt x="7739" y="7633"/>
                    <a:pt x="7727" y="4906"/>
                  </a:cubicBezTo>
                  <a:cubicBezTo>
                    <a:pt x="7704" y="2194"/>
                    <a:pt x="5513" y="1"/>
                    <a:pt x="2806"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rot="-1521129">
              <a:off x="934994" y="3240995"/>
              <a:ext cx="806774" cy="827273"/>
            </a:xfrm>
            <a:custGeom>
              <a:rect b="b" l="l" r="r" t="t"/>
              <a:pathLst>
                <a:path extrusionOk="0" h="12955" w="12634">
                  <a:moveTo>
                    <a:pt x="10514" y="0"/>
                  </a:moveTo>
                  <a:lnTo>
                    <a:pt x="4323" y="36"/>
                  </a:lnTo>
                  <a:cubicBezTo>
                    <a:pt x="5418" y="596"/>
                    <a:pt x="6156" y="1750"/>
                    <a:pt x="6168" y="3060"/>
                  </a:cubicBezTo>
                  <a:cubicBezTo>
                    <a:pt x="6192" y="4953"/>
                    <a:pt x="4656" y="6477"/>
                    <a:pt x="2763" y="6489"/>
                  </a:cubicBezTo>
                  <a:cubicBezTo>
                    <a:pt x="1632" y="6489"/>
                    <a:pt x="620" y="5941"/>
                    <a:pt x="1" y="5096"/>
                  </a:cubicBezTo>
                  <a:lnTo>
                    <a:pt x="1" y="5096"/>
                  </a:lnTo>
                  <a:lnTo>
                    <a:pt x="24" y="10978"/>
                  </a:lnTo>
                  <a:cubicBezTo>
                    <a:pt x="310" y="11085"/>
                    <a:pt x="596" y="11156"/>
                    <a:pt x="894" y="11228"/>
                  </a:cubicBezTo>
                  <a:lnTo>
                    <a:pt x="906" y="12288"/>
                  </a:lnTo>
                  <a:cubicBezTo>
                    <a:pt x="906" y="12657"/>
                    <a:pt x="1203" y="12954"/>
                    <a:pt x="1596" y="12954"/>
                  </a:cubicBezTo>
                  <a:lnTo>
                    <a:pt x="4037" y="12942"/>
                  </a:lnTo>
                  <a:cubicBezTo>
                    <a:pt x="4406" y="12942"/>
                    <a:pt x="4704" y="12633"/>
                    <a:pt x="4704" y="12252"/>
                  </a:cubicBezTo>
                  <a:lnTo>
                    <a:pt x="4704" y="11204"/>
                  </a:lnTo>
                  <a:cubicBezTo>
                    <a:pt x="5608" y="10990"/>
                    <a:pt x="6442" y="10633"/>
                    <a:pt x="7204" y="10144"/>
                  </a:cubicBezTo>
                  <a:lnTo>
                    <a:pt x="7966" y="10883"/>
                  </a:lnTo>
                  <a:cubicBezTo>
                    <a:pt x="8097" y="11019"/>
                    <a:pt x="8270" y="11088"/>
                    <a:pt x="8442" y="11088"/>
                  </a:cubicBezTo>
                  <a:cubicBezTo>
                    <a:pt x="8615" y="11088"/>
                    <a:pt x="8787" y="11019"/>
                    <a:pt x="8918" y="10883"/>
                  </a:cubicBezTo>
                  <a:lnTo>
                    <a:pt x="10645" y="9144"/>
                  </a:lnTo>
                  <a:cubicBezTo>
                    <a:pt x="10907" y="8870"/>
                    <a:pt x="10907" y="8442"/>
                    <a:pt x="10645" y="8192"/>
                  </a:cubicBezTo>
                  <a:lnTo>
                    <a:pt x="9883" y="7442"/>
                  </a:lnTo>
                  <a:cubicBezTo>
                    <a:pt x="10359" y="6692"/>
                    <a:pt x="10704" y="5846"/>
                    <a:pt x="10907" y="4929"/>
                  </a:cubicBezTo>
                  <a:lnTo>
                    <a:pt x="11966" y="4929"/>
                  </a:lnTo>
                  <a:cubicBezTo>
                    <a:pt x="12336" y="4929"/>
                    <a:pt x="12633" y="4632"/>
                    <a:pt x="12633" y="4251"/>
                  </a:cubicBezTo>
                  <a:lnTo>
                    <a:pt x="12621" y="1810"/>
                  </a:lnTo>
                  <a:cubicBezTo>
                    <a:pt x="12621" y="1429"/>
                    <a:pt x="12300" y="1131"/>
                    <a:pt x="11931" y="1131"/>
                  </a:cubicBezTo>
                  <a:lnTo>
                    <a:pt x="10871" y="1131"/>
                  </a:lnTo>
                  <a:cubicBezTo>
                    <a:pt x="10788" y="750"/>
                    <a:pt x="10669" y="381"/>
                    <a:pt x="10514" y="0"/>
                  </a:cubicBezTo>
                  <a:close/>
                </a:path>
              </a:pathLst>
            </a:cu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rot="-1521129">
              <a:off x="883902" y="3325186"/>
              <a:ext cx="492724" cy="510285"/>
            </a:xfrm>
            <a:custGeom>
              <a:rect b="b" l="l" r="r" t="t"/>
              <a:pathLst>
                <a:path extrusionOk="0" h="7991" w="7716">
                  <a:moveTo>
                    <a:pt x="6632" y="1"/>
                  </a:moveTo>
                  <a:lnTo>
                    <a:pt x="4334" y="13"/>
                  </a:lnTo>
                  <a:cubicBezTo>
                    <a:pt x="5418" y="584"/>
                    <a:pt x="6156" y="1727"/>
                    <a:pt x="6180" y="3037"/>
                  </a:cubicBezTo>
                  <a:cubicBezTo>
                    <a:pt x="6192" y="4930"/>
                    <a:pt x="4656" y="6466"/>
                    <a:pt x="2763" y="6478"/>
                  </a:cubicBezTo>
                  <a:cubicBezTo>
                    <a:pt x="1632" y="6478"/>
                    <a:pt x="632" y="5930"/>
                    <a:pt x="1" y="5073"/>
                  </a:cubicBezTo>
                  <a:lnTo>
                    <a:pt x="1" y="5073"/>
                  </a:lnTo>
                  <a:lnTo>
                    <a:pt x="12" y="7157"/>
                  </a:lnTo>
                  <a:cubicBezTo>
                    <a:pt x="798" y="7692"/>
                    <a:pt x="1763" y="7990"/>
                    <a:pt x="2787" y="7990"/>
                  </a:cubicBezTo>
                  <a:cubicBezTo>
                    <a:pt x="5513" y="7978"/>
                    <a:pt x="7716" y="5764"/>
                    <a:pt x="7692" y="3025"/>
                  </a:cubicBezTo>
                  <a:cubicBezTo>
                    <a:pt x="7692" y="1882"/>
                    <a:pt x="7287" y="834"/>
                    <a:pt x="6632" y="1"/>
                  </a:cubicBezTo>
                  <a:close/>
                </a:path>
              </a:pathLst>
            </a:cu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9"/>
            <p:cNvSpPr/>
            <p:nvPr/>
          </p:nvSpPr>
          <p:spPr>
            <a:xfrm rot="-1521129">
              <a:off x="1166872" y="3097272"/>
              <a:ext cx="1210481" cy="2002696"/>
            </a:xfrm>
            <a:custGeom>
              <a:rect b="b" l="l" r="r" t="t"/>
              <a:pathLst>
                <a:path extrusionOk="0" h="31362" w="18956">
                  <a:moveTo>
                    <a:pt x="18824" y="0"/>
                  </a:moveTo>
                  <a:lnTo>
                    <a:pt x="1" y="84"/>
                  </a:lnTo>
                  <a:lnTo>
                    <a:pt x="72" y="20122"/>
                  </a:lnTo>
                  <a:lnTo>
                    <a:pt x="120" y="31361"/>
                  </a:lnTo>
                  <a:lnTo>
                    <a:pt x="18955" y="31290"/>
                  </a:lnTo>
                  <a:lnTo>
                    <a:pt x="18836" y="2894"/>
                  </a:lnTo>
                  <a:lnTo>
                    <a:pt x="18824" y="0"/>
                  </a:lnTo>
                  <a:close/>
                </a:path>
              </a:pathLst>
            </a:cu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9"/>
          <p:cNvSpPr/>
          <p:nvPr/>
        </p:nvSpPr>
        <p:spPr>
          <a:xfrm>
            <a:off x="883624" y="614838"/>
            <a:ext cx="204300" cy="204300"/>
          </a:xfrm>
          <a:prstGeom prst="ellipse">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3632182" y="413497"/>
            <a:ext cx="226134" cy="226191"/>
          </a:xfrm>
          <a:custGeom>
            <a:rect b="b" l="l" r="r" t="t"/>
            <a:pathLst>
              <a:path extrusionOk="0" h="3430" w="3429">
                <a:moveTo>
                  <a:pt x="1715" y="0"/>
                </a:moveTo>
                <a:cubicBezTo>
                  <a:pt x="774" y="0"/>
                  <a:pt x="0" y="774"/>
                  <a:pt x="0" y="1715"/>
                </a:cubicBezTo>
                <a:cubicBezTo>
                  <a:pt x="0" y="2655"/>
                  <a:pt x="774" y="3429"/>
                  <a:pt x="1715" y="3429"/>
                </a:cubicBezTo>
                <a:cubicBezTo>
                  <a:pt x="2667" y="3429"/>
                  <a:pt x="3429" y="2655"/>
                  <a:pt x="3429" y="1715"/>
                </a:cubicBezTo>
                <a:cubicBezTo>
                  <a:pt x="3429" y="774"/>
                  <a:pt x="2667" y="0"/>
                  <a:pt x="1715" y="0"/>
                </a:cubicBezTo>
                <a:close/>
              </a:path>
            </a:pathLst>
          </a:custGeom>
          <a:solidFill>
            <a:schemeClr val="accent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3368076" y="669950"/>
            <a:ext cx="225409" cy="225400"/>
          </a:xfrm>
          <a:custGeom>
            <a:rect b="b" l="l" r="r" t="t"/>
            <a:pathLst>
              <a:path extrusionOk="0" h="3418" w="3418">
                <a:moveTo>
                  <a:pt x="1703" y="1"/>
                </a:moveTo>
                <a:cubicBezTo>
                  <a:pt x="762" y="1"/>
                  <a:pt x="0" y="763"/>
                  <a:pt x="0" y="1703"/>
                </a:cubicBezTo>
                <a:cubicBezTo>
                  <a:pt x="0" y="2656"/>
                  <a:pt x="762" y="3418"/>
                  <a:pt x="1703" y="3418"/>
                </a:cubicBezTo>
                <a:cubicBezTo>
                  <a:pt x="2655" y="3418"/>
                  <a:pt x="3417" y="2656"/>
                  <a:pt x="3417" y="1703"/>
                </a:cubicBezTo>
                <a:cubicBezTo>
                  <a:pt x="3417" y="763"/>
                  <a:pt x="2655" y="1"/>
                  <a:pt x="1703" y="1"/>
                </a:cubicBezTo>
                <a:close/>
              </a:path>
            </a:pathLst>
          </a:custGeom>
          <a:solidFill>
            <a:schemeClr val="accent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txBox="1"/>
          <p:nvPr>
            <p:ph type="title"/>
          </p:nvPr>
        </p:nvSpPr>
        <p:spPr>
          <a:xfrm>
            <a:off x="938700" y="1547325"/>
            <a:ext cx="2496600" cy="2067900"/>
          </a:xfrm>
          <a:prstGeom prst="rect">
            <a:avLst/>
          </a:prstGeom>
        </p:spPr>
        <p:txBody>
          <a:bodyPr anchorCtr="0" anchor="b" bIns="91425" lIns="91425" spcFirstLastPara="1" rIns="91425" wrap="square" tIns="91425">
            <a:noAutofit/>
          </a:bodyPr>
          <a:lstStyle>
            <a:lvl1pPr lvl="0">
              <a:spcBef>
                <a:spcPts val="0"/>
              </a:spcBef>
              <a:spcAft>
                <a:spcPts val="0"/>
              </a:spcAft>
              <a:buSzPts val="3500"/>
              <a:buNone/>
              <a:defRPr sz="3500"/>
            </a:lvl1pPr>
            <a:lvl2pPr lvl="1" algn="ctr">
              <a:spcBef>
                <a:spcPts val="0"/>
              </a:spcBef>
              <a:spcAft>
                <a:spcPts val="0"/>
              </a:spcAft>
              <a:buSzPts val="3500"/>
              <a:buNone/>
              <a:defRPr sz="3500"/>
            </a:lvl2pPr>
            <a:lvl3pPr lvl="2" algn="ctr">
              <a:spcBef>
                <a:spcPts val="0"/>
              </a:spcBef>
              <a:spcAft>
                <a:spcPts val="0"/>
              </a:spcAft>
              <a:buSzPts val="3500"/>
              <a:buNone/>
              <a:defRPr sz="3500"/>
            </a:lvl3pPr>
            <a:lvl4pPr lvl="3" algn="ctr">
              <a:spcBef>
                <a:spcPts val="0"/>
              </a:spcBef>
              <a:spcAft>
                <a:spcPts val="0"/>
              </a:spcAft>
              <a:buSzPts val="3500"/>
              <a:buNone/>
              <a:defRPr sz="3500"/>
            </a:lvl4pPr>
            <a:lvl5pPr lvl="4" algn="ctr">
              <a:spcBef>
                <a:spcPts val="0"/>
              </a:spcBef>
              <a:spcAft>
                <a:spcPts val="0"/>
              </a:spcAft>
              <a:buSzPts val="3500"/>
              <a:buNone/>
              <a:defRPr sz="3500"/>
            </a:lvl5pPr>
            <a:lvl6pPr lvl="5" algn="ctr">
              <a:spcBef>
                <a:spcPts val="0"/>
              </a:spcBef>
              <a:spcAft>
                <a:spcPts val="0"/>
              </a:spcAft>
              <a:buSzPts val="3500"/>
              <a:buNone/>
              <a:defRPr sz="3500"/>
            </a:lvl6pPr>
            <a:lvl7pPr lvl="6" algn="ctr">
              <a:spcBef>
                <a:spcPts val="0"/>
              </a:spcBef>
              <a:spcAft>
                <a:spcPts val="0"/>
              </a:spcAft>
              <a:buSzPts val="3500"/>
              <a:buNone/>
              <a:defRPr sz="3500"/>
            </a:lvl7pPr>
            <a:lvl8pPr lvl="7" algn="ctr">
              <a:spcBef>
                <a:spcPts val="0"/>
              </a:spcBef>
              <a:spcAft>
                <a:spcPts val="0"/>
              </a:spcAft>
              <a:buSzPts val="3500"/>
              <a:buNone/>
              <a:defRPr sz="3500"/>
            </a:lvl8pPr>
            <a:lvl9pPr lvl="8" algn="ctr">
              <a:spcBef>
                <a:spcPts val="0"/>
              </a:spcBef>
              <a:spcAft>
                <a:spcPts val="0"/>
              </a:spcAft>
              <a:buSzPts val="3500"/>
              <a:buNone/>
              <a:defRPr sz="3500"/>
            </a:lvl9pPr>
          </a:lstStyle>
          <a:p/>
        </p:txBody>
      </p:sp>
      <p:sp>
        <p:nvSpPr>
          <p:cNvPr id="403" name="Google Shape;403;p9"/>
          <p:cNvSpPr txBox="1"/>
          <p:nvPr>
            <p:ph idx="1" type="subTitle"/>
          </p:nvPr>
        </p:nvSpPr>
        <p:spPr>
          <a:xfrm>
            <a:off x="5315400" y="93839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
        <p:nvSpPr>
          <p:cNvPr id="404" name="Google Shape;404;p9"/>
          <p:cNvSpPr txBox="1"/>
          <p:nvPr>
            <p:ph idx="2" type="subTitle"/>
          </p:nvPr>
        </p:nvSpPr>
        <p:spPr>
          <a:xfrm>
            <a:off x="5315400" y="2881949"/>
            <a:ext cx="2898600" cy="115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600">
                <a:solidFill>
                  <a:schemeClr val="lt1"/>
                </a:solidFill>
              </a:defRPr>
            </a:lvl1pPr>
            <a:lvl2pPr lvl="1" rtl="0" algn="ctr">
              <a:lnSpc>
                <a:spcPct val="100000"/>
              </a:lnSpc>
              <a:spcBef>
                <a:spcPts val="1200"/>
              </a:spcBef>
              <a:spcAft>
                <a:spcPts val="0"/>
              </a:spcAft>
              <a:buNone/>
              <a:defRPr sz="1600">
                <a:solidFill>
                  <a:schemeClr val="lt1"/>
                </a:solidFill>
              </a:defRPr>
            </a:lvl2pPr>
            <a:lvl3pPr lvl="2" rtl="0" algn="ctr">
              <a:lnSpc>
                <a:spcPct val="100000"/>
              </a:lnSpc>
              <a:spcBef>
                <a:spcPts val="1200"/>
              </a:spcBef>
              <a:spcAft>
                <a:spcPts val="0"/>
              </a:spcAft>
              <a:buNone/>
              <a:defRPr sz="1600">
                <a:solidFill>
                  <a:schemeClr val="lt1"/>
                </a:solidFill>
              </a:defRPr>
            </a:lvl3pPr>
            <a:lvl4pPr lvl="3" rtl="0" algn="ctr">
              <a:lnSpc>
                <a:spcPct val="100000"/>
              </a:lnSpc>
              <a:spcBef>
                <a:spcPts val="1200"/>
              </a:spcBef>
              <a:spcAft>
                <a:spcPts val="0"/>
              </a:spcAft>
              <a:buNone/>
              <a:defRPr sz="1600">
                <a:solidFill>
                  <a:schemeClr val="lt1"/>
                </a:solidFill>
              </a:defRPr>
            </a:lvl4pPr>
            <a:lvl5pPr lvl="4" rtl="0" algn="ctr">
              <a:lnSpc>
                <a:spcPct val="100000"/>
              </a:lnSpc>
              <a:spcBef>
                <a:spcPts val="1200"/>
              </a:spcBef>
              <a:spcAft>
                <a:spcPts val="0"/>
              </a:spcAft>
              <a:buNone/>
              <a:defRPr sz="1600">
                <a:solidFill>
                  <a:schemeClr val="lt1"/>
                </a:solidFill>
              </a:defRPr>
            </a:lvl5pPr>
            <a:lvl6pPr lvl="5" rtl="0" algn="ctr">
              <a:lnSpc>
                <a:spcPct val="100000"/>
              </a:lnSpc>
              <a:spcBef>
                <a:spcPts val="1200"/>
              </a:spcBef>
              <a:spcAft>
                <a:spcPts val="0"/>
              </a:spcAft>
              <a:buNone/>
              <a:defRPr sz="1600">
                <a:solidFill>
                  <a:schemeClr val="lt1"/>
                </a:solidFill>
              </a:defRPr>
            </a:lvl6pPr>
            <a:lvl7pPr lvl="6" rtl="0" algn="ctr">
              <a:lnSpc>
                <a:spcPct val="100000"/>
              </a:lnSpc>
              <a:spcBef>
                <a:spcPts val="1200"/>
              </a:spcBef>
              <a:spcAft>
                <a:spcPts val="0"/>
              </a:spcAft>
              <a:buNone/>
              <a:defRPr sz="1600">
                <a:solidFill>
                  <a:schemeClr val="lt1"/>
                </a:solidFill>
              </a:defRPr>
            </a:lvl7pPr>
            <a:lvl8pPr lvl="7" rtl="0" algn="ctr">
              <a:lnSpc>
                <a:spcPct val="100000"/>
              </a:lnSpc>
              <a:spcBef>
                <a:spcPts val="1200"/>
              </a:spcBef>
              <a:spcAft>
                <a:spcPts val="0"/>
              </a:spcAft>
              <a:buNone/>
              <a:defRPr sz="1600">
                <a:solidFill>
                  <a:schemeClr val="lt1"/>
                </a:solidFill>
              </a:defRPr>
            </a:lvl8pPr>
            <a:lvl9pPr lvl="8" rtl="0" algn="ctr">
              <a:lnSpc>
                <a:spcPct val="100000"/>
              </a:lnSpc>
              <a:spcBef>
                <a:spcPts val="1200"/>
              </a:spcBef>
              <a:spcAft>
                <a:spcPts val="1200"/>
              </a:spcAft>
              <a:buNone/>
              <a:defRPr sz="1600">
                <a:solidFill>
                  <a:schemeClr val="lt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5" name="Shape 405"/>
        <p:cNvGrpSpPr/>
        <p:nvPr/>
      </p:nvGrpSpPr>
      <p:grpSpPr>
        <a:xfrm>
          <a:off x="0" y="0"/>
          <a:ext cx="0" cy="0"/>
          <a:chOff x="0" y="0"/>
          <a:chExt cx="0" cy="0"/>
        </a:xfrm>
      </p:grpSpPr>
      <p:grpSp>
        <p:nvGrpSpPr>
          <p:cNvPr id="406" name="Google Shape;406;p10"/>
          <p:cNvGrpSpPr/>
          <p:nvPr/>
        </p:nvGrpSpPr>
        <p:grpSpPr>
          <a:xfrm>
            <a:off x="5665230" y="2373379"/>
            <a:ext cx="3270295" cy="2854496"/>
            <a:chOff x="5665230" y="2373379"/>
            <a:chExt cx="3270295" cy="2854496"/>
          </a:xfrm>
        </p:grpSpPr>
        <p:sp>
          <p:nvSpPr>
            <p:cNvPr id="407" name="Google Shape;407;p10"/>
            <p:cNvSpPr/>
            <p:nvPr/>
          </p:nvSpPr>
          <p:spPr>
            <a:xfrm>
              <a:off x="7806475" y="4191975"/>
              <a:ext cx="1035900" cy="1035900"/>
            </a:xfrm>
            <a:prstGeom prst="roundRect">
              <a:avLst>
                <a:gd fmla="val 19717" name="adj"/>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5665232" y="2526371"/>
              <a:ext cx="2765100" cy="2218200"/>
            </a:xfrm>
            <a:prstGeom prst="roundRect">
              <a:avLst>
                <a:gd fmla="val 5206" name="adj"/>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0"/>
            <p:cNvSpPr/>
            <p:nvPr/>
          </p:nvSpPr>
          <p:spPr>
            <a:xfrm>
              <a:off x="5665230" y="2451315"/>
              <a:ext cx="2765100" cy="2181000"/>
            </a:xfrm>
            <a:prstGeom prst="roundRect">
              <a:avLst>
                <a:gd fmla="val 5206" name="adj"/>
              </a:avLst>
            </a:prstGeom>
            <a:solidFill>
              <a:schemeClr val="accent4"/>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0"/>
            <p:cNvSpPr/>
            <p:nvPr/>
          </p:nvSpPr>
          <p:spPr>
            <a:xfrm>
              <a:off x="5994975" y="2373379"/>
              <a:ext cx="563100" cy="153000"/>
            </a:xfrm>
            <a:prstGeom prst="roundRect">
              <a:avLst>
                <a:gd fmla="val 16667" name="adj"/>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0"/>
            <p:cNvSpPr/>
            <p:nvPr/>
          </p:nvSpPr>
          <p:spPr>
            <a:xfrm>
              <a:off x="8731224" y="4501950"/>
              <a:ext cx="204300" cy="204300"/>
            </a:xfrm>
            <a:prstGeom prst="ellipse">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2" name="Google Shape;412;p10"/>
          <p:cNvSpPr txBox="1"/>
          <p:nvPr>
            <p:ph idx="1" type="body"/>
          </p:nvPr>
        </p:nvSpPr>
        <p:spPr>
          <a:xfrm>
            <a:off x="6029880" y="2780675"/>
            <a:ext cx="2035800" cy="1522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2400">
                <a:solidFill>
                  <a:schemeClr val="lt1"/>
                </a:solidFill>
                <a:latin typeface="Open Sans ExtraBold"/>
                <a:ea typeface="Open Sans ExtraBold"/>
                <a:cs typeface="Open Sans ExtraBold"/>
                <a:sym typeface="Open Sans Extra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400" y="381209"/>
            <a:ext cx="77172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1pPr>
            <a:lvl2pPr lvl="1">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2pPr>
            <a:lvl3pPr lvl="2">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3pPr>
            <a:lvl4pPr lvl="3">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4pPr>
            <a:lvl5pPr lvl="4">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5pPr>
            <a:lvl6pPr lvl="5">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6pPr>
            <a:lvl7pPr lvl="6">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7pPr>
            <a:lvl8pPr lvl="7">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8pPr>
            <a:lvl9pPr lvl="8">
              <a:spcBef>
                <a:spcPts val="0"/>
              </a:spcBef>
              <a:spcAft>
                <a:spcPts val="0"/>
              </a:spcAft>
              <a:buClr>
                <a:schemeClr val="dk1"/>
              </a:buClr>
              <a:buSzPts val="2400"/>
              <a:buFont typeface="Open Sans ExtraBold"/>
              <a:buNone/>
              <a:defRPr sz="2400">
                <a:solidFill>
                  <a:schemeClr val="dk1"/>
                </a:solidFill>
                <a:latin typeface="Open Sans ExtraBold"/>
                <a:ea typeface="Open Sans ExtraBold"/>
                <a:cs typeface="Open Sans ExtraBold"/>
                <a:sym typeface="Open Sans ExtraBold"/>
              </a:defRPr>
            </a:lvl9pPr>
          </a:lstStyle>
          <a:p/>
        </p:txBody>
      </p:sp>
      <p:sp>
        <p:nvSpPr>
          <p:cNvPr id="7" name="Google Shape;7;p1"/>
          <p:cNvSpPr txBox="1"/>
          <p:nvPr>
            <p:ph idx="1" type="body"/>
          </p:nvPr>
        </p:nvSpPr>
        <p:spPr>
          <a:xfrm>
            <a:off x="713400" y="1152475"/>
            <a:ext cx="77172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Mono"/>
              <a:buChar char="●"/>
              <a:defRPr sz="1800">
                <a:solidFill>
                  <a:schemeClr val="dk1"/>
                </a:solidFill>
                <a:latin typeface="Roboto Mono"/>
                <a:ea typeface="Roboto Mono"/>
                <a:cs typeface="Roboto Mono"/>
                <a:sym typeface="Roboto Mono"/>
              </a:defRPr>
            </a:lvl1pPr>
            <a:lvl2pPr indent="-317500" lvl="1" marL="9144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2pPr>
            <a:lvl3pPr indent="-317500" lvl="2" marL="13716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3pPr>
            <a:lvl4pPr indent="-317500" lvl="3" marL="18288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4pPr>
            <a:lvl5pPr indent="-317500" lvl="4" marL="22860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5pPr>
            <a:lvl6pPr indent="-317500" lvl="5" marL="27432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6pPr>
            <a:lvl7pPr indent="-317500" lvl="6" marL="32004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7pPr>
            <a:lvl8pPr indent="-317500" lvl="7" marL="36576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8pPr>
            <a:lvl9pPr indent="-317500" lvl="8" marL="4114800">
              <a:lnSpc>
                <a:spcPct val="100000"/>
              </a:lnSpc>
              <a:spcBef>
                <a:spcPts val="0"/>
              </a:spcBef>
              <a:spcAft>
                <a:spcPts val="0"/>
              </a:spcAft>
              <a:buClr>
                <a:schemeClr val="dk1"/>
              </a:buClr>
              <a:buSzPts val="1400"/>
              <a:buFont typeface="Roboto Mono"/>
              <a:buChar char="■"/>
              <a:defRPr>
                <a:solidFill>
                  <a:schemeClr val="dk1"/>
                </a:solidFill>
                <a:latin typeface="Roboto Mono"/>
                <a:ea typeface="Roboto Mono"/>
                <a:cs typeface="Roboto Mono"/>
                <a:sym typeface="Roboto Mon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my.udel.edu/task/all/udsisstudent" TargetMode="External"/><Relationship Id="rId4" Type="http://schemas.openxmlformats.org/officeDocument/2006/relationships/hyperlink" Target="https://catalog.udel.edu/content.php?catoid=47&amp;navoid=8860" TargetMode="External"/><Relationship Id="rId9" Type="http://schemas.openxmlformats.org/officeDocument/2006/relationships/hyperlink" Target="https://www1.udel.edu/registrar/course-info-registration/register-for-classes.html" TargetMode="External"/><Relationship Id="rId5" Type="http://schemas.openxmlformats.org/officeDocument/2006/relationships/hyperlink" Target="https://ucpc.cis.udel.edu/" TargetMode="External"/><Relationship Id="rId6" Type="http://schemas.openxmlformats.org/officeDocument/2006/relationships/hyperlink" Target="https://ud-cis-teaching.github.io/student-guidance/" TargetMode="External"/><Relationship Id="rId7" Type="http://schemas.openxmlformats.org/officeDocument/2006/relationships/hyperlink" Target="https://udel.joinhandshake.com/login" TargetMode="External"/><Relationship Id="rId8" Type="http://schemas.openxmlformats.org/officeDocument/2006/relationships/hyperlink" Target="https://www.udel.edu/students/career-center/students/resume/" TargetMode="External"/><Relationship Id="rId11" Type="http://schemas.openxmlformats.org/officeDocument/2006/relationships/hyperlink" Target="https://www.coursera.org/" TargetMode="External"/><Relationship Id="rId10" Type="http://schemas.openxmlformats.org/officeDocument/2006/relationships/hyperlink" Target="https://www.geeksforgeeks.org/practice-for-cracking-any-coding-interview/" TargetMode="External"/><Relationship Id="rId13" Type="http://schemas.openxmlformats.org/officeDocument/2006/relationships/hyperlink" Target="https://www.cis.udel.edu/academics/undergraduate-programs/undergraduate-faqs/" TargetMode="External"/><Relationship Id="rId12" Type="http://schemas.openxmlformats.org/officeDocument/2006/relationships/hyperlink" Target="https://www.tableau.com/" TargetMode="External"/><Relationship Id="rId15" Type="http://schemas.openxmlformats.org/officeDocument/2006/relationships/hyperlink" Target="https://international.udel.edu/DB/PUB_ProgramList.aspx" TargetMode="External"/><Relationship Id="rId14" Type="http://schemas.openxmlformats.org/officeDocument/2006/relationships/hyperlink" Target="https://www.udel.edu/academics/global/study-abroa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hyperlink" Target="http://www.youtube.com/watch?v=u_BcMXgws6Y" TargetMode="Externa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 Id="rId3" Type="http://schemas.openxmlformats.org/officeDocument/2006/relationships/hyperlink" Target="https://my.udel.edu/task/all/webreg" TargetMode="External"/><Relationship Id="rId4" Type="http://schemas.openxmlformats.org/officeDocument/2006/relationships/image" Target="../media/image4.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37"/>
          <p:cNvSpPr txBox="1"/>
          <p:nvPr>
            <p:ph type="ctrTitle"/>
          </p:nvPr>
        </p:nvSpPr>
        <p:spPr>
          <a:xfrm>
            <a:off x="728175" y="1459674"/>
            <a:ext cx="2957100" cy="9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5400"/>
              <a:t>CISC108</a:t>
            </a:r>
            <a:endParaRPr sz="5400"/>
          </a:p>
        </p:txBody>
      </p:sp>
      <p:sp>
        <p:nvSpPr>
          <p:cNvPr id="1504" name="Google Shape;1504;p37"/>
          <p:cNvSpPr txBox="1"/>
          <p:nvPr>
            <p:ph idx="1" type="subTitle"/>
          </p:nvPr>
        </p:nvSpPr>
        <p:spPr>
          <a:xfrm>
            <a:off x="2564700" y="3615300"/>
            <a:ext cx="3959100" cy="7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9 - Time/While</a:t>
            </a:r>
            <a:endParaRPr/>
          </a:p>
        </p:txBody>
      </p:sp>
      <p:sp>
        <p:nvSpPr>
          <p:cNvPr id="1505" name="Google Shape;1505;p37"/>
          <p:cNvSpPr txBox="1"/>
          <p:nvPr>
            <p:ph idx="2" type="subTitle"/>
          </p:nvPr>
        </p:nvSpPr>
        <p:spPr>
          <a:xfrm>
            <a:off x="5766425" y="2541850"/>
            <a:ext cx="2744400" cy="72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[TA Name]</a:t>
            </a:r>
            <a:endParaRPr sz="2000"/>
          </a:p>
          <a:p>
            <a:pPr indent="0" lvl="0" marL="0" rtl="0" algn="l">
              <a:spcBef>
                <a:spcPts val="0"/>
              </a:spcBef>
              <a:spcAft>
                <a:spcPts val="0"/>
              </a:spcAft>
              <a:buClr>
                <a:schemeClr val="dk1"/>
              </a:buClr>
              <a:buSzPts val="1100"/>
              <a:buFont typeface="Arial"/>
              <a:buNone/>
            </a:pPr>
            <a:r>
              <a:rPr lang="en" sz="2000"/>
              <a:t>[TA Name]</a:t>
            </a:r>
            <a:endParaRPr sz="2000"/>
          </a:p>
          <a:p>
            <a:pPr indent="0" lvl="0" marL="0" rtl="0" algn="l">
              <a:spcBef>
                <a:spcPts val="0"/>
              </a:spcBef>
              <a:spcAft>
                <a:spcPts val="0"/>
              </a:spcAft>
              <a:buNone/>
            </a:pPr>
            <a:r>
              <a:rPr lang="en" sz="1700">
                <a:latin typeface="Open Sans"/>
                <a:ea typeface="Open Sans"/>
                <a:cs typeface="Open Sans"/>
                <a:sym typeface="Open Sans"/>
              </a:rPr>
              <a:t>University of Delaware</a:t>
            </a:r>
            <a:endParaRPr>
              <a:latin typeface="Open Sans"/>
              <a:ea typeface="Open Sans"/>
              <a:cs typeface="Open Sans"/>
              <a:sym typeface="Open Sans"/>
            </a:endParaRPr>
          </a:p>
        </p:txBody>
      </p:sp>
      <p:sp>
        <p:nvSpPr>
          <p:cNvPr id="1506" name="Google Shape;1506;p37"/>
          <p:cNvSpPr txBox="1"/>
          <p:nvPr>
            <p:ph idx="4294967295" type="subTitle"/>
          </p:nvPr>
        </p:nvSpPr>
        <p:spPr>
          <a:xfrm>
            <a:off x="2203650" y="2505336"/>
            <a:ext cx="3026700" cy="960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300"/>
              <a:t>Introduction to Computer Science</a:t>
            </a:r>
            <a:endParaRPr sz="2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7" name="Shape 1567"/>
        <p:cNvGrpSpPr/>
        <p:nvPr/>
      </p:nvGrpSpPr>
      <p:grpSpPr>
        <a:xfrm>
          <a:off x="0" y="0"/>
          <a:ext cx="0" cy="0"/>
          <a:chOff x="0" y="0"/>
          <a:chExt cx="0" cy="0"/>
        </a:xfrm>
      </p:grpSpPr>
      <p:sp>
        <p:nvSpPr>
          <p:cNvPr id="1568" name="Google Shape;1568;p46"/>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FAQs</a:t>
            </a:r>
            <a:endParaRPr/>
          </a:p>
        </p:txBody>
      </p:sp>
      <p:sp>
        <p:nvSpPr>
          <p:cNvPr id="1569" name="Google Shape;1569;p46"/>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Are CISC classes hard? What are some of the harder classes you’ve taken?</a:t>
            </a:r>
            <a:endParaRPr/>
          </a:p>
          <a:p>
            <a:pPr indent="-330200" lvl="0" marL="457200" rtl="0" algn="l">
              <a:spcBef>
                <a:spcPts val="0"/>
              </a:spcBef>
              <a:spcAft>
                <a:spcPts val="0"/>
              </a:spcAft>
              <a:buSzPts val="1600"/>
              <a:buChar char="●"/>
            </a:pPr>
            <a:r>
              <a:rPr lang="en"/>
              <a:t>Where can I find internship opportunities?</a:t>
            </a:r>
            <a:endParaRPr/>
          </a:p>
          <a:p>
            <a:pPr indent="-330200" lvl="0" marL="457200" rtl="0" algn="l">
              <a:spcBef>
                <a:spcPts val="0"/>
              </a:spcBef>
              <a:spcAft>
                <a:spcPts val="0"/>
              </a:spcAft>
              <a:buSzPts val="1600"/>
              <a:buChar char="●"/>
            </a:pPr>
            <a:r>
              <a:rPr lang="en"/>
              <a:t>What is the difference between CS BS, CS BA, INSY?</a:t>
            </a:r>
            <a:endParaRPr/>
          </a:p>
          <a:p>
            <a:pPr indent="-330200" lvl="0" marL="457200" rtl="0" algn="l">
              <a:spcBef>
                <a:spcPts val="0"/>
              </a:spcBef>
              <a:spcAft>
                <a:spcPts val="0"/>
              </a:spcAft>
              <a:buSzPts val="1600"/>
              <a:buChar char="●"/>
            </a:pPr>
            <a:r>
              <a:rPr lang="en"/>
              <a:t>When do I select my concentration?</a:t>
            </a:r>
            <a:endParaRPr/>
          </a:p>
          <a:p>
            <a:pPr indent="-330200" lvl="0" marL="457200" rtl="0" algn="l">
              <a:spcBef>
                <a:spcPts val="0"/>
              </a:spcBef>
              <a:spcAft>
                <a:spcPts val="0"/>
              </a:spcAft>
              <a:buSzPts val="1600"/>
              <a:buChar char="●"/>
            </a:pPr>
            <a:r>
              <a:rPr lang="en"/>
              <a:t>When/how should I apply for internships?</a:t>
            </a:r>
            <a:endParaRPr/>
          </a:p>
          <a:p>
            <a:pPr indent="-330200" lvl="0" marL="457200" rtl="0" algn="l">
              <a:spcBef>
                <a:spcPts val="0"/>
              </a:spcBef>
              <a:spcAft>
                <a:spcPts val="0"/>
              </a:spcAft>
              <a:buSzPts val="1600"/>
              <a:buChar char="●"/>
            </a:pPr>
            <a:r>
              <a:rPr lang="en"/>
              <a:t>How do I know what classes I need to take?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3" name="Shape 1573"/>
        <p:cNvGrpSpPr/>
        <p:nvPr/>
      </p:nvGrpSpPr>
      <p:grpSpPr>
        <a:xfrm>
          <a:off x="0" y="0"/>
          <a:ext cx="0" cy="0"/>
          <a:chOff x="0" y="0"/>
          <a:chExt cx="0" cy="0"/>
        </a:xfrm>
      </p:grpSpPr>
      <p:sp>
        <p:nvSpPr>
          <p:cNvPr id="1574" name="Google Shape;1574;p47"/>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Helpful links</a:t>
            </a:r>
            <a:endParaRPr/>
          </a:p>
        </p:txBody>
      </p:sp>
      <p:sp>
        <p:nvSpPr>
          <p:cNvPr id="1575" name="Google Shape;1575;p47"/>
          <p:cNvSpPr txBox="1"/>
          <p:nvPr>
            <p:ph idx="1" type="body"/>
          </p:nvPr>
        </p:nvSpPr>
        <p:spPr>
          <a:xfrm>
            <a:off x="713400" y="1152475"/>
            <a:ext cx="8272200" cy="34164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Char char="●"/>
            </a:pPr>
            <a:r>
              <a:rPr lang="en" sz="1600" u="sng">
                <a:solidFill>
                  <a:schemeClr val="hlink"/>
                </a:solidFill>
                <a:hlinkClick r:id="rId3"/>
              </a:rPr>
              <a:t>UDSIS</a:t>
            </a:r>
            <a:endParaRPr sz="1600"/>
          </a:p>
          <a:p>
            <a:pPr indent="-330200" lvl="0" marL="457200" rtl="0" algn="l">
              <a:lnSpc>
                <a:spcPct val="105000"/>
              </a:lnSpc>
              <a:spcBef>
                <a:spcPts val="0"/>
              </a:spcBef>
              <a:spcAft>
                <a:spcPts val="0"/>
              </a:spcAft>
              <a:buSzPts val="1600"/>
              <a:buChar char="●"/>
            </a:pPr>
            <a:r>
              <a:rPr lang="en" sz="1600" u="sng">
                <a:solidFill>
                  <a:schemeClr val="hlink"/>
                </a:solidFill>
                <a:hlinkClick r:id="rId4"/>
              </a:rPr>
              <a:t>UD Catalog</a:t>
            </a:r>
            <a:r>
              <a:rPr lang="en" sz="1600"/>
              <a:t> </a:t>
            </a:r>
            <a:endParaRPr sz="1600"/>
          </a:p>
          <a:p>
            <a:pPr indent="-330200" lvl="0" marL="457200" rtl="0" algn="l">
              <a:lnSpc>
                <a:spcPct val="105000"/>
              </a:lnSpc>
              <a:spcBef>
                <a:spcPts val="0"/>
              </a:spcBef>
              <a:spcAft>
                <a:spcPts val="0"/>
              </a:spcAft>
              <a:buSzPts val="1600"/>
              <a:buChar char="●"/>
            </a:pPr>
            <a:r>
              <a:rPr lang="en" u="sng">
                <a:solidFill>
                  <a:schemeClr val="hlink"/>
                </a:solidFill>
                <a:hlinkClick r:id="rId5"/>
              </a:rPr>
              <a:t>CIS Undergrad Program Extra Information</a:t>
            </a:r>
            <a:endParaRPr/>
          </a:p>
          <a:p>
            <a:pPr indent="-330200" lvl="0" marL="457200" rtl="0" algn="l">
              <a:lnSpc>
                <a:spcPct val="105000"/>
              </a:lnSpc>
              <a:spcBef>
                <a:spcPts val="0"/>
              </a:spcBef>
              <a:spcAft>
                <a:spcPts val="0"/>
              </a:spcAft>
              <a:buSzPts val="1600"/>
              <a:buChar char="●"/>
            </a:pPr>
            <a:r>
              <a:rPr lang="en" sz="1600" u="sng">
                <a:solidFill>
                  <a:schemeClr val="hlink"/>
                </a:solidFill>
                <a:hlinkClick r:id="rId6"/>
              </a:rPr>
              <a:t>Concentrations overview</a:t>
            </a:r>
            <a:r>
              <a:rPr lang="en" sz="1600"/>
              <a:t> </a:t>
            </a:r>
            <a:endParaRPr sz="1600"/>
          </a:p>
          <a:p>
            <a:pPr indent="-330200" lvl="0" marL="457200" rtl="0" algn="l">
              <a:lnSpc>
                <a:spcPct val="105000"/>
              </a:lnSpc>
              <a:spcBef>
                <a:spcPts val="0"/>
              </a:spcBef>
              <a:spcAft>
                <a:spcPts val="0"/>
              </a:spcAft>
              <a:buSzPts val="1600"/>
              <a:buChar char="●"/>
            </a:pPr>
            <a:r>
              <a:rPr lang="en" sz="1600" u="sng">
                <a:solidFill>
                  <a:schemeClr val="hlink"/>
                </a:solidFill>
                <a:hlinkClick r:id="rId7"/>
              </a:rPr>
              <a:t>Handshake </a:t>
            </a:r>
            <a:r>
              <a:rPr lang="en" sz="1600"/>
              <a:t>(use your UD credentials)</a:t>
            </a:r>
            <a:endParaRPr sz="1600"/>
          </a:p>
          <a:p>
            <a:pPr indent="-330200" lvl="0" marL="457200" rtl="0" algn="l">
              <a:lnSpc>
                <a:spcPct val="105000"/>
              </a:lnSpc>
              <a:spcBef>
                <a:spcPts val="0"/>
              </a:spcBef>
              <a:spcAft>
                <a:spcPts val="0"/>
              </a:spcAft>
              <a:buSzPts val="1600"/>
              <a:buChar char="●"/>
            </a:pPr>
            <a:r>
              <a:rPr lang="en" sz="1600" u="sng">
                <a:solidFill>
                  <a:schemeClr val="hlink"/>
                </a:solidFill>
                <a:hlinkClick r:id="rId8"/>
              </a:rPr>
              <a:t>Resume Templates</a:t>
            </a:r>
            <a:r>
              <a:rPr lang="en" sz="1600"/>
              <a:t> </a:t>
            </a:r>
            <a:endParaRPr sz="1600"/>
          </a:p>
          <a:p>
            <a:pPr indent="-330200" lvl="0" marL="457200" rtl="0" algn="l">
              <a:lnSpc>
                <a:spcPct val="105000"/>
              </a:lnSpc>
              <a:spcBef>
                <a:spcPts val="0"/>
              </a:spcBef>
              <a:spcAft>
                <a:spcPts val="0"/>
              </a:spcAft>
              <a:buSzPts val="1600"/>
              <a:buChar char="●"/>
            </a:pPr>
            <a:r>
              <a:rPr lang="en" sz="1600" u="sng">
                <a:solidFill>
                  <a:schemeClr val="hlink"/>
                </a:solidFill>
                <a:hlinkClick r:id="rId9"/>
              </a:rPr>
              <a:t>Registration FAQs</a:t>
            </a:r>
            <a:endParaRPr sz="1600"/>
          </a:p>
          <a:p>
            <a:pPr indent="-330200" lvl="0" marL="457200" rtl="0" algn="l">
              <a:lnSpc>
                <a:spcPct val="105000"/>
              </a:lnSpc>
              <a:spcBef>
                <a:spcPts val="0"/>
              </a:spcBef>
              <a:spcAft>
                <a:spcPts val="0"/>
              </a:spcAft>
              <a:buSzPts val="1600"/>
              <a:buChar char="●"/>
            </a:pPr>
            <a:r>
              <a:rPr lang="en" sz="1600" u="sng">
                <a:solidFill>
                  <a:schemeClr val="hlink"/>
                </a:solidFill>
                <a:hlinkClick r:id="rId10"/>
              </a:rPr>
              <a:t>Example technical practice questions</a:t>
            </a:r>
            <a:r>
              <a:rPr lang="en" sz="1600"/>
              <a:t> </a:t>
            </a:r>
            <a:endParaRPr sz="1600"/>
          </a:p>
          <a:p>
            <a:pPr indent="-330200" lvl="0" marL="457200" rtl="0" algn="l">
              <a:lnSpc>
                <a:spcPct val="105000"/>
              </a:lnSpc>
              <a:spcBef>
                <a:spcPts val="0"/>
              </a:spcBef>
              <a:spcAft>
                <a:spcPts val="0"/>
              </a:spcAft>
              <a:buSzPts val="1600"/>
              <a:buChar char="●"/>
            </a:pPr>
            <a:r>
              <a:rPr lang="en" sz="1600" u="sng">
                <a:solidFill>
                  <a:schemeClr val="hlink"/>
                </a:solidFill>
                <a:hlinkClick r:id="rId11"/>
              </a:rPr>
              <a:t>Coursera</a:t>
            </a:r>
            <a:endParaRPr sz="1600"/>
          </a:p>
          <a:p>
            <a:pPr indent="-330200" lvl="0" marL="457200" rtl="0" algn="l">
              <a:lnSpc>
                <a:spcPct val="105000"/>
              </a:lnSpc>
              <a:spcBef>
                <a:spcPts val="0"/>
              </a:spcBef>
              <a:spcAft>
                <a:spcPts val="0"/>
              </a:spcAft>
              <a:buSzPts val="1600"/>
              <a:buChar char="●"/>
            </a:pPr>
            <a:r>
              <a:rPr lang="en" sz="1600" u="sng">
                <a:solidFill>
                  <a:schemeClr val="hlink"/>
                </a:solidFill>
                <a:hlinkClick r:id="rId12"/>
              </a:rPr>
              <a:t>Tableau</a:t>
            </a:r>
            <a:endParaRPr sz="1600"/>
          </a:p>
          <a:p>
            <a:pPr indent="-330200" lvl="0" marL="457200" rtl="0" algn="l">
              <a:lnSpc>
                <a:spcPct val="105000"/>
              </a:lnSpc>
              <a:spcBef>
                <a:spcPts val="0"/>
              </a:spcBef>
              <a:spcAft>
                <a:spcPts val="0"/>
              </a:spcAft>
              <a:buSzPts val="1600"/>
              <a:buChar char="●"/>
            </a:pPr>
            <a:r>
              <a:rPr lang="en" sz="1600" u="sng">
                <a:solidFill>
                  <a:schemeClr val="hlink"/>
                </a:solidFill>
                <a:hlinkClick r:id="rId13"/>
              </a:rPr>
              <a:t>UD CISC Dept FAQ</a:t>
            </a:r>
            <a:endParaRPr sz="1600"/>
          </a:p>
          <a:p>
            <a:pPr indent="-330200" lvl="0" marL="457200" rtl="0" algn="l">
              <a:lnSpc>
                <a:spcPct val="105000"/>
              </a:lnSpc>
              <a:spcBef>
                <a:spcPts val="0"/>
              </a:spcBef>
              <a:spcAft>
                <a:spcPts val="0"/>
              </a:spcAft>
              <a:buSzPts val="1600"/>
              <a:buChar char="●"/>
            </a:pPr>
            <a:r>
              <a:rPr lang="en" sz="1600" u="sng">
                <a:solidFill>
                  <a:schemeClr val="hlink"/>
                </a:solidFill>
                <a:hlinkClick r:id="rId14"/>
              </a:rPr>
              <a:t>Study Abroad</a:t>
            </a:r>
            <a:r>
              <a:rPr lang="en" sz="1600"/>
              <a:t>: check out the different </a:t>
            </a:r>
            <a:r>
              <a:rPr lang="en" sz="1600" u="sng">
                <a:solidFill>
                  <a:schemeClr val="hlink"/>
                </a:solidFill>
                <a:hlinkClick r:id="rId15"/>
              </a:rPr>
              <a:t>programs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48"/>
          <p:cNvSpPr txBox="1"/>
          <p:nvPr>
            <p:ph type="title"/>
          </p:nvPr>
        </p:nvSpPr>
        <p:spPr>
          <a:xfrm>
            <a:off x="836550" y="1497717"/>
            <a:ext cx="3024300" cy="96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900"/>
              <a:t>CISC108</a:t>
            </a:r>
            <a:endParaRPr sz="4900"/>
          </a:p>
        </p:txBody>
      </p:sp>
      <p:sp>
        <p:nvSpPr>
          <p:cNvPr id="1581" name="Google Shape;1581;p48"/>
          <p:cNvSpPr txBox="1"/>
          <p:nvPr>
            <p:ph idx="1" type="subTitle"/>
          </p:nvPr>
        </p:nvSpPr>
        <p:spPr>
          <a:xfrm>
            <a:off x="5362375" y="419475"/>
            <a:ext cx="2852700" cy="832200"/>
          </a:xfrm>
          <a:prstGeom prst="rect">
            <a:avLst/>
          </a:prstGeom>
        </p:spPr>
        <p:txBody>
          <a:bodyPr anchorCtr="0" anchor="b" bIns="91425" lIns="91425" spcFirstLastPara="1" rIns="91425" wrap="square" tIns="91425">
            <a:noAutofit/>
          </a:bodyPr>
          <a:lstStyle/>
          <a:p>
            <a:pPr indent="0" lvl="0" marL="0" rtl="0" algn="l">
              <a:spcBef>
                <a:spcPts val="0"/>
              </a:spcBef>
              <a:spcAft>
                <a:spcPts val="1200"/>
              </a:spcAft>
              <a:buNone/>
            </a:pPr>
            <a:r>
              <a:rPr lang="en"/>
              <a:t>Have a great day!</a:t>
            </a:r>
            <a:endParaRPr/>
          </a:p>
        </p:txBody>
      </p:sp>
      <p:sp>
        <p:nvSpPr>
          <p:cNvPr id="1582" name="Google Shape;1582;p48"/>
          <p:cNvSpPr txBox="1"/>
          <p:nvPr>
            <p:ph idx="2" type="subTitle"/>
          </p:nvPr>
        </p:nvSpPr>
        <p:spPr>
          <a:xfrm>
            <a:off x="5362375" y="1248675"/>
            <a:ext cx="3189600" cy="333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forget:</a:t>
            </a:r>
            <a:endParaRPr/>
          </a:p>
          <a:p>
            <a:pPr indent="-342900" lvl="0" marL="457200" rtl="0" algn="l">
              <a:spcBef>
                <a:spcPts val="0"/>
              </a:spcBef>
              <a:spcAft>
                <a:spcPts val="0"/>
              </a:spcAft>
              <a:buSzPts val="1800"/>
              <a:buChar char="●"/>
            </a:pPr>
            <a:r>
              <a:rPr lang="en"/>
              <a:t>Need to finish module 9 this week!</a:t>
            </a:r>
            <a:endParaRPr/>
          </a:p>
          <a:p>
            <a:pPr indent="-342900" lvl="0" marL="457200" rtl="0" algn="l">
              <a:spcBef>
                <a:spcPts val="0"/>
              </a:spcBef>
              <a:spcAft>
                <a:spcPts val="0"/>
              </a:spcAft>
              <a:buSzPts val="1800"/>
              <a:buChar char="●"/>
            </a:pPr>
            <a:r>
              <a:rPr lang="en"/>
              <a:t>Need to read Primer 10 before next lab!</a:t>
            </a:r>
            <a:endParaRPr/>
          </a:p>
        </p:txBody>
      </p:sp>
      <p:sp>
        <p:nvSpPr>
          <p:cNvPr id="1583" name="Google Shape;1583;p48"/>
          <p:cNvSpPr txBox="1"/>
          <p:nvPr>
            <p:ph idx="3" type="subTitle"/>
          </p:nvPr>
        </p:nvSpPr>
        <p:spPr>
          <a:xfrm>
            <a:off x="1485850" y="2580467"/>
            <a:ext cx="3026700" cy="96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See 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38"/>
          <p:cNvSpPr txBox="1"/>
          <p:nvPr>
            <p:ph idx="3" type="subTitle"/>
          </p:nvPr>
        </p:nvSpPr>
        <p:spPr>
          <a:xfrm>
            <a:off x="5102725" y="1884775"/>
            <a:ext cx="2565000" cy="19107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[TA Photo]</a:t>
            </a:r>
            <a:endParaRPr/>
          </a:p>
        </p:txBody>
      </p:sp>
      <p:sp>
        <p:nvSpPr>
          <p:cNvPr id="1512" name="Google Shape;1512;p38"/>
          <p:cNvSpPr txBox="1"/>
          <p:nvPr>
            <p:ph idx="1" type="subTitle"/>
          </p:nvPr>
        </p:nvSpPr>
        <p:spPr>
          <a:xfrm>
            <a:off x="1476225" y="1884775"/>
            <a:ext cx="2565000" cy="1910700"/>
          </a:xfrm>
          <a:prstGeom prst="rect">
            <a:avLst/>
          </a:prstGeom>
        </p:spPr>
        <p:txBody>
          <a:bodyPr anchorCtr="0" anchor="t" bIns="91425" lIns="91425" spcFirstLastPara="1" rIns="91425" wrap="square" tIns="91425">
            <a:noAutofit/>
          </a:bodyPr>
          <a:lstStyle/>
          <a:p>
            <a:pPr indent="0" lvl="0" marL="0" rtl="0" algn="ctr">
              <a:spcBef>
                <a:spcPts val="0"/>
              </a:spcBef>
              <a:spcAft>
                <a:spcPts val="800"/>
              </a:spcAft>
              <a:buNone/>
            </a:pPr>
            <a:r>
              <a:rPr lang="en"/>
              <a:t>[TA Photo]</a:t>
            </a:r>
            <a:endParaRPr/>
          </a:p>
        </p:txBody>
      </p:sp>
      <p:sp>
        <p:nvSpPr>
          <p:cNvPr id="1513" name="Google Shape;1513;p38"/>
          <p:cNvSpPr txBox="1"/>
          <p:nvPr>
            <p:ph type="ctrTitle"/>
          </p:nvPr>
        </p:nvSpPr>
        <p:spPr>
          <a:xfrm>
            <a:off x="1846025" y="1068125"/>
            <a:ext cx="1819800" cy="5328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[TA Name]</a:t>
            </a:r>
            <a:endParaRPr/>
          </a:p>
        </p:txBody>
      </p:sp>
      <p:sp>
        <p:nvSpPr>
          <p:cNvPr id="1514" name="Google Shape;1514;p38"/>
          <p:cNvSpPr txBox="1"/>
          <p:nvPr>
            <p:ph idx="2" type="ctrTitle"/>
          </p:nvPr>
        </p:nvSpPr>
        <p:spPr>
          <a:xfrm>
            <a:off x="5477100" y="1068125"/>
            <a:ext cx="1819800" cy="532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[TA Name]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8" name="Shape 1518"/>
        <p:cNvGrpSpPr/>
        <p:nvPr/>
      </p:nvGrpSpPr>
      <p:grpSpPr>
        <a:xfrm>
          <a:off x="0" y="0"/>
          <a:ext cx="0" cy="0"/>
          <a:chOff x="0" y="0"/>
          <a:chExt cx="0" cy="0"/>
        </a:xfrm>
      </p:grpSpPr>
      <p:sp>
        <p:nvSpPr>
          <p:cNvPr id="1519" name="Google Shape;1519;p39"/>
          <p:cNvSpPr txBox="1"/>
          <p:nvPr>
            <p:ph idx="1" type="subTitle"/>
          </p:nvPr>
        </p:nvSpPr>
        <p:spPr>
          <a:xfrm>
            <a:off x="5315400" y="938399"/>
            <a:ext cx="2898600" cy="115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Think up questions </a:t>
            </a:r>
            <a:r>
              <a:rPr lang="en"/>
              <a:t>with your group</a:t>
            </a:r>
            <a:endParaRPr/>
          </a:p>
        </p:txBody>
      </p:sp>
      <p:sp>
        <p:nvSpPr>
          <p:cNvPr id="1520" name="Google Shape;1520;p39"/>
          <p:cNvSpPr txBox="1"/>
          <p:nvPr>
            <p:ph idx="2" type="subTitle"/>
          </p:nvPr>
        </p:nvSpPr>
        <p:spPr>
          <a:xfrm>
            <a:off x="5315400" y="2881949"/>
            <a:ext cx="2898600" cy="1152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TAs answer questions</a:t>
            </a:r>
            <a:endParaRPr/>
          </a:p>
        </p:txBody>
      </p:sp>
      <p:sp>
        <p:nvSpPr>
          <p:cNvPr id="1521" name="Google Shape;1521;p39"/>
          <p:cNvSpPr txBox="1"/>
          <p:nvPr>
            <p:ph type="title"/>
          </p:nvPr>
        </p:nvSpPr>
        <p:spPr>
          <a:xfrm>
            <a:off x="938700" y="1547325"/>
            <a:ext cx="2496600" cy="93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Plan</a:t>
            </a:r>
            <a:endParaRPr/>
          </a:p>
        </p:txBody>
      </p:sp>
      <p:pic>
        <p:nvPicPr>
          <p:cNvPr descr="This timer silently counts down to 0:00, then alerts you that time is up with a gentle beep sound." id="1522" name="Google Shape;1522;p39" title="15 Minute Timer">
            <a:hlinkClick r:id="rId3"/>
          </p:cNvPr>
          <p:cNvPicPr preferRelativeResize="0"/>
          <p:nvPr/>
        </p:nvPicPr>
        <p:blipFill>
          <a:blip r:embed="rId4">
            <a:alphaModFix/>
          </a:blip>
          <a:stretch>
            <a:fillRect/>
          </a:stretch>
        </p:blipFill>
        <p:spPr>
          <a:xfrm>
            <a:off x="1154200" y="2630914"/>
            <a:ext cx="2205450" cy="165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40"/>
          <p:cNvSpPr txBox="1"/>
          <p:nvPr>
            <p:ph idx="4294967295" type="title"/>
          </p:nvPr>
        </p:nvSpPr>
        <p:spPr>
          <a:xfrm>
            <a:off x="675575" y="92125"/>
            <a:ext cx="4867200" cy="6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Registration</a:t>
            </a:r>
            <a:endParaRPr/>
          </a:p>
        </p:txBody>
      </p:sp>
      <p:sp>
        <p:nvSpPr>
          <p:cNvPr id="1528" name="Google Shape;1528;p40"/>
          <p:cNvSpPr txBox="1"/>
          <p:nvPr>
            <p:ph idx="4294967295" type="body"/>
          </p:nvPr>
        </p:nvSpPr>
        <p:spPr>
          <a:xfrm>
            <a:off x="120975" y="1080900"/>
            <a:ext cx="4572000" cy="4062600"/>
          </a:xfrm>
          <a:prstGeom prst="rect">
            <a:avLst/>
          </a:prstGeom>
        </p:spPr>
        <p:txBody>
          <a:bodyPr anchorCtr="0" anchor="t" bIns="91425" lIns="91425" spcFirstLastPara="1" rIns="91425" wrap="square" tIns="91425">
            <a:noAutofit/>
          </a:bodyPr>
          <a:lstStyle/>
          <a:p>
            <a:pPr indent="-317302" lvl="0" marL="457200" rtl="0" algn="l">
              <a:lnSpc>
                <a:spcPct val="95000"/>
              </a:lnSpc>
              <a:spcBef>
                <a:spcPts val="0"/>
              </a:spcBef>
              <a:spcAft>
                <a:spcPts val="0"/>
              </a:spcAft>
              <a:buSzPts val="1397"/>
              <a:buChar char="●"/>
            </a:pPr>
            <a:r>
              <a:rPr lang="en" sz="1396"/>
              <a:t>S</a:t>
            </a:r>
            <a:r>
              <a:rPr lang="en" sz="1396"/>
              <a:t>ee your registration time on </a:t>
            </a:r>
            <a:r>
              <a:rPr lang="en" sz="1396" u="sng">
                <a:solidFill>
                  <a:schemeClr val="hlink"/>
                </a:solidFill>
                <a:hlinkClick r:id="rId3"/>
              </a:rPr>
              <a:t>https://my.udel.edu/task/all/webreg</a:t>
            </a:r>
            <a:endParaRPr sz="1396"/>
          </a:p>
          <a:p>
            <a:pPr indent="0" lvl="0" marL="0" rtl="0" algn="l">
              <a:lnSpc>
                <a:spcPct val="95000"/>
              </a:lnSpc>
              <a:spcBef>
                <a:spcPts val="1200"/>
              </a:spcBef>
              <a:spcAft>
                <a:spcPts val="0"/>
              </a:spcAft>
              <a:buSzPts val="935"/>
              <a:buNone/>
            </a:pPr>
            <a:r>
              <a:t/>
            </a:r>
            <a:endParaRPr sz="296"/>
          </a:p>
          <a:p>
            <a:pPr indent="-317302" lvl="0" marL="457200" rtl="0" algn="l">
              <a:lnSpc>
                <a:spcPct val="95000"/>
              </a:lnSpc>
              <a:spcBef>
                <a:spcPts val="1200"/>
              </a:spcBef>
              <a:spcAft>
                <a:spcPts val="0"/>
              </a:spcAft>
              <a:buSzPts val="1397"/>
              <a:buChar char="●"/>
            </a:pPr>
            <a:r>
              <a:rPr lang="en" sz="1396"/>
              <a:t>You can see which courses you’ve taken/need to take on UDSIS&gt;Degrees &amp; Advisement&gt;Degree Audit</a:t>
            </a:r>
            <a:endParaRPr sz="1396"/>
          </a:p>
          <a:p>
            <a:pPr indent="0" lvl="0" marL="0" rtl="0" algn="l">
              <a:lnSpc>
                <a:spcPct val="95000"/>
              </a:lnSpc>
              <a:spcBef>
                <a:spcPts val="1200"/>
              </a:spcBef>
              <a:spcAft>
                <a:spcPts val="0"/>
              </a:spcAft>
              <a:buNone/>
            </a:pPr>
            <a:r>
              <a:t/>
            </a:r>
            <a:endParaRPr sz="496"/>
          </a:p>
          <a:p>
            <a:pPr indent="-317302" lvl="0" marL="457200" rtl="0" algn="l">
              <a:lnSpc>
                <a:spcPct val="95000"/>
              </a:lnSpc>
              <a:spcBef>
                <a:spcPts val="1200"/>
              </a:spcBef>
              <a:spcAft>
                <a:spcPts val="0"/>
              </a:spcAft>
              <a:buSzPts val="1397"/>
              <a:buChar char="●"/>
            </a:pPr>
            <a:r>
              <a:rPr lang="en" sz="1396"/>
              <a:t>You can make a sample schedule ahead of time with BlueHen Planner (linked from your WebReg page)</a:t>
            </a:r>
            <a:endParaRPr sz="1396"/>
          </a:p>
          <a:p>
            <a:pPr indent="0" lvl="0" marL="0" rtl="0" algn="l">
              <a:lnSpc>
                <a:spcPct val="95000"/>
              </a:lnSpc>
              <a:spcBef>
                <a:spcPts val="1200"/>
              </a:spcBef>
              <a:spcAft>
                <a:spcPts val="0"/>
              </a:spcAft>
              <a:buSzPts val="935"/>
              <a:buNone/>
            </a:pPr>
            <a:r>
              <a:t/>
            </a:r>
            <a:endParaRPr sz="496"/>
          </a:p>
          <a:p>
            <a:pPr indent="-317302" lvl="0" marL="457200" rtl="0" algn="l">
              <a:lnSpc>
                <a:spcPct val="95000"/>
              </a:lnSpc>
              <a:spcBef>
                <a:spcPts val="1200"/>
              </a:spcBef>
              <a:spcAft>
                <a:spcPts val="0"/>
              </a:spcAft>
              <a:buSzPts val="1397"/>
              <a:buChar char="●"/>
            </a:pPr>
            <a:r>
              <a:rPr lang="en" sz="1396"/>
              <a:t>Bring specific questions to </a:t>
            </a:r>
            <a:r>
              <a:rPr lang="en" sz="1396"/>
              <a:t>your advisor! Make sure you have searched for answers on your own.</a:t>
            </a:r>
            <a:endParaRPr sz="1020"/>
          </a:p>
        </p:txBody>
      </p:sp>
      <p:pic>
        <p:nvPicPr>
          <p:cNvPr id="1529" name="Google Shape;1529;p40"/>
          <p:cNvPicPr preferRelativeResize="0"/>
          <p:nvPr/>
        </p:nvPicPr>
        <p:blipFill>
          <a:blip r:embed="rId4">
            <a:alphaModFix/>
          </a:blip>
          <a:stretch>
            <a:fillRect/>
          </a:stretch>
        </p:blipFill>
        <p:spPr>
          <a:xfrm>
            <a:off x="4692975" y="2759250"/>
            <a:ext cx="4141502" cy="1484645"/>
          </a:xfrm>
          <a:prstGeom prst="rect">
            <a:avLst/>
          </a:prstGeom>
          <a:noFill/>
          <a:ln>
            <a:noFill/>
          </a:ln>
        </p:spPr>
      </p:pic>
      <p:pic>
        <p:nvPicPr>
          <p:cNvPr id="1530" name="Google Shape;1530;p40"/>
          <p:cNvPicPr preferRelativeResize="0"/>
          <p:nvPr/>
        </p:nvPicPr>
        <p:blipFill>
          <a:blip r:embed="rId5">
            <a:alphaModFix/>
          </a:blip>
          <a:stretch>
            <a:fillRect/>
          </a:stretch>
        </p:blipFill>
        <p:spPr>
          <a:xfrm>
            <a:off x="4692975" y="960023"/>
            <a:ext cx="4141502" cy="11451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41"/>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Concentrations</a:t>
            </a:r>
            <a:endParaRPr/>
          </a:p>
        </p:txBody>
      </p:sp>
      <p:sp>
        <p:nvSpPr>
          <p:cNvPr id="1536" name="Google Shape;1536;p41"/>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Artificial Intelligence and Robotics</a:t>
            </a:r>
            <a:endParaRPr sz="2200"/>
          </a:p>
          <a:p>
            <a:pPr indent="-368300" lvl="0" marL="457200" rtl="0" algn="l">
              <a:spcBef>
                <a:spcPts val="0"/>
              </a:spcBef>
              <a:spcAft>
                <a:spcPts val="0"/>
              </a:spcAft>
              <a:buSzPts val="2200"/>
              <a:buChar char="●"/>
            </a:pPr>
            <a:r>
              <a:rPr lang="en" sz="2200"/>
              <a:t>Bioinformatics</a:t>
            </a:r>
            <a:endParaRPr sz="2200"/>
          </a:p>
          <a:p>
            <a:pPr indent="-368300" lvl="0" marL="457200" rtl="0" algn="l">
              <a:spcBef>
                <a:spcPts val="0"/>
              </a:spcBef>
              <a:spcAft>
                <a:spcPts val="0"/>
              </a:spcAft>
              <a:buSzPts val="2200"/>
              <a:buChar char="●"/>
            </a:pPr>
            <a:r>
              <a:rPr lang="en" sz="2200"/>
              <a:t>Cybersecurity</a:t>
            </a:r>
            <a:endParaRPr sz="2200"/>
          </a:p>
          <a:p>
            <a:pPr indent="-368300" lvl="0" marL="457200" rtl="0" algn="l">
              <a:spcBef>
                <a:spcPts val="0"/>
              </a:spcBef>
              <a:spcAft>
                <a:spcPts val="0"/>
              </a:spcAft>
              <a:buSzPts val="2200"/>
              <a:buChar char="●"/>
            </a:pPr>
            <a:r>
              <a:rPr lang="en" sz="2200"/>
              <a:t>Data Science</a:t>
            </a:r>
            <a:endParaRPr sz="2200"/>
          </a:p>
          <a:p>
            <a:pPr indent="-368300" lvl="0" marL="457200" rtl="0" algn="l">
              <a:spcBef>
                <a:spcPts val="0"/>
              </a:spcBef>
              <a:spcAft>
                <a:spcPts val="0"/>
              </a:spcAft>
              <a:buSzPts val="2200"/>
              <a:buChar char="●"/>
            </a:pPr>
            <a:r>
              <a:rPr lang="en" sz="2200"/>
              <a:t>High-Performance Computing</a:t>
            </a:r>
            <a:endParaRPr sz="2200"/>
          </a:p>
          <a:p>
            <a:pPr indent="-368300" lvl="0" marL="457200" rtl="0" algn="l">
              <a:spcBef>
                <a:spcPts val="0"/>
              </a:spcBef>
              <a:spcAft>
                <a:spcPts val="0"/>
              </a:spcAft>
              <a:buSzPts val="2200"/>
              <a:buChar char="●"/>
            </a:pPr>
            <a:r>
              <a:rPr lang="en" sz="2200"/>
              <a:t>Networks and Systems</a:t>
            </a:r>
            <a:endParaRPr sz="2200"/>
          </a:p>
          <a:p>
            <a:pPr indent="-368300" lvl="0" marL="457200" rtl="0" algn="l">
              <a:spcBef>
                <a:spcPts val="0"/>
              </a:spcBef>
              <a:spcAft>
                <a:spcPts val="0"/>
              </a:spcAft>
              <a:buSzPts val="2200"/>
              <a:buChar char="●"/>
            </a:pPr>
            <a:r>
              <a:rPr lang="en" sz="2200"/>
              <a:t>Theory</a:t>
            </a:r>
            <a:endParaRPr sz="2200"/>
          </a:p>
          <a:p>
            <a:pPr indent="-368300" lvl="0" marL="457200" rtl="0" algn="l">
              <a:spcBef>
                <a:spcPts val="0"/>
              </a:spcBef>
              <a:spcAft>
                <a:spcPts val="0"/>
              </a:spcAft>
              <a:buSzPts val="2200"/>
              <a:buChar char="●"/>
            </a:pPr>
            <a:r>
              <a:rPr lang="en" sz="2200"/>
              <a:t>General CS</a:t>
            </a:r>
            <a:endParaRPr sz="2200"/>
          </a:p>
          <a:p>
            <a:pPr indent="-368300" lvl="0" marL="457200" rtl="0" algn="l">
              <a:spcBef>
                <a:spcPts val="0"/>
              </a:spcBef>
              <a:spcAft>
                <a:spcPts val="0"/>
              </a:spcAft>
              <a:buSzPts val="2200"/>
              <a:buChar char="●"/>
            </a:pPr>
            <a:r>
              <a:rPr lang="en" sz="2200"/>
              <a:t>Create your own!</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0" name="Shape 1540"/>
        <p:cNvGrpSpPr/>
        <p:nvPr/>
      </p:nvGrpSpPr>
      <p:grpSpPr>
        <a:xfrm>
          <a:off x="0" y="0"/>
          <a:ext cx="0" cy="0"/>
          <a:chOff x="0" y="0"/>
          <a:chExt cx="0" cy="0"/>
        </a:xfrm>
      </p:grpSpPr>
      <p:sp>
        <p:nvSpPr>
          <p:cNvPr id="1541" name="Google Shape;1541;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Tips and Tricks for the Major from Past TAs</a:t>
            </a:r>
            <a:endParaRPr/>
          </a:p>
        </p:txBody>
      </p:sp>
      <p:sp>
        <p:nvSpPr>
          <p:cNvPr id="1542" name="Google Shape;1542;p42"/>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Math minor is only one more class than CS Major requirements</a:t>
            </a:r>
            <a:endParaRPr sz="1500"/>
          </a:p>
          <a:p>
            <a:pPr indent="-323850" lvl="0" marL="457200" rtl="0" algn="l">
              <a:spcBef>
                <a:spcPts val="0"/>
              </a:spcBef>
              <a:spcAft>
                <a:spcPts val="0"/>
              </a:spcAft>
              <a:buSzPts val="1500"/>
              <a:buChar char="●"/>
            </a:pPr>
            <a:r>
              <a:rPr lang="en" sz="1500"/>
              <a:t>Cognitive Science and Computer Science have a lot of overlap, you can double major</a:t>
            </a:r>
            <a:endParaRPr sz="1500"/>
          </a:p>
          <a:p>
            <a:pPr indent="-323850" lvl="0" marL="457200" rtl="0" algn="l">
              <a:spcBef>
                <a:spcPts val="0"/>
              </a:spcBef>
              <a:spcAft>
                <a:spcPts val="0"/>
              </a:spcAft>
              <a:buSzPts val="1500"/>
              <a:buChar char="●"/>
            </a:pPr>
            <a:r>
              <a:rPr lang="en" sz="1500"/>
              <a:t>Geology is a really cool (and easy!) science class!!</a:t>
            </a:r>
            <a:endParaRPr sz="1500"/>
          </a:p>
          <a:p>
            <a:pPr indent="-323850" lvl="0" marL="457200" rtl="0" algn="l">
              <a:spcBef>
                <a:spcPts val="0"/>
              </a:spcBef>
              <a:spcAft>
                <a:spcPts val="0"/>
              </a:spcAft>
              <a:buSzPts val="1500"/>
              <a:buChar char="●"/>
            </a:pPr>
            <a:r>
              <a:rPr lang="en" sz="1500"/>
              <a:t>You get some free Coursera classes with your UD email! Take advantage of learning something outside of class if you want</a:t>
            </a:r>
            <a:endParaRPr sz="1500"/>
          </a:p>
        </p:txBody>
      </p:sp>
      <p:sp>
        <p:nvSpPr>
          <p:cNvPr id="1543" name="Google Shape;1543;p42"/>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Start your github page!! Add project to it for a portfolio, helps with jobs and such (or another version of a personal website)</a:t>
            </a:r>
            <a:endParaRPr sz="1500"/>
          </a:p>
          <a:p>
            <a:pPr indent="-323850" lvl="0" marL="457200" rtl="0" algn="l">
              <a:spcBef>
                <a:spcPts val="0"/>
              </a:spcBef>
              <a:spcAft>
                <a:spcPts val="0"/>
              </a:spcAft>
              <a:buSzPts val="1500"/>
              <a:buChar char="●"/>
            </a:pPr>
            <a:r>
              <a:rPr lang="en" sz="1500"/>
              <a:t>UDSIS (the system) is always right over your advisor</a:t>
            </a:r>
            <a:endParaRPr sz="1500"/>
          </a:p>
          <a:p>
            <a:pPr indent="-323850" lvl="0" marL="457200" rtl="0" algn="l">
              <a:spcBef>
                <a:spcPts val="0"/>
              </a:spcBef>
              <a:spcAft>
                <a:spcPts val="0"/>
              </a:spcAft>
              <a:buSzPts val="1500"/>
              <a:buChar char="●"/>
            </a:pPr>
            <a:r>
              <a:rPr lang="en" sz="1500"/>
              <a:t>If you are interested in the bioinformatics concentration, take your science classes early!</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7" name="Shape 1547"/>
        <p:cNvGrpSpPr/>
        <p:nvPr/>
      </p:nvGrpSpPr>
      <p:grpSpPr>
        <a:xfrm>
          <a:off x="0" y="0"/>
          <a:ext cx="0" cy="0"/>
          <a:chOff x="0" y="0"/>
          <a:chExt cx="0" cy="0"/>
        </a:xfrm>
      </p:grpSpPr>
      <p:sp>
        <p:nvSpPr>
          <p:cNvPr id="1548" name="Google Shape;1548;p43"/>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Opportunities</a:t>
            </a:r>
            <a:endParaRPr/>
          </a:p>
        </p:txBody>
      </p:sp>
      <p:sp>
        <p:nvSpPr>
          <p:cNvPr id="1549" name="Google Shape;1549;p43"/>
          <p:cNvSpPr txBox="1"/>
          <p:nvPr>
            <p:ph idx="1" type="body"/>
          </p:nvPr>
        </p:nvSpPr>
        <p:spPr>
          <a:xfrm>
            <a:off x="713400" y="1152475"/>
            <a:ext cx="771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Undergrad (*non-majors too)</a:t>
            </a:r>
            <a:endParaRPr sz="1800"/>
          </a:p>
          <a:p>
            <a:pPr indent="-342900" lvl="0" marL="457200" rtl="0" algn="l">
              <a:spcBef>
                <a:spcPts val="1200"/>
              </a:spcBef>
              <a:spcAft>
                <a:spcPts val="0"/>
              </a:spcAft>
              <a:buSzPts val="1800"/>
              <a:buChar char="●"/>
            </a:pPr>
            <a:r>
              <a:rPr lang="en" sz="1800"/>
              <a:t>Internship*</a:t>
            </a:r>
            <a:endParaRPr sz="1800"/>
          </a:p>
          <a:p>
            <a:pPr indent="-342900" lvl="0" marL="457200" rtl="0" algn="l">
              <a:spcBef>
                <a:spcPts val="0"/>
              </a:spcBef>
              <a:spcAft>
                <a:spcPts val="0"/>
              </a:spcAft>
              <a:buSzPts val="1800"/>
              <a:buChar char="●"/>
            </a:pPr>
            <a:r>
              <a:rPr lang="en" sz="1800"/>
              <a:t>Externship</a:t>
            </a:r>
            <a:endParaRPr sz="1800"/>
          </a:p>
          <a:p>
            <a:pPr indent="-342900" lvl="0" marL="457200" rtl="0" algn="l">
              <a:spcBef>
                <a:spcPts val="0"/>
              </a:spcBef>
              <a:spcAft>
                <a:spcPts val="0"/>
              </a:spcAft>
              <a:buSzPts val="1800"/>
              <a:buChar char="●"/>
            </a:pPr>
            <a:r>
              <a:rPr lang="en" sz="1800"/>
              <a:t>Research lab*</a:t>
            </a:r>
            <a:endParaRPr sz="1800"/>
          </a:p>
          <a:p>
            <a:pPr indent="-342900" lvl="0" marL="457200" rtl="0" algn="l">
              <a:spcBef>
                <a:spcPts val="0"/>
              </a:spcBef>
              <a:spcAft>
                <a:spcPts val="0"/>
              </a:spcAft>
              <a:buSzPts val="1800"/>
              <a:buChar char="●"/>
            </a:pPr>
            <a:r>
              <a:rPr lang="en" sz="1800"/>
              <a:t>Part-time job*</a:t>
            </a:r>
            <a:endParaRPr sz="1800"/>
          </a:p>
          <a:p>
            <a:pPr indent="-342900" lvl="0" marL="457200" rtl="0" algn="l">
              <a:spcBef>
                <a:spcPts val="0"/>
              </a:spcBef>
              <a:spcAft>
                <a:spcPts val="0"/>
              </a:spcAft>
              <a:buSzPts val="1800"/>
              <a:buChar char="●"/>
            </a:pPr>
            <a:r>
              <a:rPr lang="en" sz="1800"/>
              <a:t>Teaching Assistant*</a:t>
            </a:r>
            <a:endParaRPr sz="1800"/>
          </a:p>
          <a:p>
            <a:pPr indent="-342900" lvl="0" marL="457200" rtl="0" algn="l">
              <a:spcBef>
                <a:spcPts val="0"/>
              </a:spcBef>
              <a:spcAft>
                <a:spcPts val="0"/>
              </a:spcAft>
              <a:buSzPts val="1800"/>
              <a:buChar char="●"/>
            </a:pPr>
            <a:r>
              <a:rPr lang="en" sz="1800"/>
              <a:t>Lab Assistant*</a:t>
            </a:r>
            <a:endParaRPr sz="1800"/>
          </a:p>
          <a:p>
            <a:pPr indent="-342900" lvl="0" marL="457200" rtl="0" algn="l">
              <a:spcBef>
                <a:spcPts val="0"/>
              </a:spcBef>
              <a:spcAft>
                <a:spcPts val="0"/>
              </a:spcAft>
              <a:buSzPts val="1800"/>
              <a:buChar char="●"/>
            </a:pPr>
            <a:r>
              <a:rPr lang="en" sz="1800"/>
              <a:t>Tutor</a:t>
            </a:r>
            <a:endParaRPr sz="1800"/>
          </a:p>
          <a:p>
            <a:pPr indent="-342900" lvl="0" marL="457200" rtl="0" algn="l">
              <a:spcBef>
                <a:spcPts val="0"/>
              </a:spcBef>
              <a:spcAft>
                <a:spcPts val="0"/>
              </a:spcAft>
              <a:buSzPts val="1800"/>
              <a:buChar char="●"/>
            </a:pPr>
            <a:r>
              <a:rPr lang="en" sz="1800"/>
              <a:t>CPUs</a:t>
            </a:r>
            <a:endParaRPr sz="1800"/>
          </a:p>
          <a:p>
            <a:pPr indent="-342900" lvl="0" marL="457200" rtl="0" algn="l">
              <a:spcBef>
                <a:spcPts val="0"/>
              </a:spcBef>
              <a:spcAft>
                <a:spcPts val="0"/>
              </a:spcAft>
              <a:buSzPts val="1800"/>
              <a:buChar char="●"/>
            </a:pPr>
            <a:r>
              <a:rPr lang="en" sz="1800"/>
              <a:t>Clubs/RSOs*</a:t>
            </a:r>
            <a:endParaRPr sz="1800"/>
          </a:p>
        </p:txBody>
      </p:sp>
      <p:sp>
        <p:nvSpPr>
          <p:cNvPr id="1550" name="Google Shape;1550;p43"/>
          <p:cNvSpPr txBox="1"/>
          <p:nvPr>
            <p:ph idx="4294967295"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Post-Grad</a:t>
            </a:r>
            <a:endParaRPr sz="1400"/>
          </a:p>
          <a:p>
            <a:pPr indent="-317500" lvl="0" marL="457200" rtl="0" algn="l">
              <a:spcBef>
                <a:spcPts val="1200"/>
              </a:spcBef>
              <a:spcAft>
                <a:spcPts val="0"/>
              </a:spcAft>
              <a:buSzPts val="1400"/>
              <a:buChar char="●"/>
            </a:pPr>
            <a:r>
              <a:rPr lang="en" sz="1400"/>
              <a:t>Masters degree</a:t>
            </a:r>
            <a:endParaRPr sz="1400"/>
          </a:p>
          <a:p>
            <a:pPr indent="-317500" lvl="0" marL="457200" rtl="0" algn="l">
              <a:spcBef>
                <a:spcPts val="0"/>
              </a:spcBef>
              <a:spcAft>
                <a:spcPts val="0"/>
              </a:spcAft>
              <a:buSzPts val="1400"/>
              <a:buChar char="●"/>
            </a:pPr>
            <a:r>
              <a:rPr lang="en" sz="1400"/>
              <a:t>PhD</a:t>
            </a:r>
            <a:endParaRPr sz="1400"/>
          </a:p>
          <a:p>
            <a:pPr indent="-317500" lvl="0" marL="457200" rtl="0" algn="l">
              <a:spcBef>
                <a:spcPts val="0"/>
              </a:spcBef>
              <a:spcAft>
                <a:spcPts val="0"/>
              </a:spcAft>
              <a:buSzPts val="1400"/>
              <a:buChar char="●"/>
            </a:pPr>
            <a:r>
              <a:rPr lang="en" sz="1400"/>
              <a:t>Consultant</a:t>
            </a:r>
            <a:endParaRPr sz="1400"/>
          </a:p>
          <a:p>
            <a:pPr indent="-317500" lvl="0" marL="457200" rtl="0" algn="l">
              <a:spcBef>
                <a:spcPts val="0"/>
              </a:spcBef>
              <a:spcAft>
                <a:spcPts val="0"/>
              </a:spcAft>
              <a:buSzPts val="1400"/>
              <a:buChar char="●"/>
            </a:pPr>
            <a:r>
              <a:rPr lang="en" sz="1400"/>
              <a:t>Analyst</a:t>
            </a:r>
            <a:endParaRPr sz="1400"/>
          </a:p>
          <a:p>
            <a:pPr indent="-317500" lvl="0" marL="457200" rtl="0" algn="l">
              <a:spcBef>
                <a:spcPts val="0"/>
              </a:spcBef>
              <a:spcAft>
                <a:spcPts val="0"/>
              </a:spcAft>
              <a:buSzPts val="1400"/>
              <a:buChar char="●"/>
            </a:pPr>
            <a:r>
              <a:rPr lang="en" sz="1400"/>
              <a:t>Software Engineer</a:t>
            </a:r>
            <a:endParaRPr sz="1400"/>
          </a:p>
          <a:p>
            <a:pPr indent="-317500" lvl="0" marL="457200" rtl="0" algn="l">
              <a:spcBef>
                <a:spcPts val="0"/>
              </a:spcBef>
              <a:spcAft>
                <a:spcPts val="0"/>
              </a:spcAft>
              <a:buSzPts val="1400"/>
              <a:buChar char="●"/>
            </a:pPr>
            <a:r>
              <a:rPr lang="en" sz="1400"/>
              <a:t>IT Department</a:t>
            </a:r>
            <a:endParaRPr sz="1400"/>
          </a:p>
          <a:p>
            <a:pPr indent="-317500" lvl="0" marL="457200" rtl="0" algn="l">
              <a:spcBef>
                <a:spcPts val="0"/>
              </a:spcBef>
              <a:spcAft>
                <a:spcPts val="0"/>
              </a:spcAft>
              <a:buSzPts val="1400"/>
              <a:buChar char="●"/>
            </a:pPr>
            <a:r>
              <a:rPr lang="en" sz="1400"/>
              <a:t>Project Manager</a:t>
            </a:r>
            <a:endParaRPr sz="1400"/>
          </a:p>
          <a:p>
            <a:pPr indent="-317500" lvl="0" marL="457200" rtl="0" algn="l">
              <a:spcBef>
                <a:spcPts val="0"/>
              </a:spcBef>
              <a:spcAft>
                <a:spcPts val="0"/>
              </a:spcAft>
              <a:buSzPts val="1400"/>
              <a:buChar char="●"/>
            </a:pPr>
            <a:r>
              <a:rPr lang="en" sz="1400"/>
              <a:t>Cybersecurity Specialist</a:t>
            </a:r>
            <a:endParaRPr sz="1400"/>
          </a:p>
          <a:p>
            <a:pPr indent="-317500" lvl="0" marL="457200" rtl="0" algn="l">
              <a:spcBef>
                <a:spcPts val="0"/>
              </a:spcBef>
              <a:spcAft>
                <a:spcPts val="0"/>
              </a:spcAft>
              <a:buSzPts val="1400"/>
              <a:buChar char="●"/>
            </a:pPr>
            <a:r>
              <a:rPr lang="en" sz="1400"/>
              <a:t>Professor or Teacher</a:t>
            </a:r>
            <a:endParaRPr sz="1400"/>
          </a:p>
          <a:p>
            <a:pPr indent="-317500" lvl="0" marL="457200" rtl="0" algn="l">
              <a:spcBef>
                <a:spcPts val="0"/>
              </a:spcBef>
              <a:spcAft>
                <a:spcPts val="0"/>
              </a:spcAft>
              <a:buSzPts val="1400"/>
              <a:buChar char="●"/>
            </a:pPr>
            <a:r>
              <a:rPr lang="en" sz="1400"/>
              <a:t>Web Developer</a:t>
            </a:r>
            <a:endParaRPr sz="1400"/>
          </a:p>
          <a:p>
            <a:pPr indent="-317500" lvl="0" marL="457200" rtl="0" algn="l">
              <a:spcBef>
                <a:spcPts val="0"/>
              </a:spcBef>
              <a:spcAft>
                <a:spcPts val="0"/>
              </a:spcAft>
              <a:buSzPts val="1400"/>
              <a:buChar char="●"/>
            </a:pPr>
            <a:r>
              <a:rPr lang="en" sz="1400"/>
              <a:t>Database Administrator</a:t>
            </a:r>
            <a:endParaRPr sz="1400"/>
          </a:p>
          <a:p>
            <a:pPr indent="-317500" lvl="0" marL="457200" rtl="0" algn="l">
              <a:spcBef>
                <a:spcPts val="0"/>
              </a:spcBef>
              <a:spcAft>
                <a:spcPts val="0"/>
              </a:spcAft>
              <a:buSzPts val="1400"/>
              <a:buChar char="●"/>
            </a:pPr>
            <a:r>
              <a:rPr lang="en" sz="1400"/>
              <a:t>Network architect</a:t>
            </a:r>
            <a:endParaRPr sz="1400"/>
          </a:p>
          <a:p>
            <a:pPr indent="-317500" lvl="0" marL="457200" rtl="0" algn="l">
              <a:spcBef>
                <a:spcPts val="0"/>
              </a:spcBef>
              <a:spcAft>
                <a:spcPts val="0"/>
              </a:spcAft>
              <a:buSzPts val="1400"/>
              <a:buChar char="●"/>
            </a:pPr>
            <a:r>
              <a:rPr lang="en" sz="1400"/>
              <a:t>Quality Tester</a:t>
            </a:r>
            <a:endParaRPr sz="1400"/>
          </a:p>
          <a:p>
            <a:pPr indent="-317500" lvl="0" marL="457200" rtl="0" algn="l">
              <a:spcBef>
                <a:spcPts val="0"/>
              </a:spcBef>
              <a:spcAft>
                <a:spcPts val="0"/>
              </a:spcAft>
              <a:buSzPts val="1400"/>
              <a:buChar char="●"/>
            </a:pPr>
            <a:r>
              <a:rPr lang="en" sz="1400"/>
              <a:t>4+1 Masters Program</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4" name="Shape 1554"/>
        <p:cNvGrpSpPr/>
        <p:nvPr/>
      </p:nvGrpSpPr>
      <p:grpSpPr>
        <a:xfrm>
          <a:off x="0" y="0"/>
          <a:ext cx="0" cy="0"/>
          <a:chOff x="0" y="0"/>
          <a:chExt cx="0" cy="0"/>
        </a:xfrm>
      </p:grpSpPr>
      <p:sp>
        <p:nvSpPr>
          <p:cNvPr id="1555" name="Google Shape;1555;p4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Job Hunt</a:t>
            </a:r>
            <a:endParaRPr/>
          </a:p>
        </p:txBody>
      </p:sp>
      <p:sp>
        <p:nvSpPr>
          <p:cNvPr id="1556" name="Google Shape;1556;p44"/>
          <p:cNvSpPr txBox="1"/>
          <p:nvPr>
            <p:ph idx="1" type="body"/>
          </p:nvPr>
        </p:nvSpPr>
        <p:spPr>
          <a:xfrm>
            <a:off x="311700" y="902250"/>
            <a:ext cx="4210800" cy="424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Make sure your resume is in a standard format (job board auto-readers will filter yours out if you don’t do this!)</a:t>
            </a:r>
            <a:endParaRPr/>
          </a:p>
          <a:p>
            <a:pPr indent="-317500" lvl="0" marL="457200" rtl="0" algn="l">
              <a:spcBef>
                <a:spcPts val="0"/>
              </a:spcBef>
              <a:spcAft>
                <a:spcPts val="0"/>
              </a:spcAft>
              <a:buSzPts val="1400"/>
              <a:buChar char="●"/>
            </a:pPr>
            <a:r>
              <a:rPr lang="en"/>
              <a:t>Clean up your LinkedIn profile</a:t>
            </a:r>
            <a:endParaRPr/>
          </a:p>
          <a:p>
            <a:pPr indent="-317500" lvl="0" marL="457200" rtl="0" algn="l">
              <a:spcBef>
                <a:spcPts val="0"/>
              </a:spcBef>
              <a:spcAft>
                <a:spcPts val="0"/>
              </a:spcAft>
              <a:buSzPts val="1400"/>
              <a:buChar char="●"/>
            </a:pPr>
            <a:r>
              <a:rPr lang="en"/>
              <a:t>Practice your “elevator pitch,” 30-60 second intro about yourself to use in networking situations</a:t>
            </a:r>
            <a:endParaRPr/>
          </a:p>
          <a:p>
            <a:pPr indent="-317500" lvl="0" marL="457200" rtl="0" algn="l">
              <a:spcBef>
                <a:spcPts val="0"/>
              </a:spcBef>
              <a:spcAft>
                <a:spcPts val="0"/>
              </a:spcAft>
              <a:buSzPts val="1400"/>
              <a:buChar char="●"/>
            </a:pPr>
            <a:r>
              <a:rPr lang="en"/>
              <a:t>Apply, apply, apply! Don’t be afraid to put yourself out there--the worst that can happen is you get a “no,” the best is you get a job!</a:t>
            </a:r>
            <a:endParaRPr/>
          </a:p>
          <a:p>
            <a:pPr indent="-317500" lvl="0" marL="457200" rtl="0" algn="l">
              <a:spcBef>
                <a:spcPts val="0"/>
              </a:spcBef>
              <a:spcAft>
                <a:spcPts val="0"/>
              </a:spcAft>
              <a:buSzPts val="1400"/>
              <a:buChar char="●"/>
            </a:pPr>
            <a:r>
              <a:rPr lang="en"/>
              <a:t>It is just as important to learn what you don’t like!! It’s ok if your first job/internship isn’t your favorite</a:t>
            </a:r>
            <a:endParaRPr/>
          </a:p>
        </p:txBody>
      </p:sp>
      <p:sp>
        <p:nvSpPr>
          <p:cNvPr id="1557" name="Google Shape;1557;p44"/>
          <p:cNvSpPr txBox="1"/>
          <p:nvPr>
            <p:ph idx="2" type="body"/>
          </p:nvPr>
        </p:nvSpPr>
        <p:spPr>
          <a:xfrm>
            <a:off x="4832400" y="902250"/>
            <a:ext cx="4210800" cy="4133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Practice behavioral interview questions so you are comfortable answering on the fly</a:t>
            </a:r>
            <a:endParaRPr/>
          </a:p>
          <a:p>
            <a:pPr indent="-317500" lvl="0" marL="457200" rtl="0" algn="l">
              <a:spcBef>
                <a:spcPts val="0"/>
              </a:spcBef>
              <a:spcAft>
                <a:spcPts val="0"/>
              </a:spcAft>
              <a:buSzPts val="1400"/>
              <a:buChar char="●"/>
            </a:pPr>
            <a:r>
              <a:rPr lang="en"/>
              <a:t>Use practice questions to prepare for technical interviews</a:t>
            </a:r>
            <a:endParaRPr/>
          </a:p>
          <a:p>
            <a:pPr indent="-317500" lvl="0" marL="457200" rtl="0" algn="l">
              <a:spcBef>
                <a:spcPts val="0"/>
              </a:spcBef>
              <a:spcAft>
                <a:spcPts val="0"/>
              </a:spcAft>
              <a:buSzPts val="1400"/>
              <a:buChar char="●"/>
            </a:pPr>
            <a:r>
              <a:rPr lang="en"/>
              <a:t>Get used to explaining your thinking out loud as you work through problems so recruiters understand your logic (just as important, if not more so, than having correct syntax)</a:t>
            </a:r>
            <a:endParaRPr/>
          </a:p>
          <a:p>
            <a:pPr indent="-317500" lvl="0" marL="457200" rtl="0" algn="l">
              <a:spcBef>
                <a:spcPts val="0"/>
              </a:spcBef>
              <a:spcAft>
                <a:spcPts val="0"/>
              </a:spcAft>
              <a:buSzPts val="1400"/>
              <a:buChar char="●"/>
            </a:pPr>
            <a:r>
              <a:rPr lang="en"/>
              <a:t>Learn how to tell a story with your resume/application</a:t>
            </a:r>
            <a:endParaRPr/>
          </a:p>
          <a:p>
            <a:pPr indent="-317500" lvl="0" marL="457200" rtl="0" algn="l">
              <a:spcBef>
                <a:spcPts val="0"/>
              </a:spcBef>
              <a:spcAft>
                <a:spcPts val="0"/>
              </a:spcAft>
              <a:buSzPts val="1400"/>
              <a:buChar char="●"/>
            </a:pPr>
            <a:r>
              <a:rPr lang="en"/>
              <a:t>Take your high school off your resume after Sophomore year</a:t>
            </a:r>
            <a:endParaRPr/>
          </a:p>
          <a:p>
            <a:pPr indent="-317500" lvl="0" marL="457200" rtl="0" algn="l">
              <a:spcBef>
                <a:spcPts val="0"/>
              </a:spcBef>
              <a:spcAft>
                <a:spcPts val="0"/>
              </a:spcAft>
              <a:buSzPts val="1400"/>
              <a:buChar char="●"/>
            </a:pPr>
            <a:r>
              <a:rPr lang="en"/>
              <a:t>Link your github and/or linkedIn to your resume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45"/>
          <p:cNvSpPr txBox="1"/>
          <p:nvPr>
            <p:ph type="title"/>
          </p:nvPr>
        </p:nvSpPr>
        <p:spPr>
          <a:xfrm>
            <a:off x="713400" y="381209"/>
            <a:ext cx="771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Advice!!</a:t>
            </a:r>
            <a:endParaRPr/>
          </a:p>
        </p:txBody>
      </p:sp>
      <p:sp>
        <p:nvSpPr>
          <p:cNvPr id="1563" name="Google Shape;1563;p45"/>
          <p:cNvSpPr txBox="1"/>
          <p:nvPr>
            <p:ph idx="4294967295" type="body"/>
          </p:nvPr>
        </p:nvSpPr>
        <p:spPr>
          <a:xfrm>
            <a:off x="311700" y="889150"/>
            <a:ext cx="8520600" cy="41268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Be careful with your time! Don’t sign up for too many things that you end up wasting it. Find balance in your schedule</a:t>
            </a:r>
            <a:endParaRPr sz="1500"/>
          </a:p>
          <a:p>
            <a:pPr indent="-323850" lvl="0" marL="457200" rtl="0" algn="l">
              <a:spcBef>
                <a:spcPts val="0"/>
              </a:spcBef>
              <a:spcAft>
                <a:spcPts val="0"/>
              </a:spcAft>
              <a:buSzPts val="1500"/>
              <a:buChar char="●"/>
            </a:pPr>
            <a:r>
              <a:rPr lang="en" sz="1500"/>
              <a:t>Learn new things and try building stuff outside of class!</a:t>
            </a:r>
            <a:endParaRPr sz="1500"/>
          </a:p>
          <a:p>
            <a:pPr indent="-323850" lvl="0" marL="457200" rtl="0" algn="l">
              <a:spcBef>
                <a:spcPts val="0"/>
              </a:spcBef>
              <a:spcAft>
                <a:spcPts val="0"/>
              </a:spcAft>
              <a:buSzPts val="1500"/>
              <a:buChar char="●"/>
            </a:pPr>
            <a:r>
              <a:rPr lang="en" sz="1500"/>
              <a:t>CISC electives are a great way to see what direction you may want to take after college</a:t>
            </a:r>
            <a:endParaRPr sz="1500"/>
          </a:p>
          <a:p>
            <a:pPr indent="-323850" lvl="0" marL="457200" rtl="0" algn="l">
              <a:spcBef>
                <a:spcPts val="0"/>
              </a:spcBef>
              <a:spcAft>
                <a:spcPts val="0"/>
              </a:spcAft>
              <a:buSzPts val="1500"/>
              <a:buChar char="●"/>
            </a:pPr>
            <a:r>
              <a:rPr lang="en" sz="1500"/>
              <a:t>Make friends in the major! It helps having people around you that understand the course load and industry</a:t>
            </a:r>
            <a:endParaRPr sz="1500"/>
          </a:p>
          <a:p>
            <a:pPr indent="-323850" lvl="0" marL="457200" rtl="0" algn="l">
              <a:spcBef>
                <a:spcPts val="0"/>
              </a:spcBef>
              <a:spcAft>
                <a:spcPts val="0"/>
              </a:spcAft>
              <a:buSzPts val="1500"/>
              <a:buChar char="●"/>
            </a:pPr>
            <a:r>
              <a:rPr lang="en" sz="1500"/>
              <a:t>Start the career search early! You don’t have to overdo it, but lots of companies have early career opportunities which are great for making connections</a:t>
            </a:r>
            <a:endParaRPr sz="1500"/>
          </a:p>
          <a:p>
            <a:pPr indent="-323850" lvl="0" marL="457200" rtl="0" algn="l">
              <a:spcBef>
                <a:spcPts val="0"/>
              </a:spcBef>
              <a:spcAft>
                <a:spcPts val="0"/>
              </a:spcAft>
              <a:buSzPts val="1500"/>
              <a:buChar char="●"/>
            </a:pPr>
            <a:r>
              <a:rPr lang="en" sz="1500"/>
              <a:t>Talk to professors! Go to Office Hours!</a:t>
            </a:r>
            <a:endParaRPr sz="1500"/>
          </a:p>
          <a:p>
            <a:pPr indent="-323850" lvl="0" marL="457200" rtl="0" algn="l">
              <a:spcBef>
                <a:spcPts val="0"/>
              </a:spcBef>
              <a:spcAft>
                <a:spcPts val="0"/>
              </a:spcAft>
              <a:buSzPts val="1500"/>
              <a:buChar char="●"/>
            </a:pPr>
            <a:r>
              <a:rPr lang="en" sz="1500"/>
              <a:t>No one knows what is going on, so ask for help if you need it</a:t>
            </a:r>
            <a:endParaRPr sz="1500"/>
          </a:p>
          <a:p>
            <a:pPr indent="-323850" lvl="0" marL="457200" rtl="0" algn="l">
              <a:spcBef>
                <a:spcPts val="0"/>
              </a:spcBef>
              <a:spcAft>
                <a:spcPts val="0"/>
              </a:spcAft>
              <a:buSzPts val="1500"/>
              <a:buChar char="●"/>
            </a:pPr>
            <a:r>
              <a:rPr lang="en" sz="1500"/>
              <a:t>Plan you classes ahead (3 or 4 semesters, or until graduation) so that you can see where you have space to take electives. Knock out the requirements first if you can</a:t>
            </a:r>
            <a:endParaRPr sz="1500"/>
          </a:p>
          <a:p>
            <a:pPr indent="-323850" lvl="0" marL="457200" rtl="0" algn="l">
              <a:spcBef>
                <a:spcPts val="0"/>
              </a:spcBef>
              <a:spcAft>
                <a:spcPts val="0"/>
              </a:spcAft>
              <a:buSzPts val="1500"/>
              <a:buChar char="●"/>
            </a:pPr>
            <a:r>
              <a:rPr lang="en" sz="1500"/>
              <a:t>Having an internship/job you don’t like is almost as important as finding one you do. Being able to eliminate an industry/role from your search early on will help you succeed later</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hone Engineering Lesson by Slidesgo">
  <a:themeElements>
    <a:clrScheme name="Simple Light">
      <a:dk1>
        <a:srgbClr val="000000"/>
      </a:dk1>
      <a:lt1>
        <a:srgbClr val="FFFFFF"/>
      </a:lt1>
      <a:dk2>
        <a:srgbClr val="D9DDDF"/>
      </a:dk2>
      <a:lt2>
        <a:srgbClr val="EFF4F6"/>
      </a:lt2>
      <a:accent1>
        <a:srgbClr val="0C88FF"/>
      </a:accent1>
      <a:accent2>
        <a:srgbClr val="1336F8"/>
      </a:accent2>
      <a:accent3>
        <a:srgbClr val="0DCF7C"/>
      </a:accent3>
      <a:accent4>
        <a:srgbClr val="FF592A"/>
      </a:accent4>
      <a:accent5>
        <a:srgbClr val="C12900"/>
      </a:accent5>
      <a:accent6>
        <a:srgbClr val="FFC62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