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CF1"/>
    <a:srgbClr val="EEF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16" d="100"/>
          <a:sy n="116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52BD-EDB2-D687-5D4D-812F8F60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DC510-63C3-DFBA-4783-96EFC69D6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A646-A201-E5A2-AB7C-419EE839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AB75-D21C-C7D2-3BAA-C33E4FB0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2569-1BC5-FDA0-841A-F0F27207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728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FF06-1288-290A-C25D-90B22084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5598-706F-C760-A7FA-743FCBA0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BBB6-CD9B-111E-7AB0-73563C4A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13A1-7DE7-D5D4-0C0B-4739178C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5104B-A8F1-67FB-8EE4-AC196CB6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9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6DD44-7C5D-BE08-6ABB-2B55BC495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2BE39-3F95-F313-0F27-E74204FD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45627-5605-9AFC-13ED-610E5445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1B0B-4A1A-B277-8871-6FF998BA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29B6B-CBE8-B29C-7075-76D8A0CB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43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79E2-EFF6-943E-C76A-D77006B7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CAD3-BF0C-229B-3290-667AD45B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CAF5-B526-BA78-208D-CFC615EF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7FA2-5E04-3999-7652-AE2B7B06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1E2E-FDAD-6E8D-FB95-FAD1186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264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D80A-FE65-BBE0-41DD-845289C6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775D1-1727-C45C-7F56-46405823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AA72-388A-BFA1-0AF0-B2CD2709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34F99-EC58-C7FF-E7D0-9B558379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C33A-EF05-00A9-6BAC-6B3A384E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04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5766-C2CF-D08E-A34D-732DA12D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0E29-C056-1284-D929-A9FF24D25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B90A6-3DBD-83D0-6E9E-AF7C529A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EF577-9BAF-7EFE-0815-FDAE2DD7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BE52D-04D7-B4BD-6A2D-1822DE9C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4F158-BF3E-7843-9FCD-8798129B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875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FEF3-73D4-0C3D-80AC-F39D1318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FED46-EE90-2BE6-EA4D-491D0A33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1407-3888-0FF8-4D23-E36A3482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41CFE-65CE-F5E5-1136-CAC957DD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5FD01-AC61-E720-9E3D-48D2D86EA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69B0F-9C64-825B-3044-3C632B2D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9B7D2-09A3-4F79-A8D5-11837D05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118B1-BE2F-B521-9021-BCB4DE6B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13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55C2-C96C-60DE-ACBA-4D0312B2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42CCE-28A0-C125-E667-90C09966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395E-0750-3C67-63D0-40BF5BB9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A2CFE-3041-CE76-269C-B84B858C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54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A66C-6467-2DB9-5930-46DB5278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794E-4FE7-1267-85B3-F8B92CBD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EFB6B-56EE-276B-D513-A39CBB7D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86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C2D8-832B-A7E7-53BE-81B5D356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129B-8FD6-5298-8E95-2E449295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F6594-3AE0-6987-6E47-A5AF5547E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71D2-446E-A8E2-0ED9-A0F4D16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858BE-6772-95CE-5181-71C05411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06FC3-5B5A-ED01-AA0D-934E3CEC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000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C10C-A361-A92F-E811-BE9DD815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51C4A-52D1-D49F-0692-F92DE181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D9725-DDE8-7150-0C98-4F4D7FC2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26F8-2CB5-F034-A92B-3769B01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DA2CE-490E-87AD-CF0F-27D3F252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5A22-99E0-3859-9453-6837F46A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54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A470D-9AF7-988C-4905-4C635303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6B6D8-94A4-5586-FFF1-026990DB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55663-F215-ADE4-9ED5-7CC3278EC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69D94-324C-3D42-B04D-98DCB2E6C094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CCE8-1311-976A-D024-C09D78559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CC2F-BC26-33AC-8C5C-EAFD9E81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90C62-8360-2847-A021-1AED32AC7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063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DA53BF-427A-1FF0-F40B-57C87D70C54C}"/>
              </a:ext>
            </a:extLst>
          </p:cNvPr>
          <p:cNvGrpSpPr/>
          <p:nvPr/>
        </p:nvGrpSpPr>
        <p:grpSpPr>
          <a:xfrm>
            <a:off x="357030" y="115833"/>
            <a:ext cx="11693094" cy="1501415"/>
            <a:chOff x="249453" y="256244"/>
            <a:chExt cx="11693094" cy="1501415"/>
          </a:xfrm>
        </p:grpSpPr>
        <p:pic>
          <p:nvPicPr>
            <p:cNvPr id="7" name="Picture 6" descr="A blue rectangle with black text&#10;&#10;AI-generated content may be incorrect.">
              <a:extLst>
                <a:ext uri="{FF2B5EF4-FFF2-40B4-BE49-F238E27FC236}">
                  <a16:creationId xmlns:a16="http://schemas.microsoft.com/office/drawing/2014/main" id="{C3624C26-8418-99D6-AFBE-6FB48C7A1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453" y="256244"/>
              <a:ext cx="11693094" cy="150141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45EF8B-8396-5B1D-4B10-4B5C0D4862D2}"/>
                </a:ext>
              </a:extLst>
            </p:cNvPr>
            <p:cNvSpPr/>
            <p:nvPr/>
          </p:nvSpPr>
          <p:spPr>
            <a:xfrm>
              <a:off x="494852" y="451821"/>
              <a:ext cx="8014447" cy="1006951"/>
            </a:xfrm>
            <a:prstGeom prst="rect">
              <a:avLst/>
            </a:prstGeom>
            <a:solidFill>
              <a:srgbClr val="D1EC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D41CF59-10BD-8672-02F5-99D3C21F9731}"/>
              </a:ext>
            </a:extLst>
          </p:cNvPr>
          <p:cNvSpPr txBox="1"/>
          <p:nvPr/>
        </p:nvSpPr>
        <p:spPr>
          <a:xfrm>
            <a:off x="3157198" y="187052"/>
            <a:ext cx="609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Puntuación </a:t>
            </a:r>
            <a:r>
              <a:rPr lang="es-ES_tradnl" sz="4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PySchool</a:t>
            </a:r>
            <a:r>
              <a:rPr lang="es-ES_tradnl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2025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137A8-740B-DC92-7463-22E18EC96D04}"/>
              </a:ext>
            </a:extLst>
          </p:cNvPr>
          <p:cNvGrpSpPr/>
          <p:nvPr/>
        </p:nvGrpSpPr>
        <p:grpSpPr>
          <a:xfrm>
            <a:off x="688488" y="1936376"/>
            <a:ext cx="1790307" cy="894959"/>
            <a:chOff x="688488" y="1936376"/>
            <a:chExt cx="1790307" cy="8949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0A59FA-B80E-A156-CEFC-0007FBED45D0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E33C7F-700D-8551-AF67-E55125FF0A6D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266CEB-3822-C827-4B99-25217FE86DE4}"/>
              </a:ext>
            </a:extLst>
          </p:cNvPr>
          <p:cNvGrpSpPr/>
          <p:nvPr/>
        </p:nvGrpSpPr>
        <p:grpSpPr>
          <a:xfrm>
            <a:off x="2945109" y="1936375"/>
            <a:ext cx="1790307" cy="894959"/>
            <a:chOff x="688488" y="1936376"/>
            <a:chExt cx="1790307" cy="8949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04C9B0-DB1F-56E7-91C1-D5329EFA47CE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AF8F97-9620-65A2-6657-8D363D0639F1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58AFFB-35F6-CC4F-2713-F191000531C8}"/>
              </a:ext>
            </a:extLst>
          </p:cNvPr>
          <p:cNvGrpSpPr/>
          <p:nvPr/>
        </p:nvGrpSpPr>
        <p:grpSpPr>
          <a:xfrm>
            <a:off x="5200846" y="1935117"/>
            <a:ext cx="1790307" cy="894959"/>
            <a:chOff x="688488" y="1936376"/>
            <a:chExt cx="1790307" cy="89495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A8A467-1A13-8125-9780-A5CE682D84FF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0C1C90-23DF-5936-DAEA-DCBDE978E2C0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873998-BCBB-57D7-0271-0F89D0915AB6}"/>
              </a:ext>
            </a:extLst>
          </p:cNvPr>
          <p:cNvGrpSpPr/>
          <p:nvPr/>
        </p:nvGrpSpPr>
        <p:grpSpPr>
          <a:xfrm>
            <a:off x="7456583" y="1935116"/>
            <a:ext cx="1790307" cy="894959"/>
            <a:chOff x="688488" y="1936376"/>
            <a:chExt cx="1790307" cy="8949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E5098A-81EF-81ED-F6EE-4DB3402C1F39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83EB3E-61B8-E034-7094-C18616D9817E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C93676-E246-B671-DBF2-EFF05BA726C9}"/>
              </a:ext>
            </a:extLst>
          </p:cNvPr>
          <p:cNvGrpSpPr/>
          <p:nvPr/>
        </p:nvGrpSpPr>
        <p:grpSpPr>
          <a:xfrm>
            <a:off x="688488" y="3100295"/>
            <a:ext cx="1790307" cy="894959"/>
            <a:chOff x="688488" y="1936376"/>
            <a:chExt cx="1790307" cy="89495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2A78F8-B235-D5FA-CCA7-007A10BC5917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1008D0-E536-70D2-DACE-49F7CBC0B673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5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4D5205-8780-4D30-87BD-4DDEE98A6600}"/>
              </a:ext>
            </a:extLst>
          </p:cNvPr>
          <p:cNvGrpSpPr/>
          <p:nvPr/>
        </p:nvGrpSpPr>
        <p:grpSpPr>
          <a:xfrm>
            <a:off x="2945109" y="3100294"/>
            <a:ext cx="1790307" cy="894959"/>
            <a:chOff x="688488" y="1936376"/>
            <a:chExt cx="1790307" cy="89495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BB9D5C-188F-EF05-5962-EC8F8488E27C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38D14F-83FA-AD2E-4074-217687C8805D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1A9936-46FD-4AAC-A6C9-02A09740BFD3}"/>
              </a:ext>
            </a:extLst>
          </p:cNvPr>
          <p:cNvGrpSpPr/>
          <p:nvPr/>
        </p:nvGrpSpPr>
        <p:grpSpPr>
          <a:xfrm>
            <a:off x="5200846" y="3099036"/>
            <a:ext cx="1790307" cy="894959"/>
            <a:chOff x="688488" y="1936376"/>
            <a:chExt cx="1790307" cy="8949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2E6759-865F-BE14-19C1-4B1FBCF0AA8A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E6F912-99B3-0BC9-36E8-6A8973BC37F3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A59516-7AAB-33CA-AA8E-CAFC4AB9CD03}"/>
              </a:ext>
            </a:extLst>
          </p:cNvPr>
          <p:cNvGrpSpPr/>
          <p:nvPr/>
        </p:nvGrpSpPr>
        <p:grpSpPr>
          <a:xfrm>
            <a:off x="7456583" y="3099035"/>
            <a:ext cx="1790307" cy="894959"/>
            <a:chOff x="688488" y="1936376"/>
            <a:chExt cx="1790307" cy="894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D0A243-BEA7-8717-1F75-BF0150A2B11C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E30BE3-DF2F-911A-8D39-D4B369CECDE0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8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33BB41-A7E4-0D46-4C36-5FFBE19F4D5B}"/>
              </a:ext>
            </a:extLst>
          </p:cNvPr>
          <p:cNvGrpSpPr/>
          <p:nvPr/>
        </p:nvGrpSpPr>
        <p:grpSpPr>
          <a:xfrm>
            <a:off x="688488" y="4280831"/>
            <a:ext cx="1790307" cy="894959"/>
            <a:chOff x="688488" y="1936376"/>
            <a:chExt cx="1790307" cy="89495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3FC54D-F228-2F0E-6738-4F4B708D5E80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7323CF-319A-DB3C-022C-8EA22287908B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4660E45-BDEF-E1CF-E3A8-45FF0368BCC4}"/>
              </a:ext>
            </a:extLst>
          </p:cNvPr>
          <p:cNvGrpSpPr/>
          <p:nvPr/>
        </p:nvGrpSpPr>
        <p:grpSpPr>
          <a:xfrm>
            <a:off x="2945109" y="4280830"/>
            <a:ext cx="1790307" cy="894959"/>
            <a:chOff x="688488" y="1936376"/>
            <a:chExt cx="1790307" cy="89495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BB8888-5155-8539-B308-60A12A39B70D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191D61-EF43-46B6-3A4A-A2E6527A6249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728B4B-C0C0-C406-06F9-7F296B6A143E}"/>
              </a:ext>
            </a:extLst>
          </p:cNvPr>
          <p:cNvGrpSpPr/>
          <p:nvPr/>
        </p:nvGrpSpPr>
        <p:grpSpPr>
          <a:xfrm>
            <a:off x="5200846" y="4279572"/>
            <a:ext cx="1790307" cy="894959"/>
            <a:chOff x="688488" y="1936376"/>
            <a:chExt cx="1790307" cy="89495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96478AF-B645-A582-AFD4-39FA3CFED85F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844E3E-1FA5-F852-4604-4E382F5DE595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D2D7DE-CAAB-27E0-612D-D65171E35A4D}"/>
              </a:ext>
            </a:extLst>
          </p:cNvPr>
          <p:cNvGrpSpPr/>
          <p:nvPr/>
        </p:nvGrpSpPr>
        <p:grpSpPr>
          <a:xfrm>
            <a:off x="7456583" y="4279571"/>
            <a:ext cx="1790307" cy="894959"/>
            <a:chOff x="688488" y="1936376"/>
            <a:chExt cx="1790307" cy="89495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89C057-67E6-1954-5AC4-A1826419DF56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CB016A-AFF9-773A-2E6D-DF034A128F9E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13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966BF7-2168-C1BE-8A7C-9363A6C75EDE}"/>
              </a:ext>
            </a:extLst>
          </p:cNvPr>
          <p:cNvGrpSpPr/>
          <p:nvPr/>
        </p:nvGrpSpPr>
        <p:grpSpPr>
          <a:xfrm>
            <a:off x="688488" y="5460107"/>
            <a:ext cx="1790307" cy="894959"/>
            <a:chOff x="688488" y="1936376"/>
            <a:chExt cx="1790307" cy="8949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8396E75-B4C4-FAC7-4B03-CCA1030DDDD7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FA348C-5ECA-BCC9-2C88-42C55EF4CE79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Sala15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3B969D-FD6F-C72D-1E67-7BE0A6BF456C}"/>
              </a:ext>
            </a:extLst>
          </p:cNvPr>
          <p:cNvGrpSpPr/>
          <p:nvPr/>
        </p:nvGrpSpPr>
        <p:grpSpPr>
          <a:xfrm>
            <a:off x="2945109" y="5460106"/>
            <a:ext cx="1790307" cy="894959"/>
            <a:chOff x="688488" y="1936376"/>
            <a:chExt cx="1790307" cy="89495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B742A90-E058-498E-C684-1A159B273575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5AA5D5-C685-9EB7-36B5-3182C48FD403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75DADD3-1249-36BC-E1C5-EF0EE246E1C7}"/>
              </a:ext>
            </a:extLst>
          </p:cNvPr>
          <p:cNvGrpSpPr/>
          <p:nvPr/>
        </p:nvGrpSpPr>
        <p:grpSpPr>
          <a:xfrm>
            <a:off x="5200846" y="5458848"/>
            <a:ext cx="1790307" cy="894959"/>
            <a:chOff x="688488" y="1936376"/>
            <a:chExt cx="1790307" cy="89495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5C850B7-361C-3658-7C5E-2AE2662016F8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BC25AEA-A349-CD0C-B244-A8F7F03B3F7B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82F91-18AA-8816-59B5-FE5775AB115B}"/>
              </a:ext>
            </a:extLst>
          </p:cNvPr>
          <p:cNvGrpSpPr/>
          <p:nvPr/>
        </p:nvGrpSpPr>
        <p:grpSpPr>
          <a:xfrm>
            <a:off x="7456583" y="5458847"/>
            <a:ext cx="4046043" cy="894959"/>
            <a:chOff x="688488" y="1936376"/>
            <a:chExt cx="4046043" cy="89495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88E2866-9A99-1DE2-71B3-6828E3BA5B68}"/>
                </a:ext>
              </a:extLst>
            </p:cNvPr>
            <p:cNvSpPr/>
            <p:nvPr/>
          </p:nvSpPr>
          <p:spPr>
            <a:xfrm>
              <a:off x="688489" y="1936376"/>
              <a:ext cx="4046042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F0E75FA-EB5C-6A0B-9535-63198C9F8099}"/>
                </a:ext>
              </a:extLst>
            </p:cNvPr>
            <p:cNvSpPr txBox="1"/>
            <p:nvPr/>
          </p:nvSpPr>
          <p:spPr>
            <a:xfrm>
              <a:off x="688488" y="1952993"/>
              <a:ext cx="40460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accent2"/>
                  </a:solidFill>
                </a:rPr>
                <a:t>Total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086190-D9E1-F873-897E-F0A90CA793A5}"/>
              </a:ext>
            </a:extLst>
          </p:cNvPr>
          <p:cNvGrpSpPr/>
          <p:nvPr/>
        </p:nvGrpSpPr>
        <p:grpSpPr>
          <a:xfrm>
            <a:off x="9712320" y="1951733"/>
            <a:ext cx="1790307" cy="894959"/>
            <a:chOff x="688488" y="1936376"/>
            <a:chExt cx="1790307" cy="89495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045160-1A26-89AD-BA42-63BF00CBF33F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EBC48F9-B3C9-F9E3-46D8-E6280CAA0F92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3D2475-3FE1-2605-283B-8E4C60756FB2}"/>
              </a:ext>
            </a:extLst>
          </p:cNvPr>
          <p:cNvGrpSpPr/>
          <p:nvPr/>
        </p:nvGrpSpPr>
        <p:grpSpPr>
          <a:xfrm>
            <a:off x="9712320" y="3115652"/>
            <a:ext cx="1790307" cy="894959"/>
            <a:chOff x="688488" y="1936376"/>
            <a:chExt cx="1790307" cy="89495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049B99-BF90-92F1-900A-1041C62AFDA0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B0DAFC6-795A-8E45-4B94-2C330C81784A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9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BC8A70-C709-85D1-4C03-811DF3C93293}"/>
              </a:ext>
            </a:extLst>
          </p:cNvPr>
          <p:cNvGrpSpPr/>
          <p:nvPr/>
        </p:nvGrpSpPr>
        <p:grpSpPr>
          <a:xfrm>
            <a:off x="9712320" y="4296188"/>
            <a:ext cx="1790307" cy="894959"/>
            <a:chOff x="688488" y="1936376"/>
            <a:chExt cx="1790307" cy="89495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C2E73F0-7679-4449-DCF4-E8DD90E9FCBF}"/>
                </a:ext>
              </a:extLst>
            </p:cNvPr>
            <p:cNvSpPr/>
            <p:nvPr/>
          </p:nvSpPr>
          <p:spPr>
            <a:xfrm>
              <a:off x="688489" y="1936376"/>
              <a:ext cx="1790306" cy="8949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1ECF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393CEE2-1D02-5A2A-385C-ED7327030DE5}"/>
                </a:ext>
              </a:extLst>
            </p:cNvPr>
            <p:cNvSpPr txBox="1"/>
            <p:nvPr/>
          </p:nvSpPr>
          <p:spPr>
            <a:xfrm>
              <a:off x="688488" y="1952993"/>
              <a:ext cx="17903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Sala 14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A504F44-B36D-036F-1BDF-544C6BE42E2E}"/>
              </a:ext>
            </a:extLst>
          </p:cNvPr>
          <p:cNvSpPr txBox="1"/>
          <p:nvPr/>
        </p:nvSpPr>
        <p:spPr>
          <a:xfrm>
            <a:off x="763993" y="951540"/>
            <a:ext cx="170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Participante(s):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775D060-B655-AB5E-B0A4-B7334015D98B}"/>
              </a:ext>
            </a:extLst>
          </p:cNvPr>
          <p:cNvCxnSpPr/>
          <p:nvPr/>
        </p:nvCxnSpPr>
        <p:spPr>
          <a:xfrm>
            <a:off x="2479236" y="1418593"/>
            <a:ext cx="9023831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C0512D-7C5A-542E-1807-66691652D400}"/>
              </a:ext>
            </a:extLst>
          </p:cNvPr>
          <p:cNvSpPr txBox="1"/>
          <p:nvPr/>
        </p:nvSpPr>
        <p:spPr>
          <a:xfrm>
            <a:off x="602429" y="1621032"/>
            <a:ext cx="427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>
                <a:solidFill>
                  <a:schemeClr val="bg2">
                    <a:lumMod val="90000"/>
                  </a:schemeClr>
                </a:solidFill>
              </a:rPr>
              <a:t>Indica la cantidad de intentos que requiere cada sala</a:t>
            </a:r>
          </a:p>
        </p:txBody>
      </p:sp>
    </p:spTree>
    <p:extLst>
      <p:ext uri="{BB962C8B-B14F-4D97-AF65-F5344CB8AC3E}">
        <p14:creationId xmlns:p14="http://schemas.microsoft.com/office/powerpoint/2010/main" val="201399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Flores</dc:creator>
  <cp:lastModifiedBy>Sebastian Flores</cp:lastModifiedBy>
  <cp:revision>9</cp:revision>
  <dcterms:created xsi:type="dcterms:W3CDTF">2025-04-15T19:37:22Z</dcterms:created>
  <dcterms:modified xsi:type="dcterms:W3CDTF">2025-04-15T20:03:01Z</dcterms:modified>
</cp:coreProperties>
</file>