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3" autoAdjust="0"/>
    <p:restoredTop sz="77724" autoAdjust="0"/>
  </p:normalViewPr>
  <p:slideViewPr>
    <p:cSldViewPr>
      <p:cViewPr varScale="1">
        <p:scale>
          <a:sx n="63" d="100"/>
          <a:sy n="63" d="100"/>
        </p:scale>
        <p:origin x="-7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983680"/>
        <c:axId val="33001856"/>
      </c:lineChart>
      <c:catAx>
        <c:axId val="32983680"/>
        <c:scaling>
          <c:orientation val="minMax"/>
        </c:scaling>
        <c:delete val="0"/>
        <c:axPos val="b"/>
        <c:majorTickMark val="out"/>
        <c:minorTickMark val="none"/>
        <c:tickLblPos val="nextTo"/>
        <c:crossAx val="33001856"/>
        <c:crosses val="autoZero"/>
        <c:auto val="1"/>
        <c:lblAlgn val="ctr"/>
        <c:lblOffset val="100"/>
        <c:noMultiLvlLbl val="0"/>
      </c:catAx>
      <c:valAx>
        <c:axId val="33001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9836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5680-682D-4D3B-81DF-7B3FFC9444D8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170-32C6-47D1-8053-DB31CC4D8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3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5680-682D-4D3B-81DF-7B3FFC9444D8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170-32C6-47D1-8053-DB31CC4D8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77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5680-682D-4D3B-81DF-7B3FFC9444D8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170-32C6-47D1-8053-DB31CC4D8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5680-682D-4D3B-81DF-7B3FFC9444D8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170-32C6-47D1-8053-DB31CC4D8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9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5680-682D-4D3B-81DF-7B3FFC9444D8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170-32C6-47D1-8053-DB31CC4D8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82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5680-682D-4D3B-81DF-7B3FFC9444D8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170-32C6-47D1-8053-DB31CC4D8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88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5680-682D-4D3B-81DF-7B3FFC9444D8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170-32C6-47D1-8053-DB31CC4D8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77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5680-682D-4D3B-81DF-7B3FFC9444D8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170-32C6-47D1-8053-DB31CC4D8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63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5680-682D-4D3B-81DF-7B3FFC9444D8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170-32C6-47D1-8053-DB31CC4D8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24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5680-682D-4D3B-81DF-7B3FFC9444D8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170-32C6-47D1-8053-DB31CC4D8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2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5680-682D-4D3B-81DF-7B3FFC9444D8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170-32C6-47D1-8053-DB31CC4D8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79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35680-682D-4D3B-81DF-7B3FFC9444D8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EB170-32C6-47D1-8053-DB31CC4D8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94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45049" y="4055211"/>
            <a:ext cx="2293262" cy="2084784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Tkinter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(Main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By. </a:t>
            </a:r>
            <a:r>
              <a:rPr lang="ko-KR" altLang="en-US" b="1" dirty="0" smtClean="0">
                <a:solidFill>
                  <a:schemeClr val="tx1"/>
                </a:solidFill>
              </a:rPr>
              <a:t>전체 조원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6113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개요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432617" y="2780928"/>
            <a:ext cx="2293262" cy="20847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게임진행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smtClean="0">
                <a:solidFill>
                  <a:schemeClr val="tx1"/>
                </a:solidFill>
              </a:rPr>
              <a:t>Game</a:t>
            </a:r>
            <a:r>
              <a:rPr lang="ko-KR" altLang="en-US" b="1" dirty="0" smtClean="0">
                <a:solidFill>
                  <a:schemeClr val="tx1"/>
                </a:solidFill>
              </a:rPr>
              <a:t>클래스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By.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태흠</a:t>
            </a:r>
            <a:r>
              <a:rPr lang="ko-KR" altLang="en-US" b="1" dirty="0" smtClean="0">
                <a:solidFill>
                  <a:schemeClr val="tx1"/>
                </a:solidFill>
              </a:rPr>
              <a:t> 융성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621969" y="4055211"/>
            <a:ext cx="2293262" cy="2084784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세이브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로드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</a:rPr>
              <a:t>Saveload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클래스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By. </a:t>
            </a:r>
            <a:r>
              <a:rPr lang="ko-KR" altLang="en-US" b="1" dirty="0" smtClean="0">
                <a:solidFill>
                  <a:schemeClr val="tx1"/>
                </a:solidFill>
              </a:rPr>
              <a:t>지은 원주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761856" y="1484784"/>
            <a:ext cx="1474440" cy="147444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팀 관련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(Team 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클래스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691680" y="1484784"/>
            <a:ext cx="1621884" cy="147444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선수 관련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(Player </a:t>
            </a: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클래스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802436" y="1018456"/>
            <a:ext cx="1474440" cy="147444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기록 관련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(Record </a:t>
            </a: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클래스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2502622" y="3761455"/>
            <a:ext cx="698237" cy="2937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3054035" y="4761148"/>
            <a:ext cx="748401" cy="410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580112" y="4797152"/>
            <a:ext cx="878354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5940152" y="3933056"/>
            <a:ext cx="800479" cy="2340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3100529" y="2731936"/>
            <a:ext cx="379575" cy="409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539656" y="2481808"/>
            <a:ext cx="0" cy="4774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5606436" y="2707195"/>
            <a:ext cx="375246" cy="3960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30376" y="3573016"/>
            <a:ext cx="1843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2060"/>
                </a:solidFill>
              </a:rPr>
              <a:t>실시간 저장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27837" y="5066600"/>
            <a:ext cx="1843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2060"/>
                </a:solidFill>
              </a:rPr>
              <a:t>로드버튼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002060"/>
                </a:solidFill>
              </a:rPr>
              <a:t>클릭 시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002060"/>
                </a:solidFill>
              </a:rPr>
              <a:t>로</a:t>
            </a:r>
            <a:r>
              <a:rPr lang="ko-KR" altLang="en-US" sz="1400" b="1" dirty="0">
                <a:solidFill>
                  <a:srgbClr val="002060"/>
                </a:solidFill>
              </a:rPr>
              <a:t>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24256" y="4145736"/>
            <a:ext cx="1843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2060"/>
                </a:solidFill>
              </a:rPr>
              <a:t>게임 내내 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002060"/>
                </a:solidFill>
              </a:rPr>
              <a:t>정보 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002060"/>
                </a:solidFill>
              </a:rPr>
              <a:t>주고 받음 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77034" y="2185119"/>
            <a:ext cx="1843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2060"/>
                </a:solidFill>
              </a:rPr>
              <a:t>호출 시 정보 제공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1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475656" y="2204864"/>
            <a:ext cx="1944216" cy="38884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724128" y="2204864"/>
            <a:ext cx="1944216" cy="388843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31640" y="134076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Tkinter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mainloop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8104" y="134076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야구 게임 내 </a:t>
            </a:r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24624" y="58933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Tkinter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적용시</a:t>
            </a:r>
            <a:r>
              <a:rPr lang="ko-KR" altLang="en-US" dirty="0" smtClean="0"/>
              <a:t> 문제점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419872" y="2996952"/>
            <a:ext cx="23042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3443112" y="5301208"/>
            <a:ext cx="2304256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4139952" y="4941168"/>
            <a:ext cx="724656" cy="720080"/>
            <a:chOff x="4135376" y="2564904"/>
            <a:chExt cx="724656" cy="720080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4139952" y="2564904"/>
              <a:ext cx="720080" cy="7200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4135376" y="2564904"/>
              <a:ext cx="720080" cy="7200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4139952" y="2649104"/>
            <a:ext cx="724656" cy="720080"/>
            <a:chOff x="4135376" y="2564904"/>
            <a:chExt cx="724656" cy="720080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4139952" y="2564904"/>
              <a:ext cx="720080" cy="7200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4135376" y="2564904"/>
              <a:ext cx="720080" cy="7200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3392" y="3376592"/>
            <a:ext cx="1487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Tkinter</a:t>
            </a:r>
            <a:r>
              <a:rPr lang="en-US" altLang="ko-KR" dirty="0" smtClean="0"/>
              <a:t> </a:t>
            </a:r>
          </a:p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내에서만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루프  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09672" y="3398520"/>
            <a:ext cx="1656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Game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</a:p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내에서만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루프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96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475656" y="2204864"/>
            <a:ext cx="1944216" cy="38884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724128" y="2204864"/>
            <a:ext cx="1944216" cy="388843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31640" y="134076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Tkinter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mainloop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8104" y="134076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야구 게임 내 </a:t>
            </a:r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51920" y="58933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해결 방법 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419872" y="2996952"/>
            <a:ext cx="23042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3443112" y="5301208"/>
            <a:ext cx="2304256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491880" y="2001614"/>
            <a:ext cx="2281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Tkinter</a:t>
            </a:r>
            <a:r>
              <a:rPr lang="ko-KR" altLang="en-US" dirty="0" smtClean="0"/>
              <a:t>의 </a:t>
            </a:r>
            <a:endParaRPr lang="en-US" altLang="ko-KR" dirty="0" smtClean="0"/>
          </a:p>
          <a:p>
            <a:r>
              <a:rPr lang="ko-KR" altLang="en-US" dirty="0" smtClean="0"/>
              <a:t>클래스 변수를</a:t>
            </a:r>
            <a:endParaRPr lang="en-US" altLang="ko-KR" dirty="0" smtClean="0"/>
          </a:p>
          <a:p>
            <a:r>
              <a:rPr lang="ko-KR" altLang="en-US" dirty="0" smtClean="0"/>
              <a:t>야구 게임에서 사용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95936" y="48598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64536" y="3057912"/>
            <a:ext cx="148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root.update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52344" y="3779748"/>
            <a:ext cx="148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root.update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52344" y="4581128"/>
            <a:ext cx="148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root.update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64048" y="3140968"/>
            <a:ext cx="17270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클래스 변수</a:t>
            </a:r>
            <a:endParaRPr lang="en-US" altLang="ko-KR" sz="1600" dirty="0" smtClean="0"/>
          </a:p>
          <a:p>
            <a:pPr algn="ctr"/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만들어서</a:t>
            </a:r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smtClean="0"/>
              <a:t>Game</a:t>
            </a:r>
            <a:r>
              <a:rPr lang="ko-KR" altLang="en-US" sz="1600" dirty="0" smtClean="0"/>
              <a:t>클래스에</a:t>
            </a:r>
            <a:endParaRPr lang="en-US" altLang="ko-KR" sz="1600" dirty="0" smtClean="0"/>
          </a:p>
          <a:p>
            <a:pPr algn="ctr"/>
            <a:endParaRPr lang="en-US" altLang="ko-KR" sz="1600" dirty="0" smtClean="0"/>
          </a:p>
          <a:p>
            <a:pPr algn="ctr"/>
            <a:r>
              <a:rPr lang="ko-KR" altLang="en-US" sz="1600" dirty="0" smtClean="0"/>
              <a:t> 제공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8887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91880" y="58933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포트폴리오 활용예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7624" y="1672248"/>
            <a:ext cx="6840760" cy="4752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72200" y="2217056"/>
            <a:ext cx="1512168" cy="792088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크롤링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72200" y="3153160"/>
            <a:ext cx="1512168" cy="79208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72200" y="4089264"/>
            <a:ext cx="1512168" cy="792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회귀분석식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72200" y="5025368"/>
            <a:ext cx="1512168" cy="79208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그래프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3728" y="364502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크롤링</a:t>
            </a:r>
            <a:r>
              <a:rPr lang="ko-KR" altLang="en-US" dirty="0" smtClean="0"/>
              <a:t> 중입니다</a:t>
            </a:r>
            <a:r>
              <a:rPr lang="en-US" altLang="ko-KR" dirty="0" smtClean="0"/>
              <a:t>.(48%)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1672248"/>
            <a:ext cx="6840760" cy="38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Tkinter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실행창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7691355" y="1758536"/>
            <a:ext cx="217397" cy="216024"/>
            <a:chOff x="4135376" y="2564904"/>
            <a:chExt cx="724656" cy="72008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4139952" y="2564904"/>
              <a:ext cx="720080" cy="7200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4135376" y="2564904"/>
              <a:ext cx="720080" cy="7200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340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91880" y="58933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포트폴리오 활용예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7624" y="1672248"/>
            <a:ext cx="6840760" cy="4752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72200" y="2217056"/>
            <a:ext cx="1512168" cy="792088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크롤링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72200" y="3153160"/>
            <a:ext cx="1512168" cy="79208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72200" y="4089264"/>
            <a:ext cx="1512168" cy="792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회귀분석식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72200" y="5025368"/>
            <a:ext cx="1512168" cy="79208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그래프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3324" y="2492896"/>
            <a:ext cx="33843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경사감소법</a:t>
            </a:r>
            <a:r>
              <a:rPr lang="ko-KR" altLang="en-US" dirty="0" smtClean="0"/>
              <a:t> 분석 횟수 </a:t>
            </a:r>
            <a:r>
              <a:rPr lang="en-US" altLang="ko-KR" dirty="0" smtClean="0"/>
              <a:t>: 10000</a:t>
            </a:r>
          </a:p>
          <a:p>
            <a:endParaRPr lang="en-US" altLang="ko-KR" dirty="0"/>
          </a:p>
          <a:p>
            <a:r>
              <a:rPr lang="en-US" altLang="ko-KR" dirty="0" smtClean="0"/>
              <a:t>Learning rate : 0.05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분석식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Y = w * x + a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ko-KR" altLang="en-US" dirty="0" smtClean="0"/>
              <a:t>최종 </a:t>
            </a:r>
            <a:r>
              <a:rPr lang="en-US" altLang="ko-KR" dirty="0" smtClean="0"/>
              <a:t>Loss : 0.2351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87624" y="1672248"/>
            <a:ext cx="6840760" cy="38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Tkinter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실행창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691355" y="1758536"/>
            <a:ext cx="217397" cy="216024"/>
            <a:chOff x="4135376" y="2564904"/>
            <a:chExt cx="724656" cy="72008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139952" y="2564904"/>
              <a:ext cx="720080" cy="7200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4135376" y="2564904"/>
              <a:ext cx="720080" cy="7200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50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91880" y="58933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포트폴리오 활용예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7624" y="1672248"/>
            <a:ext cx="6840760" cy="4752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3022897855"/>
              </p:ext>
            </p:extLst>
          </p:nvPr>
        </p:nvGraphicFramePr>
        <p:xfrm>
          <a:off x="1403648" y="2492452"/>
          <a:ext cx="4560168" cy="3112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372200" y="2217056"/>
            <a:ext cx="1512168" cy="792088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크롤링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72200" y="3153160"/>
            <a:ext cx="1512168" cy="79208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72200" y="4089264"/>
            <a:ext cx="1512168" cy="792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회귀분석식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72200" y="5025368"/>
            <a:ext cx="1512168" cy="79208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그래프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87624" y="1672248"/>
            <a:ext cx="6840760" cy="38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Tkinter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실행창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7691355" y="1758536"/>
            <a:ext cx="217397" cy="216024"/>
            <a:chOff x="4135376" y="2564904"/>
            <a:chExt cx="724656" cy="72008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139952" y="2564904"/>
              <a:ext cx="720080" cy="7200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4135376" y="2564904"/>
              <a:ext cx="720080" cy="7200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581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162</Words>
  <Application>Microsoft Office PowerPoint</Application>
  <PresentationFormat>화면 슬라이드 쇼(4:3)</PresentationFormat>
  <Paragraphs>84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10</cp:revision>
  <dcterms:created xsi:type="dcterms:W3CDTF">2017-06-26T05:36:01Z</dcterms:created>
  <dcterms:modified xsi:type="dcterms:W3CDTF">2017-06-26T07:13:38Z</dcterms:modified>
</cp:coreProperties>
</file>