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31679-9F4E-4681-8D3F-9250DDBC4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3B8608-1400-4EF3-9FF1-16A12A959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9D321-AEDD-40CD-832F-A3552045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077-DBBA-4A42-BE90-E725E34D26E7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96559-4F59-48F8-91A3-A1933E89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C20F7-CA68-4FAA-9378-DA206579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4011-C887-4BBA-88CD-1B2B93BD7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85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DB4EC-9A0D-466B-88DC-2BE8AD47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53D05D-75E9-4219-85DF-DED3D6761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F2D3D-5D63-4E58-B624-1F780EA5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077-DBBA-4A42-BE90-E725E34D26E7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4D203-6830-45C0-B240-28F854AF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1ED17-4801-404B-B29F-BCC340C9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4011-C887-4BBA-88CD-1B2B93BD7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4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0499FB-D5B4-4A65-84F1-E9341B21F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560510-09CD-402A-968A-0423CA7DE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636A4-5C2C-4F4C-B6E8-DF0F1AB0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077-DBBA-4A42-BE90-E725E34D26E7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39AD9-8FEB-4630-AFF6-C7128D21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6B8B2-7961-49C4-946E-530C03D6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4011-C887-4BBA-88CD-1B2B93BD7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9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27FE0-20F1-4FC7-BA9F-DAE19F3B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D4504-2125-4A46-BA4F-A86AA433C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633A0-AEE2-4EFF-A940-FECDBAD5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077-DBBA-4A42-BE90-E725E34D26E7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C94B4D-0AAF-4A6A-A9AC-A076BB8D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4BC74B-F7C0-4964-9062-F3654EC1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4011-C887-4BBA-88CD-1B2B93BD7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14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A68D1-524E-4627-9D81-B45E36A7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BE5BC0-A3B8-45A2-914D-01CE72EE1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926F7-6331-44C0-B81C-68A68D5E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077-DBBA-4A42-BE90-E725E34D26E7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8B8FF-79D5-489F-A375-64F3DAEF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D2448-1894-4EE0-AD46-D451D8F7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4011-C887-4BBA-88CD-1B2B93BD7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05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D34BE-783F-4E2B-A7A9-D35EC38C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ADC39-E502-439D-899F-DDC92713A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EB78B2-90A4-4C07-8832-2DE5632C2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31BEE8-681E-44C9-BC83-C0E486E9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077-DBBA-4A42-BE90-E725E34D26E7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7B19E1-FAF4-407D-A48E-51293897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B8B9F-481B-42E6-BDF3-49660D66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4011-C887-4BBA-88CD-1B2B93BD7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83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3D4B0-917A-458D-9F5D-D8636062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BDA365-43B1-484A-9E44-0AFF8804F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02E43B-AC0E-431C-97D7-91971ADE2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2B2016-23D2-4F89-B4D9-5F95C05D1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05410F-8B2A-4230-8F6A-2F91784D1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2430BF-CD23-46A2-8CF8-B308E3AC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077-DBBA-4A42-BE90-E725E34D26E7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30117B-1733-464D-92FD-15650E19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B1E0D6-5422-44AE-A738-E26FD928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4011-C887-4BBA-88CD-1B2B93BD7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2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6A383-7554-49B5-9055-F4CFE316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22E01C-4448-400B-AD99-4B9D861D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077-DBBA-4A42-BE90-E725E34D26E7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831A5C-9C51-4D87-A22E-69F7EA95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7519DE-67B9-4711-B09D-BAD66FAC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4011-C887-4BBA-88CD-1B2B93BD7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73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5D3303-BDE0-4FCA-AAA6-DF85633D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077-DBBA-4A42-BE90-E725E34D26E7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0A4CD0-9594-47DB-956E-95F5DDCD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1FD678-2468-403B-BE5C-78966064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4011-C887-4BBA-88CD-1B2B93BD7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21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5D87-C70E-4E54-9544-7E8B868D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BA6F1-1192-479A-97BF-74CF96E2C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09445-3E0A-4EC5-AA04-BA5E430CC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D1E05C-9A5D-4E2F-BDE1-7057920F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077-DBBA-4A42-BE90-E725E34D26E7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C0487-8958-42D4-917F-30FBB541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85FAD3-D7E4-4E23-A78E-B0936C0C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4011-C887-4BBA-88CD-1B2B93BD7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20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C7622-143A-45EF-A590-50F9FEB3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6F5042-4299-45B9-B0A9-296FAF35C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C17552-A73B-457F-A729-5EC4F8E16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71BC9-EBA7-42E2-9192-462DD30B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077-DBBA-4A42-BE90-E725E34D26E7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99F81A-2112-4261-88CD-DB50F492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FFE42A-671E-4FB4-8195-79DC913B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4011-C887-4BBA-88CD-1B2B93BD7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91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02E93E-6D47-4776-AF1A-4698905E4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065419-3380-4BD6-B1F4-761F64E95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B94A9-067A-4A63-AEC9-395A7E329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3077-DBBA-4A42-BE90-E725E34D26E7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5150D-2A1E-445D-A5B0-0E15E8B88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5E6EB-1B6B-46D6-87F5-FA0758DDE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44011-C887-4BBA-88CD-1B2B93BD7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50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6217CF2-C6F9-48C1-A316-C8A6419C086F}"/>
              </a:ext>
            </a:extLst>
          </p:cNvPr>
          <p:cNvSpPr txBox="1"/>
          <p:nvPr/>
        </p:nvSpPr>
        <p:spPr>
          <a:xfrm>
            <a:off x="4489937" y="422085"/>
            <a:ext cx="160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你好啊，世界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FBEFF7C-A30D-41CC-B317-55716C67843E}"/>
              </a:ext>
            </a:extLst>
          </p:cNvPr>
          <p:cNvSpPr/>
          <p:nvPr/>
        </p:nvSpPr>
        <p:spPr>
          <a:xfrm>
            <a:off x="5335465" y="2637692"/>
            <a:ext cx="1521069" cy="15826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27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包 志龙</dc:creator>
  <cp:lastModifiedBy>包 志龙</cp:lastModifiedBy>
  <cp:revision>2</cp:revision>
  <dcterms:created xsi:type="dcterms:W3CDTF">2020-04-27T04:38:39Z</dcterms:created>
  <dcterms:modified xsi:type="dcterms:W3CDTF">2020-04-27T06:23:54Z</dcterms:modified>
</cp:coreProperties>
</file>