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E791D-4DC5-4108-ABDD-3F563DA4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8154AA-7DB4-483B-BA77-C2D655EE4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29E5C-8AA6-4CAD-9CBC-032EF1FF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93A4E-451D-4D7E-B214-6ACC64F4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A65A8-AA6E-4313-9335-E62291E2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44FD-B5A6-4DC5-99CD-A8BED39C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C0DAD-9FBC-4D3A-86B0-02BA495D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F4BC0-E683-4BEB-94B6-9AC3E49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4BFA68-CA61-4C2F-9ECB-8BD5A4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6F8A3-4B62-456E-8FA8-D9AF4617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7E0F66-E432-4470-9B96-7BB031C0C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F9F5B-D8E3-4953-AEFF-C94144E1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7C34-D614-4D26-AA1F-6617B590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2242A-F508-4536-9C94-FDB2B86D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E0B1C-EB46-4164-9F2D-7CADFE3D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AF8-8DDB-4C5C-9221-72E99397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08BE6-8E0C-44E3-AE07-BDB9EACF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B4789-230D-49C1-BA38-B02F0F74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F456-F2FD-443A-881C-D07E200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BAA69-883B-498B-97D8-572781D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FE1A-320B-4C38-B12A-FDA2E89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5CAE8-D01E-4DA7-B5CA-13473128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233B78-A03A-4E2B-A210-ADEC6125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61C21-E7FF-471B-BDA1-6DD38CEB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51ACD-16A5-4FDE-9314-419260D9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D4FB0-5A7B-4BF9-9756-C96A1A60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76800-E3A4-49D1-90DD-9A961A6FF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BE6392-92FA-4D45-98BE-B46306D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553E9-D3B1-4AF1-ACDC-842AB6E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81A3D-B9A6-46DE-BB75-60854AF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ED775-1D17-4340-81C8-9B3C31F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83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98248-981B-48EC-B004-D5D618AC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2E7E3-79CA-494A-865F-72017524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93B0D8-8C56-40DC-9D01-DDF316DD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8AB194-965F-4665-B53E-1D5C10EE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8325D3-CC61-475F-9E55-000C7F00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BB3763-A6DB-47D0-BD32-7E97AB30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F2F33E-F3F5-4E31-9488-B14252E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E70BF-8223-47EF-B893-AC2026A8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6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29C14-9F22-4DB4-A87C-6A6BE38B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E9A64-7B43-4B5A-B9B2-B7CCCFDB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C57B3C-4A0F-4F42-9B84-9D9EC44B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A4902-CEE5-44E8-84DD-247C939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7D7698-2F61-40A8-AEF7-F8E756B5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164DD8-0723-41BA-AF75-A5F1AC9A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21508-E41B-4B12-BFC6-0DD9BEE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3C7B-4908-4398-A297-53BE4A4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DC522-9528-4414-AAF3-5EE24567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0A7C55-61EB-4858-9531-2E530804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EEAEB-E69B-487C-B3B5-D4C06D71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FEBB0-0048-4BF3-9774-6C30F57A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956F3-13A5-4624-B5DD-497ADC6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956F0-FB5A-429D-B461-E270D18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5F87F0-6E76-4E09-A7E8-B3E12F76A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1ED2D-83A1-4F38-B475-E25B6225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3C082-9FD2-4C56-B76B-BE478C97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71A388-0833-4C05-A2EF-BCFC18AB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F7433-4380-4659-8374-9A6552DE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5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11D02-C89C-4A7A-8F16-1AED8C1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536BD9-CC49-44E5-981C-A0E7FDB9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83186-E5B6-4573-AAAC-721CE9BA4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E161-9B5F-4DBE-AF8A-83003D4B80AF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A2370-6BD9-486B-986A-A519A1DB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ADCD2-090F-432E-8C5D-3782A8AF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4334-3D4D-49CE-A7F4-1DA6086E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8185D6-519C-4EBF-AC6E-BBC90661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8788" cy="108980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D423CE-3805-40DB-8BE4-93E7E081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6125593"/>
            <a:ext cx="12120978" cy="73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B9269-B455-4DDF-9D52-B2047B3C27F1}"/>
              </a:ext>
            </a:extLst>
          </p:cNvPr>
          <p:cNvSpPr txBox="1"/>
          <p:nvPr/>
        </p:nvSpPr>
        <p:spPr>
          <a:xfrm>
            <a:off x="2860828" y="59599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Семантическая классификация документов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042E2-ECC9-4C64-9187-4B1C412BF250}"/>
              </a:ext>
            </a:extLst>
          </p:cNvPr>
          <p:cNvSpPr txBox="1"/>
          <p:nvPr/>
        </p:nvSpPr>
        <p:spPr>
          <a:xfrm>
            <a:off x="366204" y="17586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Общество с ограниченной ответственностью «Акселератор Возможностей» при ИНТЦ МГУ «Воробьевы горы»</a:t>
            </a:r>
          </a:p>
        </p:txBody>
      </p:sp>
    </p:spTree>
    <p:extLst>
      <p:ext uri="{BB962C8B-B14F-4D97-AF65-F5344CB8AC3E}">
        <p14:creationId xmlns:p14="http://schemas.microsoft.com/office/powerpoint/2010/main" val="344653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8185D6-519C-4EBF-AC6E-BBC90661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8788" cy="108980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D423CE-3805-40DB-8BE4-93E7E081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6125593"/>
            <a:ext cx="12120978" cy="73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B9269-B455-4DDF-9D52-B2047B3C27F1}"/>
              </a:ext>
            </a:extLst>
          </p:cNvPr>
          <p:cNvSpPr txBox="1"/>
          <p:nvPr/>
        </p:nvSpPr>
        <p:spPr>
          <a:xfrm>
            <a:off x="2860828" y="59599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Семантическая классификация документов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042E2-ECC9-4C64-9187-4B1C412BF250}"/>
              </a:ext>
            </a:extLst>
          </p:cNvPr>
          <p:cNvSpPr txBox="1"/>
          <p:nvPr/>
        </p:nvSpPr>
        <p:spPr>
          <a:xfrm>
            <a:off x="3818508" y="29250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Соглашения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0CFF4-A99D-4BB4-B0CF-991F595AD544}"/>
              </a:ext>
            </a:extLst>
          </p:cNvPr>
          <p:cNvSpPr txBox="1"/>
          <p:nvPr/>
        </p:nvSpPr>
        <p:spPr>
          <a:xfrm>
            <a:off x="1396014" y="21441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Заявления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A7F-E78F-40FD-9095-7221E0CE84EE}"/>
              </a:ext>
            </a:extLst>
          </p:cNvPr>
          <p:cNvSpPr txBox="1"/>
          <p:nvPr/>
        </p:nvSpPr>
        <p:spPr>
          <a:xfrm>
            <a:off x="2647765" y="25320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Приказы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EE6F0-835F-48B8-BCEA-5665D60A4BA4}"/>
              </a:ext>
            </a:extLst>
          </p:cNvPr>
          <p:cNvSpPr txBox="1"/>
          <p:nvPr/>
        </p:nvSpPr>
        <p:spPr>
          <a:xfrm>
            <a:off x="366204" y="175625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Договора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A2894-AD53-4C2D-8D58-2821B3871754}"/>
              </a:ext>
            </a:extLst>
          </p:cNvPr>
          <p:cNvSpPr txBox="1"/>
          <p:nvPr/>
        </p:nvSpPr>
        <p:spPr>
          <a:xfrm>
            <a:off x="5731276" y="33127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Уставы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969B5-8E26-42CD-AA03-E6B0FF12E5A7}"/>
              </a:ext>
            </a:extLst>
          </p:cNvPr>
          <p:cNvSpPr txBox="1"/>
          <p:nvPr/>
        </p:nvSpPr>
        <p:spPr>
          <a:xfrm>
            <a:off x="7059967" y="36105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Счет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11D16B1-B598-4986-BA6A-275ABC884FEE}"/>
              </a:ext>
            </a:extLst>
          </p:cNvPr>
          <p:cNvCxnSpPr/>
          <p:nvPr/>
        </p:nvCxnSpPr>
        <p:spPr>
          <a:xfrm flipH="1">
            <a:off x="1571348" y="1125651"/>
            <a:ext cx="3932807" cy="7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45EBE69-9C06-4DF2-94FC-D37169C579C4}"/>
              </a:ext>
            </a:extLst>
          </p:cNvPr>
          <p:cNvCxnSpPr/>
          <p:nvPr/>
        </p:nvCxnSpPr>
        <p:spPr>
          <a:xfrm flipH="1">
            <a:off x="2647765" y="1125651"/>
            <a:ext cx="2962922" cy="109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B41C042-5171-42A3-B94F-4A58C8FA76FC}"/>
              </a:ext>
            </a:extLst>
          </p:cNvPr>
          <p:cNvCxnSpPr/>
          <p:nvPr/>
        </p:nvCxnSpPr>
        <p:spPr>
          <a:xfrm flipH="1">
            <a:off x="3657600" y="1125651"/>
            <a:ext cx="2073676" cy="137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3CCD730-0887-4534-8441-B3C52DD35F2A}"/>
              </a:ext>
            </a:extLst>
          </p:cNvPr>
          <p:cNvCxnSpPr>
            <a:cxnSpLocks/>
          </p:cNvCxnSpPr>
          <p:nvPr/>
        </p:nvCxnSpPr>
        <p:spPr>
          <a:xfrm flipH="1">
            <a:off x="5066190" y="1125651"/>
            <a:ext cx="841899" cy="17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86CDCC2-9F4C-473E-9132-33F295775640}"/>
              </a:ext>
            </a:extLst>
          </p:cNvPr>
          <p:cNvCxnSpPr/>
          <p:nvPr/>
        </p:nvCxnSpPr>
        <p:spPr>
          <a:xfrm>
            <a:off x="6096000" y="1125651"/>
            <a:ext cx="35511" cy="207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BFBE36-4077-4CFD-8A93-484404C2090A}"/>
              </a:ext>
            </a:extLst>
          </p:cNvPr>
          <p:cNvCxnSpPr/>
          <p:nvPr/>
        </p:nvCxnSpPr>
        <p:spPr>
          <a:xfrm>
            <a:off x="6241002" y="1125651"/>
            <a:ext cx="1249532" cy="23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8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8185D6-519C-4EBF-AC6E-BBC90661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8788" cy="108980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D423CE-3805-40DB-8BE4-93E7E081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6125593"/>
            <a:ext cx="12120978" cy="73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B9269-B455-4DDF-9D52-B2047B3C27F1}"/>
              </a:ext>
            </a:extLst>
          </p:cNvPr>
          <p:cNvSpPr txBox="1"/>
          <p:nvPr/>
        </p:nvSpPr>
        <p:spPr>
          <a:xfrm>
            <a:off x="2860828" y="59599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Семантическая классификация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869893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</cp:revision>
  <dcterms:created xsi:type="dcterms:W3CDTF">2024-04-12T13:50:19Z</dcterms:created>
  <dcterms:modified xsi:type="dcterms:W3CDTF">2024-04-13T11:54:29Z</dcterms:modified>
</cp:coreProperties>
</file>