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480" r:id="rId5"/>
    <p:sldId id="506" r:id="rId6"/>
    <p:sldId id="509" r:id="rId7"/>
    <p:sldId id="503" r:id="rId8"/>
    <p:sldId id="510" r:id="rId9"/>
    <p:sldId id="511" r:id="rId10"/>
    <p:sldId id="512" r:id="rId11"/>
    <p:sldId id="513" r:id="rId12"/>
    <p:sldId id="514" r:id="rId13"/>
    <p:sldId id="5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ort Cover" id="{B270A634-1A88-41D2-B633-898B75792D3A}">
          <p14:sldIdLst/>
        </p14:section>
        <p14:section name="Report Sections" id="{C4D77B67-E5A0-47BE-AC85-0EF01A41351D}">
          <p14:sldIdLst>
            <p14:sldId id="480"/>
            <p14:sldId id="506"/>
            <p14:sldId id="509"/>
            <p14:sldId id="503"/>
            <p14:sldId id="510"/>
            <p14:sldId id="511"/>
            <p14:sldId id="512"/>
            <p14:sldId id="513"/>
            <p14:sldId id="514"/>
          </p14:sldIdLst>
        </p14:section>
        <p14:section name="Appendix" id="{959814F9-C88D-4049-A397-6B2FEF7F1FDA}">
          <p14:sldIdLst>
            <p14:sldId id="50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Smy" initials="J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EA5"/>
    <a:srgbClr val="11957B"/>
    <a:srgbClr val="108FA1"/>
    <a:srgbClr val="1B6477"/>
    <a:srgbClr val="263B51"/>
    <a:srgbClr val="215356"/>
    <a:srgbClr val="E6E6E6"/>
    <a:srgbClr val="000000"/>
    <a:srgbClr val="DADFE2"/>
    <a:srgbClr val="C213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7E2EF-D9AE-CC7D-4694-18CE27C9EC38}" v="2" dt="2022-10-26T10:01:39.09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00" autoAdjust="0"/>
    <p:restoredTop sz="97513" autoAdjust="0"/>
  </p:normalViewPr>
  <p:slideViewPr>
    <p:cSldViewPr snapToGrid="0">
      <p:cViewPr varScale="1">
        <p:scale>
          <a:sx n="67" d="100"/>
          <a:sy n="67" d="100"/>
        </p:scale>
        <p:origin x="860"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1" d="100"/>
          <a:sy n="71" d="100"/>
        </p:scale>
        <p:origin x="-2658" y="-96"/>
      </p:cViewPr>
      <p:guideLst>
        <p:guide orient="horz" pos="2880"/>
        <p:guide pos="2160"/>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esh Ranjan" userId="d3794af8-56da-4f5f-8575-005f4f40c393" providerId="ADAL" clId="{CE40131E-EFF2-4310-A3CC-4B0F29C200D4}"/>
    <pc:docChg chg="custSel modSld">
      <pc:chgData name="Rupesh Ranjan" userId="d3794af8-56da-4f5f-8575-005f4f40c393" providerId="ADAL" clId="{CE40131E-EFF2-4310-A3CC-4B0F29C200D4}" dt="2022-10-25T04:26:49.823" v="18" actId="1076"/>
      <pc:docMkLst>
        <pc:docMk/>
      </pc:docMkLst>
      <pc:sldChg chg="modSp mod">
        <pc:chgData name="Rupesh Ranjan" userId="d3794af8-56da-4f5f-8575-005f4f40c393" providerId="ADAL" clId="{CE40131E-EFF2-4310-A3CC-4B0F29C200D4}" dt="2022-10-25T02:55:57.659" v="8" actId="1076"/>
        <pc:sldMkLst>
          <pc:docMk/>
          <pc:sldMk cId="3530435416" sldId="503"/>
        </pc:sldMkLst>
        <pc:picChg chg="mod">
          <ac:chgData name="Rupesh Ranjan" userId="d3794af8-56da-4f5f-8575-005f4f40c393" providerId="ADAL" clId="{CE40131E-EFF2-4310-A3CC-4B0F29C200D4}" dt="2022-10-25T02:55:39.190" v="6" actId="1076"/>
          <ac:picMkLst>
            <pc:docMk/>
            <pc:sldMk cId="3530435416" sldId="503"/>
            <ac:picMk id="4" creationId="{8B6CFC4C-211C-403A-900E-52049567FC9D}"/>
          </ac:picMkLst>
        </pc:picChg>
        <pc:picChg chg="mod">
          <ac:chgData name="Rupesh Ranjan" userId="d3794af8-56da-4f5f-8575-005f4f40c393" providerId="ADAL" clId="{CE40131E-EFF2-4310-A3CC-4B0F29C200D4}" dt="2022-10-25T02:55:46.492" v="7" actId="1076"/>
          <ac:picMkLst>
            <pc:docMk/>
            <pc:sldMk cId="3530435416" sldId="503"/>
            <ac:picMk id="12" creationId="{BAD95906-281D-443E-AFDB-626E53F71CEE}"/>
          </ac:picMkLst>
        </pc:picChg>
        <pc:picChg chg="mod">
          <ac:chgData name="Rupesh Ranjan" userId="d3794af8-56da-4f5f-8575-005f4f40c393" providerId="ADAL" clId="{CE40131E-EFF2-4310-A3CC-4B0F29C200D4}" dt="2022-10-25T02:55:57.659" v="8" actId="1076"/>
          <ac:picMkLst>
            <pc:docMk/>
            <pc:sldMk cId="3530435416" sldId="503"/>
            <ac:picMk id="13" creationId="{AE286001-7E1D-4962-ACC7-69D0FDF79CEE}"/>
          </ac:picMkLst>
        </pc:picChg>
      </pc:sldChg>
      <pc:sldChg chg="modSp mod">
        <pc:chgData name="Rupesh Ranjan" userId="d3794af8-56da-4f5f-8575-005f4f40c393" providerId="ADAL" clId="{CE40131E-EFF2-4310-A3CC-4B0F29C200D4}" dt="2022-10-16T19:08:20.029" v="5" actId="13926"/>
        <pc:sldMkLst>
          <pc:docMk/>
          <pc:sldMk cId="896193326" sldId="511"/>
        </pc:sldMkLst>
        <pc:spChg chg="mod">
          <ac:chgData name="Rupesh Ranjan" userId="d3794af8-56da-4f5f-8575-005f4f40c393" providerId="ADAL" clId="{CE40131E-EFF2-4310-A3CC-4B0F29C200D4}" dt="2022-10-16T19:08:20.029" v="5" actId="13926"/>
          <ac:spMkLst>
            <pc:docMk/>
            <pc:sldMk cId="896193326" sldId="511"/>
            <ac:spMk id="10" creationId="{3B69F15E-1867-40C6-AF25-BFF29162F7CD}"/>
          </ac:spMkLst>
        </pc:spChg>
      </pc:sldChg>
      <pc:sldChg chg="addSp delSp modSp mod">
        <pc:chgData name="Rupesh Ranjan" userId="d3794af8-56da-4f5f-8575-005f4f40c393" providerId="ADAL" clId="{CE40131E-EFF2-4310-A3CC-4B0F29C200D4}" dt="2022-10-25T04:26:49.823" v="18" actId="1076"/>
        <pc:sldMkLst>
          <pc:docMk/>
          <pc:sldMk cId="3225963324" sldId="514"/>
        </pc:sldMkLst>
        <pc:picChg chg="del">
          <ac:chgData name="Rupesh Ranjan" userId="d3794af8-56da-4f5f-8575-005f4f40c393" providerId="ADAL" clId="{CE40131E-EFF2-4310-A3CC-4B0F29C200D4}" dt="2022-10-25T04:26:29.590" v="11" actId="478"/>
          <ac:picMkLst>
            <pc:docMk/>
            <pc:sldMk cId="3225963324" sldId="514"/>
            <ac:picMk id="4" creationId="{AD84D298-972D-4690-B025-701A687967EE}"/>
          </ac:picMkLst>
        </pc:picChg>
        <pc:picChg chg="add mod">
          <ac:chgData name="Rupesh Ranjan" userId="d3794af8-56da-4f5f-8575-005f4f40c393" providerId="ADAL" clId="{CE40131E-EFF2-4310-A3CC-4B0F29C200D4}" dt="2022-10-25T04:26:49.823" v="18" actId="1076"/>
          <ac:picMkLst>
            <pc:docMk/>
            <pc:sldMk cId="3225963324" sldId="514"/>
            <ac:picMk id="5" creationId="{6137E1C4-DB0C-408F-BF86-77B4A89614F8}"/>
          </ac:picMkLst>
        </pc:picChg>
      </pc:sldChg>
    </pc:docChg>
  </pc:docChgLst>
  <pc:docChgLst>
    <pc:chgData clId="Web-{18B7E2EF-D9AE-CC7D-4694-18CE27C9EC38}"/>
    <pc:docChg chg="modSld">
      <pc:chgData name="" userId="" providerId="" clId="Web-{18B7E2EF-D9AE-CC7D-4694-18CE27C9EC38}" dt="2022-10-26T10:01:37.942" v="0" actId="20577"/>
      <pc:docMkLst>
        <pc:docMk/>
      </pc:docMkLst>
      <pc:sldChg chg="modSp">
        <pc:chgData name="" userId="" providerId="" clId="Web-{18B7E2EF-D9AE-CC7D-4694-18CE27C9EC38}" dt="2022-10-26T10:01:37.942" v="0" actId="20577"/>
        <pc:sldMkLst>
          <pc:docMk/>
          <pc:sldMk cId="1418187653" sldId="510"/>
        </pc:sldMkLst>
        <pc:spChg chg="mod">
          <ac:chgData name="" userId="" providerId="" clId="Web-{18B7E2EF-D9AE-CC7D-4694-18CE27C9EC38}" dt="2022-10-26T10:01:37.942" v="0" actId="20577"/>
          <ac:spMkLst>
            <pc:docMk/>
            <pc:sldMk cId="1418187653" sldId="510"/>
            <ac:spMk id="8" creationId="{75BE6D6E-2DF4-4920-B168-9D4A8E8CCD73}"/>
          </ac:spMkLst>
        </pc:spChg>
      </pc:sldChg>
    </pc:docChg>
  </pc:docChgLst>
  <pc:docChgLst>
    <pc:chgData name="Rupesh Ranjan" userId="S::rupesh.ranjan@globaldata.com::d3794af8-56da-4f5f-8575-005f4f40c393" providerId="AD" clId="Web-{18B7E2EF-D9AE-CC7D-4694-18CE27C9EC38}"/>
    <pc:docChg chg="modSld">
      <pc:chgData name="Rupesh Ranjan" userId="S::rupesh.ranjan@globaldata.com::d3794af8-56da-4f5f-8575-005f4f40c393" providerId="AD" clId="Web-{18B7E2EF-D9AE-CC7D-4694-18CE27C9EC38}" dt="2022-10-26T10:01:39.099" v="0" actId="20577"/>
      <pc:docMkLst>
        <pc:docMk/>
      </pc:docMkLst>
      <pc:sldChg chg="modSp">
        <pc:chgData name="Rupesh Ranjan" userId="S::rupesh.ranjan@globaldata.com::d3794af8-56da-4f5f-8575-005f4f40c393" providerId="AD" clId="Web-{18B7E2EF-D9AE-CC7D-4694-18CE27C9EC38}" dt="2022-10-26T10:01:39.099" v="0" actId="20577"/>
        <pc:sldMkLst>
          <pc:docMk/>
          <pc:sldMk cId="1418187653" sldId="510"/>
        </pc:sldMkLst>
        <pc:spChg chg="mod">
          <ac:chgData name="Rupesh Ranjan" userId="S::rupesh.ranjan@globaldata.com::d3794af8-56da-4f5f-8575-005f4f40c393" providerId="AD" clId="Web-{18B7E2EF-D9AE-CC7D-4694-18CE27C9EC38}" dt="2022-10-26T10:01:39.099" v="0" actId="20577"/>
          <ac:spMkLst>
            <pc:docMk/>
            <pc:sldMk cId="1418187653" sldId="510"/>
            <ac:spMk id="8" creationId="{75BE6D6E-2DF4-4920-B168-9D4A8E8CCD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924CE-D56E-4BF5-A244-F8C9AA844B93}" type="datetimeFigureOut">
              <a:rPr lang="en-US" smtClean="0"/>
              <a:t>10/26/2022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8F99F-3E51-4EA8-8D63-2F26FA76D9A4}" type="slidenum">
              <a:rPr lang="en-US" smtClean="0"/>
              <a:t>‹#›</a:t>
            </a:fld>
            <a:endParaRPr lang="en-US" dirty="0"/>
          </a:p>
        </p:txBody>
      </p:sp>
    </p:spTree>
    <p:extLst>
      <p:ext uri="{BB962C8B-B14F-4D97-AF65-F5344CB8AC3E}">
        <p14:creationId xmlns:p14="http://schemas.microsoft.com/office/powerpoint/2010/main" val="3416212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4489" y="572278"/>
            <a:ext cx="518903" cy="643191"/>
          </a:xfrm>
          <a:prstGeom prst="rect">
            <a:avLst/>
          </a:prstGeom>
        </p:spPr>
      </p:pic>
      <p:sp>
        <p:nvSpPr>
          <p:cNvPr id="4"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793267" y="4318000"/>
            <a:ext cx="9984799" cy="711546"/>
          </a:xfrm>
          <a:prstGeom prst="rect">
            <a:avLst/>
          </a:prstGeom>
        </p:spPr>
        <p:txBody>
          <a:bodyPr lIns="0" anchor="t"/>
          <a:lstStyle>
            <a:lvl1pPr marL="0" indent="0">
              <a:buNone/>
              <a:defRPr sz="3600">
                <a:solidFill>
                  <a:schemeClr val="bg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Section name</a:t>
            </a:r>
          </a:p>
        </p:txBody>
      </p:sp>
      <p:sp>
        <p:nvSpPr>
          <p:cNvPr id="5" name="Rectangle 4"/>
          <p:cNvSpPr/>
          <p:nvPr userDrawn="1"/>
        </p:nvSpPr>
        <p:spPr>
          <a:xfrm>
            <a:off x="793268" y="5230974"/>
            <a:ext cx="1071155" cy="45719"/>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FF"/>
              </a:solidFill>
            </a:endParaRPr>
          </a:p>
        </p:txBody>
      </p:sp>
    </p:spTree>
    <p:extLst>
      <p:ext uri="{BB962C8B-B14F-4D97-AF65-F5344CB8AC3E}">
        <p14:creationId xmlns:p14="http://schemas.microsoft.com/office/powerpoint/2010/main" val="227245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Text only">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3" name="Vertical Text Placeholder 2"/>
          <p:cNvSpPr>
            <a:spLocks noGrp="1"/>
          </p:cNvSpPr>
          <p:nvPr>
            <p:ph type="body" orient="vert" idx="26" hasCustomPrompt="1"/>
          </p:nvPr>
        </p:nvSpPr>
        <p:spPr>
          <a:xfrm>
            <a:off x="251415" y="1750904"/>
            <a:ext cx="11207155" cy="4418889"/>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7" name="Vertical Text Placeholder 2"/>
          <p:cNvSpPr>
            <a:spLocks noGrp="1"/>
          </p:cNvSpPr>
          <p:nvPr>
            <p:ph type="body" orient="vert" idx="23" hasCustomPrompt="1"/>
          </p:nvPr>
        </p:nvSpPr>
        <p:spPr>
          <a:xfrm>
            <a:off x="251416" y="1218634"/>
            <a:ext cx="11207155" cy="492260"/>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18" name="Text Placeholder 4">
            <a:extLst>
              <a:ext uri="{FF2B5EF4-FFF2-40B4-BE49-F238E27FC236}">
                <a16:creationId xmlns:a16="http://schemas.microsoft.com/office/drawing/2014/main" id="{CBA77127-3B4A-47AA-B431-B02BD869769C}"/>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407630628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Text only 2 columns">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21" name="Vertical Text Placeholder 2"/>
          <p:cNvSpPr>
            <a:spLocks noGrp="1"/>
          </p:cNvSpPr>
          <p:nvPr>
            <p:ph type="body" orient="vert" idx="26" hasCustomPrompt="1"/>
          </p:nvPr>
        </p:nvSpPr>
        <p:spPr>
          <a:xfrm>
            <a:off x="251416" y="1750904"/>
            <a:ext cx="5321611" cy="4418889"/>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22" name="Vertical Text Placeholder 2"/>
          <p:cNvSpPr>
            <a:spLocks noGrp="1"/>
          </p:cNvSpPr>
          <p:nvPr>
            <p:ph type="body" orient="vert" idx="23" hasCustomPrompt="1"/>
          </p:nvPr>
        </p:nvSpPr>
        <p:spPr>
          <a:xfrm>
            <a:off x="251417" y="1218634"/>
            <a:ext cx="5321611" cy="492260"/>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25" name="Vertical Text Placeholder 2"/>
          <p:cNvSpPr>
            <a:spLocks noGrp="1"/>
          </p:cNvSpPr>
          <p:nvPr>
            <p:ph type="body" orient="vert" idx="27" hasCustomPrompt="1"/>
          </p:nvPr>
        </p:nvSpPr>
        <p:spPr>
          <a:xfrm>
            <a:off x="6136959" y="1750904"/>
            <a:ext cx="5321611" cy="4418889"/>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26" name="Vertical Text Placeholder 2"/>
          <p:cNvSpPr>
            <a:spLocks noGrp="1"/>
          </p:cNvSpPr>
          <p:nvPr>
            <p:ph type="body" orient="vert" idx="28" hasCustomPrompt="1"/>
          </p:nvPr>
        </p:nvSpPr>
        <p:spPr>
          <a:xfrm>
            <a:off x="6136960" y="1218634"/>
            <a:ext cx="5321611" cy="492260"/>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14" name="Text Placeholder 4">
            <a:extLst>
              <a:ext uri="{FF2B5EF4-FFF2-40B4-BE49-F238E27FC236}">
                <a16:creationId xmlns:a16="http://schemas.microsoft.com/office/drawing/2014/main" id="{238850D4-261E-408D-A746-26BDD086FAC0}"/>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213202955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with navig arrows">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8" name="Vertical Text Placeholder 2"/>
          <p:cNvSpPr>
            <a:spLocks noGrp="1"/>
          </p:cNvSpPr>
          <p:nvPr>
            <p:ph type="body" orient="vert" idx="26" hasCustomPrompt="1"/>
          </p:nvPr>
        </p:nvSpPr>
        <p:spPr>
          <a:xfrm>
            <a:off x="251415" y="2473691"/>
            <a:ext cx="11207155" cy="3599849"/>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20" name="Vertical Text Placeholder 2"/>
          <p:cNvSpPr>
            <a:spLocks noGrp="1"/>
          </p:cNvSpPr>
          <p:nvPr>
            <p:ph type="body" orient="vert" idx="23" hasCustomPrompt="1"/>
          </p:nvPr>
        </p:nvSpPr>
        <p:spPr>
          <a:xfrm>
            <a:off x="251416" y="1935003"/>
            <a:ext cx="11207155" cy="492260"/>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13" name="Text Placeholder 4">
            <a:extLst>
              <a:ext uri="{FF2B5EF4-FFF2-40B4-BE49-F238E27FC236}">
                <a16:creationId xmlns:a16="http://schemas.microsoft.com/office/drawing/2014/main" id="{47256EB1-FC0A-4525-9690-802F9D44A784}"/>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54217982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ge summary 3 rows">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24" name="Chevron 23"/>
          <p:cNvSpPr/>
          <p:nvPr userDrawn="1"/>
        </p:nvSpPr>
        <p:spPr>
          <a:xfrm>
            <a:off x="1943100" y="1200150"/>
            <a:ext cx="314325" cy="1543050"/>
          </a:xfrm>
          <a:prstGeom prst="chevron">
            <a:avLst/>
          </a:prstGeom>
          <a:solidFill>
            <a:schemeClr val="accent2"/>
          </a:solidFill>
          <a:ln>
            <a:noFill/>
          </a:ln>
        </p:spPr>
        <p:txBody>
          <a:bodyPr rtlCol="0" anchor="ctr">
            <a:noAutofit/>
          </a:bodyPr>
          <a:lstStyle/>
          <a:p>
            <a:pPr algn="ctr"/>
            <a:endParaRPr lang="en-GB" sz="1400">
              <a:solidFill>
                <a:schemeClr val="tx1">
                  <a:lumMod val="65000"/>
                  <a:lumOff val="35000"/>
                </a:schemeClr>
              </a:solidFill>
            </a:endParaRPr>
          </a:p>
        </p:txBody>
      </p:sp>
      <p:sp>
        <p:nvSpPr>
          <p:cNvPr id="25" name="Chevron 24"/>
          <p:cNvSpPr/>
          <p:nvPr userDrawn="1"/>
        </p:nvSpPr>
        <p:spPr>
          <a:xfrm>
            <a:off x="1943100" y="2867025"/>
            <a:ext cx="314325" cy="1543050"/>
          </a:xfrm>
          <a:prstGeom prst="chevron">
            <a:avLst/>
          </a:prstGeom>
          <a:solidFill>
            <a:schemeClr val="accent2"/>
          </a:solidFill>
          <a:ln>
            <a:noFill/>
          </a:ln>
        </p:spPr>
        <p:txBody>
          <a:bodyPr rtlCol="0" anchor="ctr">
            <a:noAutofit/>
          </a:bodyPr>
          <a:lstStyle/>
          <a:p>
            <a:pPr algn="ctr"/>
            <a:endParaRPr lang="en-GB" sz="1400">
              <a:solidFill>
                <a:schemeClr val="tx1">
                  <a:lumMod val="65000"/>
                  <a:lumOff val="35000"/>
                </a:schemeClr>
              </a:solidFill>
            </a:endParaRPr>
          </a:p>
        </p:txBody>
      </p:sp>
      <p:sp>
        <p:nvSpPr>
          <p:cNvPr id="26" name="Chevron 25"/>
          <p:cNvSpPr/>
          <p:nvPr userDrawn="1"/>
        </p:nvSpPr>
        <p:spPr>
          <a:xfrm>
            <a:off x="1943100" y="4562475"/>
            <a:ext cx="314325" cy="1543050"/>
          </a:xfrm>
          <a:prstGeom prst="chevron">
            <a:avLst/>
          </a:prstGeom>
          <a:solidFill>
            <a:schemeClr val="accent2"/>
          </a:solidFill>
          <a:ln>
            <a:noFill/>
          </a:ln>
        </p:spPr>
        <p:txBody>
          <a:bodyPr rtlCol="0" anchor="ctr">
            <a:noAutofit/>
          </a:bodyPr>
          <a:lstStyle/>
          <a:p>
            <a:pPr algn="ctr"/>
            <a:endParaRPr lang="en-GB" sz="1400">
              <a:solidFill>
                <a:schemeClr val="tx1">
                  <a:lumMod val="65000"/>
                  <a:lumOff val="35000"/>
                </a:schemeClr>
              </a:solidFill>
            </a:endParaRPr>
          </a:p>
        </p:txBody>
      </p:sp>
      <p:sp>
        <p:nvSpPr>
          <p:cNvPr id="28" name="Vertical Text Placeholder 2"/>
          <p:cNvSpPr>
            <a:spLocks noGrp="1"/>
          </p:cNvSpPr>
          <p:nvPr>
            <p:ph type="body" orient="vert" idx="26" hasCustomPrompt="1"/>
          </p:nvPr>
        </p:nvSpPr>
        <p:spPr>
          <a:xfrm>
            <a:off x="2355744" y="1219555"/>
            <a:ext cx="9102827" cy="1523645"/>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29" name="Vertical Text Placeholder 2"/>
          <p:cNvSpPr>
            <a:spLocks noGrp="1"/>
          </p:cNvSpPr>
          <p:nvPr>
            <p:ph type="body" orient="vert" idx="23" hasCustomPrompt="1"/>
          </p:nvPr>
        </p:nvSpPr>
        <p:spPr>
          <a:xfrm>
            <a:off x="251417" y="1218634"/>
            <a:ext cx="1634536" cy="1459874"/>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30" name="Vertical Text Placeholder 2"/>
          <p:cNvSpPr>
            <a:spLocks noGrp="1"/>
          </p:cNvSpPr>
          <p:nvPr>
            <p:ph type="body" orient="vert" idx="27" hasCustomPrompt="1"/>
          </p:nvPr>
        </p:nvSpPr>
        <p:spPr>
          <a:xfrm>
            <a:off x="2355744" y="2890277"/>
            <a:ext cx="9102827" cy="1523645"/>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31" name="Vertical Text Placeholder 2"/>
          <p:cNvSpPr>
            <a:spLocks noGrp="1"/>
          </p:cNvSpPr>
          <p:nvPr>
            <p:ph type="body" orient="vert" idx="28" hasCustomPrompt="1"/>
          </p:nvPr>
        </p:nvSpPr>
        <p:spPr>
          <a:xfrm>
            <a:off x="251417" y="2889356"/>
            <a:ext cx="1634536" cy="1459874"/>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32" name="Vertical Text Placeholder 2"/>
          <p:cNvSpPr>
            <a:spLocks noGrp="1"/>
          </p:cNvSpPr>
          <p:nvPr>
            <p:ph type="body" orient="vert" idx="29" hasCustomPrompt="1"/>
          </p:nvPr>
        </p:nvSpPr>
        <p:spPr>
          <a:xfrm>
            <a:off x="2355744" y="4548297"/>
            <a:ext cx="9102827" cy="1523645"/>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33" name="Vertical Text Placeholder 2"/>
          <p:cNvSpPr>
            <a:spLocks noGrp="1"/>
          </p:cNvSpPr>
          <p:nvPr>
            <p:ph type="body" orient="vert" idx="30" hasCustomPrompt="1"/>
          </p:nvPr>
        </p:nvSpPr>
        <p:spPr>
          <a:xfrm>
            <a:off x="251417" y="4547376"/>
            <a:ext cx="1634536" cy="1459874"/>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20" name="Text Placeholder 4">
            <a:extLst>
              <a:ext uri="{FF2B5EF4-FFF2-40B4-BE49-F238E27FC236}">
                <a16:creationId xmlns:a16="http://schemas.microsoft.com/office/drawing/2014/main" id="{366966AD-03D3-4B43-B48E-61028B9D70D0}"/>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112181556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ge summary 3 boxe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0" name="TextBox 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6"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9"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4" name="Freeform 13"/>
          <p:cNvSpPr>
            <a:spLocks/>
          </p:cNvSpPr>
          <p:nvPr userDrawn="1"/>
        </p:nvSpPr>
        <p:spPr bwMode="auto">
          <a:xfrm>
            <a:off x="674688" y="1498600"/>
            <a:ext cx="7145337" cy="1452563"/>
          </a:xfrm>
          <a:custGeom>
            <a:avLst/>
            <a:gdLst>
              <a:gd name="T0" fmla="*/ 0 w 4931794"/>
              <a:gd name="T1" fmla="*/ 0 h 1452594"/>
              <a:gd name="T2" fmla="*/ 4344061 w 4931794"/>
              <a:gd name="T3" fmla="*/ 0 h 1452594"/>
              <a:gd name="T4" fmla="*/ 5094288 w 4931794"/>
              <a:gd name="T5" fmla="*/ 726281 h 1452594"/>
              <a:gd name="T6" fmla="*/ 4344061 w 4931794"/>
              <a:gd name="T7" fmla="*/ 1452562 h 1452594"/>
              <a:gd name="T8" fmla="*/ 0 w 4931794"/>
              <a:gd name="T9" fmla="*/ 1452562 h 1452594"/>
              <a:gd name="T10" fmla="*/ 0 w 4931794"/>
              <a:gd name="T11" fmla="*/ 0 h 1452594"/>
              <a:gd name="T12" fmla="*/ 0 60000 65536"/>
              <a:gd name="T13" fmla="*/ 0 60000 65536"/>
              <a:gd name="T14" fmla="*/ 0 60000 65536"/>
              <a:gd name="T15" fmla="*/ 0 60000 65536"/>
              <a:gd name="T16" fmla="*/ 0 60000 65536"/>
              <a:gd name="T17" fmla="*/ 0 60000 65536"/>
              <a:gd name="T18" fmla="*/ 0 w 4931794"/>
              <a:gd name="T19" fmla="*/ 0 h 1452594"/>
              <a:gd name="T20" fmla="*/ 4931794 w 4931794"/>
              <a:gd name="T21" fmla="*/ 1452594 h 1452594"/>
            </a:gdLst>
            <a:ahLst/>
            <a:cxnLst>
              <a:cxn ang="T12">
                <a:pos x="T0" y="T1"/>
              </a:cxn>
              <a:cxn ang="T13">
                <a:pos x="T2" y="T3"/>
              </a:cxn>
              <a:cxn ang="T14">
                <a:pos x="T4" y="T5"/>
              </a:cxn>
              <a:cxn ang="T15">
                <a:pos x="T6" y="T7"/>
              </a:cxn>
              <a:cxn ang="T16">
                <a:pos x="T8" y="T9"/>
              </a:cxn>
              <a:cxn ang="T17">
                <a:pos x="T10" y="T11"/>
              </a:cxn>
            </a:cxnLst>
            <a:rect l="T18" t="T19" r="T20" b="T21"/>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algn="ctr">
            <a:noFill/>
            <a:miter lim="800000"/>
            <a:headEnd/>
            <a:tailEnd/>
          </a:ln>
        </p:spPr>
        <p:txBody>
          <a:bodyPr lIns="577177" tIns="41911" rIns="78232" bIns="41910" anchor="ctr"/>
          <a:lstStyle>
            <a:lvl1pPr defTabSz="488950">
              <a:defRPr>
                <a:solidFill>
                  <a:schemeClr val="tx1"/>
                </a:solidFill>
                <a:latin typeface="Calibri" pitchFamily="34" charset="0"/>
              </a:defRPr>
            </a:lvl1pPr>
            <a:lvl2pPr marL="742950" indent="-285750" defTabSz="488950">
              <a:defRPr>
                <a:solidFill>
                  <a:schemeClr val="tx1"/>
                </a:solidFill>
                <a:latin typeface="Calibri" pitchFamily="34" charset="0"/>
              </a:defRPr>
            </a:lvl2pPr>
            <a:lvl3pPr marL="1143000" indent="-228600" defTabSz="488950">
              <a:defRPr>
                <a:solidFill>
                  <a:schemeClr val="tx1"/>
                </a:solidFill>
                <a:latin typeface="Calibri" pitchFamily="34" charset="0"/>
              </a:defRPr>
            </a:lvl3pPr>
            <a:lvl4pPr marL="1600200" indent="-228600" defTabSz="488950">
              <a:defRPr>
                <a:solidFill>
                  <a:schemeClr val="tx1"/>
                </a:solidFill>
                <a:latin typeface="Calibri" pitchFamily="34" charset="0"/>
              </a:defRPr>
            </a:lvl4pPr>
            <a:lvl5pPr marL="2057400" indent="-228600" defTabSz="488950">
              <a:defRPr>
                <a:solidFill>
                  <a:schemeClr val="tx1"/>
                </a:solidFill>
                <a:latin typeface="Calibri" pitchFamily="34" charset="0"/>
              </a:defRPr>
            </a:lvl5pPr>
            <a:lvl6pPr marL="2514600" indent="-228600" defTabSz="488950" fontAlgn="base">
              <a:spcBef>
                <a:spcPct val="0"/>
              </a:spcBef>
              <a:spcAft>
                <a:spcPct val="0"/>
              </a:spcAft>
              <a:defRPr>
                <a:solidFill>
                  <a:schemeClr val="tx1"/>
                </a:solidFill>
                <a:latin typeface="Calibri" pitchFamily="34" charset="0"/>
              </a:defRPr>
            </a:lvl6pPr>
            <a:lvl7pPr marL="2971800" indent="-228600" defTabSz="488950" fontAlgn="base">
              <a:spcBef>
                <a:spcPct val="0"/>
              </a:spcBef>
              <a:spcAft>
                <a:spcPct val="0"/>
              </a:spcAft>
              <a:defRPr>
                <a:solidFill>
                  <a:schemeClr val="tx1"/>
                </a:solidFill>
                <a:latin typeface="Calibri" pitchFamily="34" charset="0"/>
              </a:defRPr>
            </a:lvl7pPr>
            <a:lvl8pPr marL="3429000" indent="-228600" defTabSz="488950" fontAlgn="base">
              <a:spcBef>
                <a:spcPct val="0"/>
              </a:spcBef>
              <a:spcAft>
                <a:spcPct val="0"/>
              </a:spcAft>
              <a:defRPr>
                <a:solidFill>
                  <a:schemeClr val="tx1"/>
                </a:solidFill>
                <a:latin typeface="Calibri" pitchFamily="34" charset="0"/>
              </a:defRPr>
            </a:lvl8pPr>
            <a:lvl9pPr marL="3886200" indent="-228600" defTabSz="488950" fontAlgn="base">
              <a:spcBef>
                <a:spcPct val="0"/>
              </a:spcBef>
              <a:spcAft>
                <a:spcPct val="0"/>
              </a:spcAft>
              <a:defRPr>
                <a:solidFill>
                  <a:schemeClr val="tx1"/>
                </a:solidFill>
                <a:latin typeface="Calibri" pitchFamily="34" charset="0"/>
              </a:defRPr>
            </a:lvl9pPr>
          </a:lstStyle>
          <a:p>
            <a:pPr eaLnBrk="1" hangingPunct="1">
              <a:lnSpc>
                <a:spcPct val="90000"/>
              </a:lnSpc>
              <a:spcAft>
                <a:spcPct val="35000"/>
              </a:spcAft>
              <a:defRPr/>
            </a:pPr>
            <a:r>
              <a:rPr lang="en-US" altLang="en-US" sz="1100" dirty="0">
                <a:solidFill>
                  <a:srgbClr val="000000"/>
                </a:solidFill>
                <a:latin typeface="Arial" pitchFamily="34" charset="0"/>
              </a:rPr>
              <a:t> </a:t>
            </a:r>
          </a:p>
        </p:txBody>
      </p:sp>
      <p:sp>
        <p:nvSpPr>
          <p:cNvPr id="20" name="Oval 19"/>
          <p:cNvSpPr>
            <a:spLocks noChangeArrowheads="1"/>
          </p:cNvSpPr>
          <p:nvPr userDrawn="1"/>
        </p:nvSpPr>
        <p:spPr bwMode="auto">
          <a:xfrm>
            <a:off x="366713" y="1643063"/>
            <a:ext cx="1163637" cy="1163637"/>
          </a:xfrm>
          <a:prstGeom prst="ellipse">
            <a:avLst/>
          </a:prstGeom>
          <a:solidFill>
            <a:schemeClr val="accent2"/>
          </a:solidFill>
          <a:ln w="25400" algn="ctr">
            <a:no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21" name="Freeform 20"/>
          <p:cNvSpPr/>
          <p:nvPr userDrawn="1"/>
        </p:nvSpPr>
        <p:spPr>
          <a:xfrm>
            <a:off x="676274" y="3095625"/>
            <a:ext cx="7143111" cy="1452563"/>
          </a:xfrm>
          <a:custGeom>
            <a:avLst/>
            <a:gdLst>
              <a:gd name="connsiteX0" fmla="*/ 0 w 4931794"/>
              <a:gd name="connsiteY0" fmla="*/ 0 h 1452594"/>
              <a:gd name="connsiteX1" fmla="*/ 4205497 w 4931794"/>
              <a:gd name="connsiteY1" fmla="*/ 0 h 1452594"/>
              <a:gd name="connsiteX2" fmla="*/ 4931794 w 4931794"/>
              <a:gd name="connsiteY2" fmla="*/ 726297 h 1452594"/>
              <a:gd name="connsiteX3" fmla="*/ 4205497 w 4931794"/>
              <a:gd name="connsiteY3" fmla="*/ 1452594 h 1452594"/>
              <a:gd name="connsiteX4" fmla="*/ 0 w 4931794"/>
              <a:gd name="connsiteY4" fmla="*/ 1452594 h 1452594"/>
              <a:gd name="connsiteX5" fmla="*/ 0 w 4931794"/>
              <a:gd name="connsiteY5" fmla="*/ 0 h 145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cap="flat" cmpd="sng" algn="ctr">
            <a:noFill/>
            <a:prstDash val="solid"/>
          </a:ln>
          <a:effectLst/>
        </p:spPr>
        <p:txBody>
          <a:bodyPr lIns="577177" tIns="41911" rIns="78232" bIns="41910" spcCol="1270" anchor="ctr"/>
          <a:lstStyle/>
          <a:p>
            <a:pPr defTabSz="488950" eaLnBrk="1" hangingPunct="1">
              <a:lnSpc>
                <a:spcPct val="90000"/>
              </a:lnSpc>
              <a:spcAft>
                <a:spcPct val="35000"/>
              </a:spcAft>
              <a:defRPr/>
            </a:pPr>
            <a:r>
              <a:rPr lang="en-US" sz="1100" kern="0" dirty="0">
                <a:solidFill>
                  <a:srgbClr val="000000"/>
                </a:solidFill>
                <a:latin typeface="Arial"/>
              </a:rPr>
              <a:t> </a:t>
            </a:r>
          </a:p>
        </p:txBody>
      </p:sp>
      <p:sp>
        <p:nvSpPr>
          <p:cNvPr id="22" name="Oval 21"/>
          <p:cNvSpPr/>
          <p:nvPr userDrawn="1"/>
        </p:nvSpPr>
        <p:spPr>
          <a:xfrm>
            <a:off x="366713" y="3240088"/>
            <a:ext cx="1163637" cy="1165225"/>
          </a:xfrm>
          <a:prstGeom prst="ellipse">
            <a:avLst/>
          </a:prstGeom>
          <a:solidFill>
            <a:schemeClr val="accent2"/>
          </a:solidFill>
          <a:ln w="25400" cap="flat" cmpd="sng" algn="ctr">
            <a:noFill/>
            <a:prstDash val="solid"/>
          </a:ln>
          <a:effec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chemeClr val="accent2"/>
              </a:solidFill>
              <a:latin typeface="Arial" pitchFamily="34" charset="0"/>
            </a:endParaRPr>
          </a:p>
        </p:txBody>
      </p:sp>
      <p:sp>
        <p:nvSpPr>
          <p:cNvPr id="23" name="Freeform 22"/>
          <p:cNvSpPr/>
          <p:nvPr userDrawn="1"/>
        </p:nvSpPr>
        <p:spPr>
          <a:xfrm>
            <a:off x="674688" y="4694238"/>
            <a:ext cx="7145337" cy="1452562"/>
          </a:xfrm>
          <a:custGeom>
            <a:avLst/>
            <a:gdLst>
              <a:gd name="connsiteX0" fmla="*/ 0 w 4931794"/>
              <a:gd name="connsiteY0" fmla="*/ 0 h 1452594"/>
              <a:gd name="connsiteX1" fmla="*/ 4205497 w 4931794"/>
              <a:gd name="connsiteY1" fmla="*/ 0 h 1452594"/>
              <a:gd name="connsiteX2" fmla="*/ 4931794 w 4931794"/>
              <a:gd name="connsiteY2" fmla="*/ 726297 h 1452594"/>
              <a:gd name="connsiteX3" fmla="*/ 4205497 w 4931794"/>
              <a:gd name="connsiteY3" fmla="*/ 1452594 h 1452594"/>
              <a:gd name="connsiteX4" fmla="*/ 0 w 4931794"/>
              <a:gd name="connsiteY4" fmla="*/ 1452594 h 1452594"/>
              <a:gd name="connsiteX5" fmla="*/ 0 w 4931794"/>
              <a:gd name="connsiteY5" fmla="*/ 0 h 145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cap="flat" cmpd="sng" algn="ctr">
            <a:noFill/>
            <a:prstDash val="solid"/>
          </a:ln>
          <a:effectLst/>
        </p:spPr>
        <p:txBody>
          <a:bodyPr lIns="577177" tIns="41911" rIns="78233" bIns="41910" spcCol="1270" anchor="ctr"/>
          <a:lstStyle/>
          <a:p>
            <a:pPr defTabSz="488950" eaLnBrk="1" hangingPunct="1">
              <a:lnSpc>
                <a:spcPct val="90000"/>
              </a:lnSpc>
              <a:spcAft>
                <a:spcPct val="35000"/>
              </a:spcAft>
              <a:defRPr/>
            </a:pPr>
            <a:r>
              <a:rPr lang="en-US" sz="1100" kern="0" dirty="0">
                <a:solidFill>
                  <a:srgbClr val="000000"/>
                </a:solidFill>
                <a:latin typeface="Arial"/>
                <a:cs typeface="+mn-cs"/>
              </a:rPr>
              <a:t> </a:t>
            </a:r>
          </a:p>
        </p:txBody>
      </p:sp>
      <p:sp>
        <p:nvSpPr>
          <p:cNvPr id="24" name="Oval 23"/>
          <p:cNvSpPr/>
          <p:nvPr userDrawn="1"/>
        </p:nvSpPr>
        <p:spPr>
          <a:xfrm>
            <a:off x="366713" y="4838700"/>
            <a:ext cx="1163637" cy="1163638"/>
          </a:xfrm>
          <a:prstGeom prst="ellipse">
            <a:avLst/>
          </a:prstGeom>
          <a:solidFill>
            <a:schemeClr val="accent2"/>
          </a:solidFill>
          <a:ln w="25400" cap="flat" cmpd="sng" algn="ctr">
            <a:noFill/>
            <a:prstDash val="solid"/>
          </a:ln>
          <a:effec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25" name="TextBox 1"/>
          <p:cNvSpPr txBox="1">
            <a:spLocks noChangeArrowheads="1"/>
          </p:cNvSpPr>
          <p:nvPr userDrawn="1"/>
        </p:nvSpPr>
        <p:spPr bwMode="auto">
          <a:xfrm>
            <a:off x="512763" y="1992313"/>
            <a:ext cx="86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000" b="1" dirty="0">
              <a:solidFill>
                <a:srgbClr val="FFFFFF"/>
              </a:solidFill>
            </a:endParaRPr>
          </a:p>
        </p:txBody>
      </p:sp>
      <p:sp>
        <p:nvSpPr>
          <p:cNvPr id="26" name="TextBox 13"/>
          <p:cNvSpPr txBox="1">
            <a:spLocks noChangeArrowheads="1"/>
          </p:cNvSpPr>
          <p:nvPr userDrawn="1"/>
        </p:nvSpPr>
        <p:spPr bwMode="auto">
          <a:xfrm>
            <a:off x="527050" y="3587750"/>
            <a:ext cx="86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000" b="1" dirty="0">
              <a:solidFill>
                <a:srgbClr val="FFFFFF"/>
              </a:solidFill>
            </a:endParaRPr>
          </a:p>
        </p:txBody>
      </p:sp>
      <p:sp>
        <p:nvSpPr>
          <p:cNvPr id="28" name="Text Placeholder 18"/>
          <p:cNvSpPr>
            <a:spLocks noGrp="1"/>
          </p:cNvSpPr>
          <p:nvPr>
            <p:ph type="body" sz="quarter" idx="27"/>
          </p:nvPr>
        </p:nvSpPr>
        <p:spPr>
          <a:xfrm>
            <a:off x="1765301" y="1540492"/>
            <a:ext cx="5997574" cy="422452"/>
          </a:xfrm>
          <a:prstGeom prst="rect">
            <a:avLst/>
          </a:prstGeom>
        </p:spPr>
        <p:txBody>
          <a:bodyPr/>
          <a:lstStyle>
            <a:lvl1pPr marL="0" indent="0">
              <a:buFont typeface="Courier New" panose="02070309020205020404" pitchFamily="49" charset="0"/>
              <a:buNone/>
              <a:defRPr sz="1200" b="1">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29" name="Text Placeholder 18"/>
          <p:cNvSpPr>
            <a:spLocks noGrp="1"/>
          </p:cNvSpPr>
          <p:nvPr>
            <p:ph type="body" sz="quarter" idx="28"/>
          </p:nvPr>
        </p:nvSpPr>
        <p:spPr>
          <a:xfrm>
            <a:off x="1765301" y="2083416"/>
            <a:ext cx="5997574" cy="838377"/>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30" name="Text Placeholder 18"/>
          <p:cNvSpPr>
            <a:spLocks noGrp="1"/>
          </p:cNvSpPr>
          <p:nvPr>
            <p:ph type="body" sz="quarter" idx="19"/>
          </p:nvPr>
        </p:nvSpPr>
        <p:spPr>
          <a:xfrm>
            <a:off x="1765301" y="3129669"/>
            <a:ext cx="5997574" cy="422452"/>
          </a:xfrm>
          <a:prstGeom prst="rect">
            <a:avLst/>
          </a:prstGeom>
        </p:spPr>
        <p:txBody>
          <a:bodyPr/>
          <a:lstStyle>
            <a:lvl1pPr marL="0" indent="0">
              <a:buFont typeface="Courier New" panose="02070309020205020404" pitchFamily="49" charset="0"/>
              <a:buNone/>
              <a:defRPr sz="1200" b="1">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31" name="Text Placeholder 18"/>
          <p:cNvSpPr>
            <a:spLocks noGrp="1"/>
          </p:cNvSpPr>
          <p:nvPr>
            <p:ph type="body" sz="quarter" idx="20"/>
          </p:nvPr>
        </p:nvSpPr>
        <p:spPr>
          <a:xfrm>
            <a:off x="1765301" y="3672593"/>
            <a:ext cx="5997574" cy="838377"/>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32" name="Text Placeholder 18"/>
          <p:cNvSpPr>
            <a:spLocks noGrp="1"/>
          </p:cNvSpPr>
          <p:nvPr>
            <p:ph type="body" sz="quarter" idx="21"/>
          </p:nvPr>
        </p:nvSpPr>
        <p:spPr>
          <a:xfrm>
            <a:off x="1765301" y="4731544"/>
            <a:ext cx="5997574" cy="422452"/>
          </a:xfrm>
          <a:prstGeom prst="rect">
            <a:avLst/>
          </a:prstGeom>
        </p:spPr>
        <p:txBody>
          <a:bodyPr/>
          <a:lstStyle>
            <a:lvl1pPr marL="0" indent="0">
              <a:buFont typeface="Courier New" panose="02070309020205020404" pitchFamily="49" charset="0"/>
              <a:buNone/>
              <a:defRPr sz="1200" b="1">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a:t>Click to edit Master text styles</a:t>
            </a:r>
          </a:p>
        </p:txBody>
      </p:sp>
      <p:sp>
        <p:nvSpPr>
          <p:cNvPr id="33" name="Text Placeholder 18"/>
          <p:cNvSpPr>
            <a:spLocks noGrp="1"/>
          </p:cNvSpPr>
          <p:nvPr>
            <p:ph type="body" sz="quarter" idx="22"/>
          </p:nvPr>
        </p:nvSpPr>
        <p:spPr>
          <a:xfrm>
            <a:off x="1765301" y="5264943"/>
            <a:ext cx="5997574" cy="838377"/>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34" name="Content Placeholder 2"/>
          <p:cNvSpPr>
            <a:spLocks noGrp="1"/>
          </p:cNvSpPr>
          <p:nvPr>
            <p:ph sz="half" idx="1" hasCustomPrompt="1"/>
          </p:nvPr>
        </p:nvSpPr>
        <p:spPr>
          <a:xfrm>
            <a:off x="7950631" y="1498600"/>
            <a:ext cx="3507942" cy="4653167"/>
          </a:xfrm>
          <a:prstGeom prst="rect">
            <a:avLst/>
          </a:prstGeom>
        </p:spPr>
        <p:txBody>
          <a:bodyPr/>
          <a:lstStyle>
            <a:lvl1pPr marL="0" indent="0">
              <a:buNone/>
              <a:defRPr sz="1200">
                <a:latin typeface="+mn-lt"/>
              </a:defRPr>
            </a:lvl1pPr>
          </a:lstStyle>
          <a:p>
            <a:pPr lvl="0"/>
            <a:r>
              <a:rPr lang="en-GB" dirty="0"/>
              <a:t> </a:t>
            </a:r>
          </a:p>
        </p:txBody>
      </p:sp>
      <p:sp>
        <p:nvSpPr>
          <p:cNvPr id="3" name="Text Placeholder 2"/>
          <p:cNvSpPr>
            <a:spLocks noGrp="1"/>
          </p:cNvSpPr>
          <p:nvPr>
            <p:ph type="body" sz="quarter" idx="29" hasCustomPrompt="1"/>
          </p:nvPr>
        </p:nvSpPr>
        <p:spPr>
          <a:xfrm>
            <a:off x="527050" y="3467100"/>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35" name="Text Placeholder 2"/>
          <p:cNvSpPr>
            <a:spLocks noGrp="1"/>
          </p:cNvSpPr>
          <p:nvPr>
            <p:ph type="body" sz="quarter" idx="30" hasCustomPrompt="1"/>
          </p:nvPr>
        </p:nvSpPr>
        <p:spPr>
          <a:xfrm>
            <a:off x="527050" y="5038725"/>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38" name="Text Placeholder 2"/>
          <p:cNvSpPr>
            <a:spLocks noGrp="1"/>
          </p:cNvSpPr>
          <p:nvPr>
            <p:ph type="body" sz="quarter" idx="31" hasCustomPrompt="1"/>
          </p:nvPr>
        </p:nvSpPr>
        <p:spPr>
          <a:xfrm>
            <a:off x="527050" y="1843087"/>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36" name="Text Placeholder 4">
            <a:extLst>
              <a:ext uri="{FF2B5EF4-FFF2-40B4-BE49-F238E27FC236}">
                <a16:creationId xmlns:a16="http://schemas.microsoft.com/office/drawing/2014/main" id="{12708D22-12D6-40A7-8180-A4093980B30C}"/>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324062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ge summary 4 boxe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0" name="TextBox 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6"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9"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4" name="Freeform 13"/>
          <p:cNvSpPr>
            <a:spLocks/>
          </p:cNvSpPr>
          <p:nvPr userDrawn="1"/>
        </p:nvSpPr>
        <p:spPr bwMode="auto">
          <a:xfrm>
            <a:off x="674689" y="1498601"/>
            <a:ext cx="5166553" cy="2159000"/>
          </a:xfrm>
          <a:custGeom>
            <a:avLst/>
            <a:gdLst>
              <a:gd name="T0" fmla="*/ 0 w 4931794"/>
              <a:gd name="T1" fmla="*/ 0 h 1452594"/>
              <a:gd name="T2" fmla="*/ 4344061 w 4931794"/>
              <a:gd name="T3" fmla="*/ 0 h 1452594"/>
              <a:gd name="T4" fmla="*/ 5094288 w 4931794"/>
              <a:gd name="T5" fmla="*/ 726281 h 1452594"/>
              <a:gd name="T6" fmla="*/ 4344061 w 4931794"/>
              <a:gd name="T7" fmla="*/ 1452562 h 1452594"/>
              <a:gd name="T8" fmla="*/ 0 w 4931794"/>
              <a:gd name="T9" fmla="*/ 1452562 h 1452594"/>
              <a:gd name="T10" fmla="*/ 0 w 4931794"/>
              <a:gd name="T11" fmla="*/ 0 h 1452594"/>
              <a:gd name="T12" fmla="*/ 0 60000 65536"/>
              <a:gd name="T13" fmla="*/ 0 60000 65536"/>
              <a:gd name="T14" fmla="*/ 0 60000 65536"/>
              <a:gd name="T15" fmla="*/ 0 60000 65536"/>
              <a:gd name="T16" fmla="*/ 0 60000 65536"/>
              <a:gd name="T17" fmla="*/ 0 60000 65536"/>
              <a:gd name="T18" fmla="*/ 0 w 4931794"/>
              <a:gd name="T19" fmla="*/ 0 h 1452594"/>
              <a:gd name="T20" fmla="*/ 4931794 w 4931794"/>
              <a:gd name="T21" fmla="*/ 1452594 h 1452594"/>
            </a:gdLst>
            <a:ahLst/>
            <a:cxnLst>
              <a:cxn ang="T12">
                <a:pos x="T0" y="T1"/>
              </a:cxn>
              <a:cxn ang="T13">
                <a:pos x="T2" y="T3"/>
              </a:cxn>
              <a:cxn ang="T14">
                <a:pos x="T4" y="T5"/>
              </a:cxn>
              <a:cxn ang="T15">
                <a:pos x="T6" y="T7"/>
              </a:cxn>
              <a:cxn ang="T16">
                <a:pos x="T8" y="T9"/>
              </a:cxn>
              <a:cxn ang="T17">
                <a:pos x="T10" y="T11"/>
              </a:cxn>
            </a:cxnLst>
            <a:rect l="T18" t="T19" r="T20" b="T21"/>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algn="ctr">
            <a:noFill/>
            <a:miter lim="800000"/>
            <a:headEnd/>
            <a:tailEnd/>
          </a:ln>
        </p:spPr>
        <p:txBody>
          <a:bodyPr lIns="577177" tIns="41911" rIns="78232" bIns="41910" anchor="ctr"/>
          <a:lstStyle>
            <a:lvl1pPr defTabSz="488950">
              <a:defRPr>
                <a:solidFill>
                  <a:schemeClr val="tx1"/>
                </a:solidFill>
                <a:latin typeface="Calibri" pitchFamily="34" charset="0"/>
              </a:defRPr>
            </a:lvl1pPr>
            <a:lvl2pPr marL="742950" indent="-285750" defTabSz="488950">
              <a:defRPr>
                <a:solidFill>
                  <a:schemeClr val="tx1"/>
                </a:solidFill>
                <a:latin typeface="Calibri" pitchFamily="34" charset="0"/>
              </a:defRPr>
            </a:lvl2pPr>
            <a:lvl3pPr marL="1143000" indent="-228600" defTabSz="488950">
              <a:defRPr>
                <a:solidFill>
                  <a:schemeClr val="tx1"/>
                </a:solidFill>
                <a:latin typeface="Calibri" pitchFamily="34" charset="0"/>
              </a:defRPr>
            </a:lvl3pPr>
            <a:lvl4pPr marL="1600200" indent="-228600" defTabSz="488950">
              <a:defRPr>
                <a:solidFill>
                  <a:schemeClr val="tx1"/>
                </a:solidFill>
                <a:latin typeface="Calibri" pitchFamily="34" charset="0"/>
              </a:defRPr>
            </a:lvl4pPr>
            <a:lvl5pPr marL="2057400" indent="-228600" defTabSz="488950">
              <a:defRPr>
                <a:solidFill>
                  <a:schemeClr val="tx1"/>
                </a:solidFill>
                <a:latin typeface="Calibri" pitchFamily="34" charset="0"/>
              </a:defRPr>
            </a:lvl5pPr>
            <a:lvl6pPr marL="2514600" indent="-228600" defTabSz="488950" fontAlgn="base">
              <a:spcBef>
                <a:spcPct val="0"/>
              </a:spcBef>
              <a:spcAft>
                <a:spcPct val="0"/>
              </a:spcAft>
              <a:defRPr>
                <a:solidFill>
                  <a:schemeClr val="tx1"/>
                </a:solidFill>
                <a:latin typeface="Calibri" pitchFamily="34" charset="0"/>
              </a:defRPr>
            </a:lvl6pPr>
            <a:lvl7pPr marL="2971800" indent="-228600" defTabSz="488950" fontAlgn="base">
              <a:spcBef>
                <a:spcPct val="0"/>
              </a:spcBef>
              <a:spcAft>
                <a:spcPct val="0"/>
              </a:spcAft>
              <a:defRPr>
                <a:solidFill>
                  <a:schemeClr val="tx1"/>
                </a:solidFill>
                <a:latin typeface="Calibri" pitchFamily="34" charset="0"/>
              </a:defRPr>
            </a:lvl7pPr>
            <a:lvl8pPr marL="3429000" indent="-228600" defTabSz="488950" fontAlgn="base">
              <a:spcBef>
                <a:spcPct val="0"/>
              </a:spcBef>
              <a:spcAft>
                <a:spcPct val="0"/>
              </a:spcAft>
              <a:defRPr>
                <a:solidFill>
                  <a:schemeClr val="tx1"/>
                </a:solidFill>
                <a:latin typeface="Calibri" pitchFamily="34" charset="0"/>
              </a:defRPr>
            </a:lvl8pPr>
            <a:lvl9pPr marL="3886200" indent="-228600" defTabSz="488950" fontAlgn="base">
              <a:spcBef>
                <a:spcPct val="0"/>
              </a:spcBef>
              <a:spcAft>
                <a:spcPct val="0"/>
              </a:spcAft>
              <a:defRPr>
                <a:solidFill>
                  <a:schemeClr val="tx1"/>
                </a:solidFill>
                <a:latin typeface="Calibri" pitchFamily="34" charset="0"/>
              </a:defRPr>
            </a:lvl9pPr>
          </a:lstStyle>
          <a:p>
            <a:pPr eaLnBrk="1" hangingPunct="1">
              <a:lnSpc>
                <a:spcPct val="90000"/>
              </a:lnSpc>
              <a:spcAft>
                <a:spcPct val="35000"/>
              </a:spcAft>
              <a:defRPr/>
            </a:pPr>
            <a:r>
              <a:rPr lang="en-US" altLang="en-US" sz="1100" dirty="0">
                <a:solidFill>
                  <a:srgbClr val="000000"/>
                </a:solidFill>
                <a:latin typeface="Arial" pitchFamily="34" charset="0"/>
              </a:rPr>
              <a:t> </a:t>
            </a:r>
          </a:p>
        </p:txBody>
      </p:sp>
      <p:sp>
        <p:nvSpPr>
          <p:cNvPr id="20" name="Oval 19"/>
          <p:cNvSpPr>
            <a:spLocks noChangeArrowheads="1"/>
          </p:cNvSpPr>
          <p:nvPr userDrawn="1"/>
        </p:nvSpPr>
        <p:spPr bwMode="auto">
          <a:xfrm>
            <a:off x="366713" y="1992313"/>
            <a:ext cx="1163637" cy="1163637"/>
          </a:xfrm>
          <a:prstGeom prst="ellipse">
            <a:avLst/>
          </a:prstGeom>
          <a:solidFill>
            <a:schemeClr val="accent2"/>
          </a:solidFill>
          <a:ln w="25400" algn="ctr">
            <a:no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29" name="Text Placeholder 18"/>
          <p:cNvSpPr>
            <a:spLocks noGrp="1"/>
          </p:cNvSpPr>
          <p:nvPr>
            <p:ph type="body" sz="quarter" idx="28"/>
          </p:nvPr>
        </p:nvSpPr>
        <p:spPr>
          <a:xfrm>
            <a:off x="1765301" y="1573125"/>
            <a:ext cx="4018321" cy="1988941"/>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38" name="Text Placeholder 2"/>
          <p:cNvSpPr>
            <a:spLocks noGrp="1"/>
          </p:cNvSpPr>
          <p:nvPr>
            <p:ph type="body" sz="quarter" idx="31" hasCustomPrompt="1"/>
          </p:nvPr>
        </p:nvSpPr>
        <p:spPr>
          <a:xfrm>
            <a:off x="527050" y="2192337"/>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58" name="Freeform 57"/>
          <p:cNvSpPr>
            <a:spLocks/>
          </p:cNvSpPr>
          <p:nvPr userDrawn="1"/>
        </p:nvSpPr>
        <p:spPr bwMode="auto">
          <a:xfrm>
            <a:off x="6292020" y="1498601"/>
            <a:ext cx="5166553" cy="2159000"/>
          </a:xfrm>
          <a:custGeom>
            <a:avLst/>
            <a:gdLst>
              <a:gd name="T0" fmla="*/ 0 w 4931794"/>
              <a:gd name="T1" fmla="*/ 0 h 1452594"/>
              <a:gd name="T2" fmla="*/ 4344061 w 4931794"/>
              <a:gd name="T3" fmla="*/ 0 h 1452594"/>
              <a:gd name="T4" fmla="*/ 5094288 w 4931794"/>
              <a:gd name="T5" fmla="*/ 726281 h 1452594"/>
              <a:gd name="T6" fmla="*/ 4344061 w 4931794"/>
              <a:gd name="T7" fmla="*/ 1452562 h 1452594"/>
              <a:gd name="T8" fmla="*/ 0 w 4931794"/>
              <a:gd name="T9" fmla="*/ 1452562 h 1452594"/>
              <a:gd name="T10" fmla="*/ 0 w 4931794"/>
              <a:gd name="T11" fmla="*/ 0 h 1452594"/>
              <a:gd name="T12" fmla="*/ 0 60000 65536"/>
              <a:gd name="T13" fmla="*/ 0 60000 65536"/>
              <a:gd name="T14" fmla="*/ 0 60000 65536"/>
              <a:gd name="T15" fmla="*/ 0 60000 65536"/>
              <a:gd name="T16" fmla="*/ 0 60000 65536"/>
              <a:gd name="T17" fmla="*/ 0 60000 65536"/>
              <a:gd name="T18" fmla="*/ 0 w 4931794"/>
              <a:gd name="T19" fmla="*/ 0 h 1452594"/>
              <a:gd name="T20" fmla="*/ 4931794 w 4931794"/>
              <a:gd name="T21" fmla="*/ 1452594 h 1452594"/>
            </a:gdLst>
            <a:ahLst/>
            <a:cxnLst>
              <a:cxn ang="T12">
                <a:pos x="T0" y="T1"/>
              </a:cxn>
              <a:cxn ang="T13">
                <a:pos x="T2" y="T3"/>
              </a:cxn>
              <a:cxn ang="T14">
                <a:pos x="T4" y="T5"/>
              </a:cxn>
              <a:cxn ang="T15">
                <a:pos x="T6" y="T7"/>
              </a:cxn>
              <a:cxn ang="T16">
                <a:pos x="T8" y="T9"/>
              </a:cxn>
              <a:cxn ang="T17">
                <a:pos x="T10" y="T11"/>
              </a:cxn>
            </a:cxnLst>
            <a:rect l="T18" t="T19" r="T20" b="T21"/>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algn="ctr">
            <a:noFill/>
            <a:miter lim="800000"/>
            <a:headEnd/>
            <a:tailEnd/>
          </a:ln>
        </p:spPr>
        <p:txBody>
          <a:bodyPr lIns="577177" tIns="41911" rIns="78232" bIns="41910" anchor="ctr"/>
          <a:lstStyle>
            <a:lvl1pPr defTabSz="488950">
              <a:defRPr>
                <a:solidFill>
                  <a:schemeClr val="tx1"/>
                </a:solidFill>
                <a:latin typeface="Calibri" pitchFamily="34" charset="0"/>
              </a:defRPr>
            </a:lvl1pPr>
            <a:lvl2pPr marL="742950" indent="-285750" defTabSz="488950">
              <a:defRPr>
                <a:solidFill>
                  <a:schemeClr val="tx1"/>
                </a:solidFill>
                <a:latin typeface="Calibri" pitchFamily="34" charset="0"/>
              </a:defRPr>
            </a:lvl2pPr>
            <a:lvl3pPr marL="1143000" indent="-228600" defTabSz="488950">
              <a:defRPr>
                <a:solidFill>
                  <a:schemeClr val="tx1"/>
                </a:solidFill>
                <a:latin typeface="Calibri" pitchFamily="34" charset="0"/>
              </a:defRPr>
            </a:lvl3pPr>
            <a:lvl4pPr marL="1600200" indent="-228600" defTabSz="488950">
              <a:defRPr>
                <a:solidFill>
                  <a:schemeClr val="tx1"/>
                </a:solidFill>
                <a:latin typeface="Calibri" pitchFamily="34" charset="0"/>
              </a:defRPr>
            </a:lvl4pPr>
            <a:lvl5pPr marL="2057400" indent="-228600" defTabSz="488950">
              <a:defRPr>
                <a:solidFill>
                  <a:schemeClr val="tx1"/>
                </a:solidFill>
                <a:latin typeface="Calibri" pitchFamily="34" charset="0"/>
              </a:defRPr>
            </a:lvl5pPr>
            <a:lvl6pPr marL="2514600" indent="-228600" defTabSz="488950" fontAlgn="base">
              <a:spcBef>
                <a:spcPct val="0"/>
              </a:spcBef>
              <a:spcAft>
                <a:spcPct val="0"/>
              </a:spcAft>
              <a:defRPr>
                <a:solidFill>
                  <a:schemeClr val="tx1"/>
                </a:solidFill>
                <a:latin typeface="Calibri" pitchFamily="34" charset="0"/>
              </a:defRPr>
            </a:lvl6pPr>
            <a:lvl7pPr marL="2971800" indent="-228600" defTabSz="488950" fontAlgn="base">
              <a:spcBef>
                <a:spcPct val="0"/>
              </a:spcBef>
              <a:spcAft>
                <a:spcPct val="0"/>
              </a:spcAft>
              <a:defRPr>
                <a:solidFill>
                  <a:schemeClr val="tx1"/>
                </a:solidFill>
                <a:latin typeface="Calibri" pitchFamily="34" charset="0"/>
              </a:defRPr>
            </a:lvl7pPr>
            <a:lvl8pPr marL="3429000" indent="-228600" defTabSz="488950" fontAlgn="base">
              <a:spcBef>
                <a:spcPct val="0"/>
              </a:spcBef>
              <a:spcAft>
                <a:spcPct val="0"/>
              </a:spcAft>
              <a:defRPr>
                <a:solidFill>
                  <a:schemeClr val="tx1"/>
                </a:solidFill>
                <a:latin typeface="Calibri" pitchFamily="34" charset="0"/>
              </a:defRPr>
            </a:lvl8pPr>
            <a:lvl9pPr marL="3886200" indent="-228600" defTabSz="488950" fontAlgn="base">
              <a:spcBef>
                <a:spcPct val="0"/>
              </a:spcBef>
              <a:spcAft>
                <a:spcPct val="0"/>
              </a:spcAft>
              <a:defRPr>
                <a:solidFill>
                  <a:schemeClr val="tx1"/>
                </a:solidFill>
                <a:latin typeface="Calibri" pitchFamily="34" charset="0"/>
              </a:defRPr>
            </a:lvl9pPr>
          </a:lstStyle>
          <a:p>
            <a:pPr eaLnBrk="1" hangingPunct="1">
              <a:lnSpc>
                <a:spcPct val="90000"/>
              </a:lnSpc>
              <a:spcAft>
                <a:spcPct val="35000"/>
              </a:spcAft>
              <a:defRPr/>
            </a:pPr>
            <a:r>
              <a:rPr lang="en-US" altLang="en-US" sz="1100" dirty="0">
                <a:solidFill>
                  <a:srgbClr val="000000"/>
                </a:solidFill>
                <a:latin typeface="Arial" pitchFamily="34" charset="0"/>
              </a:rPr>
              <a:t> </a:t>
            </a:r>
          </a:p>
        </p:txBody>
      </p:sp>
      <p:sp>
        <p:nvSpPr>
          <p:cNvPr id="59" name="Oval 58"/>
          <p:cNvSpPr>
            <a:spLocks noChangeArrowheads="1"/>
          </p:cNvSpPr>
          <p:nvPr userDrawn="1"/>
        </p:nvSpPr>
        <p:spPr bwMode="auto">
          <a:xfrm>
            <a:off x="5984044" y="1992313"/>
            <a:ext cx="1163637" cy="1163637"/>
          </a:xfrm>
          <a:prstGeom prst="ellipse">
            <a:avLst/>
          </a:prstGeom>
          <a:solidFill>
            <a:schemeClr val="accent2"/>
          </a:solidFill>
          <a:ln w="25400" algn="ctr">
            <a:no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66" name="Text Placeholder 18"/>
          <p:cNvSpPr>
            <a:spLocks noGrp="1"/>
          </p:cNvSpPr>
          <p:nvPr>
            <p:ph type="body" sz="quarter" idx="34"/>
          </p:nvPr>
        </p:nvSpPr>
        <p:spPr>
          <a:xfrm>
            <a:off x="7382632" y="1573125"/>
            <a:ext cx="4018321" cy="1988941"/>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69" name="Text Placeholder 2"/>
          <p:cNvSpPr>
            <a:spLocks noGrp="1"/>
          </p:cNvSpPr>
          <p:nvPr>
            <p:ph type="body" sz="quarter" idx="37" hasCustomPrompt="1"/>
          </p:nvPr>
        </p:nvSpPr>
        <p:spPr>
          <a:xfrm>
            <a:off x="6144381" y="2192337"/>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83" name="Freeform 82"/>
          <p:cNvSpPr>
            <a:spLocks/>
          </p:cNvSpPr>
          <p:nvPr userDrawn="1"/>
        </p:nvSpPr>
        <p:spPr bwMode="auto">
          <a:xfrm>
            <a:off x="674689" y="3946858"/>
            <a:ext cx="5166553" cy="2159000"/>
          </a:xfrm>
          <a:custGeom>
            <a:avLst/>
            <a:gdLst>
              <a:gd name="T0" fmla="*/ 0 w 4931794"/>
              <a:gd name="T1" fmla="*/ 0 h 1452594"/>
              <a:gd name="T2" fmla="*/ 4344061 w 4931794"/>
              <a:gd name="T3" fmla="*/ 0 h 1452594"/>
              <a:gd name="T4" fmla="*/ 5094288 w 4931794"/>
              <a:gd name="T5" fmla="*/ 726281 h 1452594"/>
              <a:gd name="T6" fmla="*/ 4344061 w 4931794"/>
              <a:gd name="T7" fmla="*/ 1452562 h 1452594"/>
              <a:gd name="T8" fmla="*/ 0 w 4931794"/>
              <a:gd name="T9" fmla="*/ 1452562 h 1452594"/>
              <a:gd name="T10" fmla="*/ 0 w 4931794"/>
              <a:gd name="T11" fmla="*/ 0 h 1452594"/>
              <a:gd name="T12" fmla="*/ 0 60000 65536"/>
              <a:gd name="T13" fmla="*/ 0 60000 65536"/>
              <a:gd name="T14" fmla="*/ 0 60000 65536"/>
              <a:gd name="T15" fmla="*/ 0 60000 65536"/>
              <a:gd name="T16" fmla="*/ 0 60000 65536"/>
              <a:gd name="T17" fmla="*/ 0 60000 65536"/>
              <a:gd name="T18" fmla="*/ 0 w 4931794"/>
              <a:gd name="T19" fmla="*/ 0 h 1452594"/>
              <a:gd name="T20" fmla="*/ 4931794 w 4931794"/>
              <a:gd name="T21" fmla="*/ 1452594 h 1452594"/>
            </a:gdLst>
            <a:ahLst/>
            <a:cxnLst>
              <a:cxn ang="T12">
                <a:pos x="T0" y="T1"/>
              </a:cxn>
              <a:cxn ang="T13">
                <a:pos x="T2" y="T3"/>
              </a:cxn>
              <a:cxn ang="T14">
                <a:pos x="T4" y="T5"/>
              </a:cxn>
              <a:cxn ang="T15">
                <a:pos x="T6" y="T7"/>
              </a:cxn>
              <a:cxn ang="T16">
                <a:pos x="T8" y="T9"/>
              </a:cxn>
              <a:cxn ang="T17">
                <a:pos x="T10" y="T11"/>
              </a:cxn>
            </a:cxnLst>
            <a:rect l="T18" t="T19" r="T20" b="T21"/>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algn="ctr">
            <a:noFill/>
            <a:miter lim="800000"/>
            <a:headEnd/>
            <a:tailEnd/>
          </a:ln>
        </p:spPr>
        <p:txBody>
          <a:bodyPr lIns="577177" tIns="41911" rIns="78232" bIns="41910" anchor="ctr"/>
          <a:lstStyle>
            <a:lvl1pPr defTabSz="488950">
              <a:defRPr>
                <a:solidFill>
                  <a:schemeClr val="tx1"/>
                </a:solidFill>
                <a:latin typeface="Calibri" pitchFamily="34" charset="0"/>
              </a:defRPr>
            </a:lvl1pPr>
            <a:lvl2pPr marL="742950" indent="-285750" defTabSz="488950">
              <a:defRPr>
                <a:solidFill>
                  <a:schemeClr val="tx1"/>
                </a:solidFill>
                <a:latin typeface="Calibri" pitchFamily="34" charset="0"/>
              </a:defRPr>
            </a:lvl2pPr>
            <a:lvl3pPr marL="1143000" indent="-228600" defTabSz="488950">
              <a:defRPr>
                <a:solidFill>
                  <a:schemeClr val="tx1"/>
                </a:solidFill>
                <a:latin typeface="Calibri" pitchFamily="34" charset="0"/>
              </a:defRPr>
            </a:lvl3pPr>
            <a:lvl4pPr marL="1600200" indent="-228600" defTabSz="488950">
              <a:defRPr>
                <a:solidFill>
                  <a:schemeClr val="tx1"/>
                </a:solidFill>
                <a:latin typeface="Calibri" pitchFamily="34" charset="0"/>
              </a:defRPr>
            </a:lvl4pPr>
            <a:lvl5pPr marL="2057400" indent="-228600" defTabSz="488950">
              <a:defRPr>
                <a:solidFill>
                  <a:schemeClr val="tx1"/>
                </a:solidFill>
                <a:latin typeface="Calibri" pitchFamily="34" charset="0"/>
              </a:defRPr>
            </a:lvl5pPr>
            <a:lvl6pPr marL="2514600" indent="-228600" defTabSz="488950" fontAlgn="base">
              <a:spcBef>
                <a:spcPct val="0"/>
              </a:spcBef>
              <a:spcAft>
                <a:spcPct val="0"/>
              </a:spcAft>
              <a:defRPr>
                <a:solidFill>
                  <a:schemeClr val="tx1"/>
                </a:solidFill>
                <a:latin typeface="Calibri" pitchFamily="34" charset="0"/>
              </a:defRPr>
            </a:lvl6pPr>
            <a:lvl7pPr marL="2971800" indent="-228600" defTabSz="488950" fontAlgn="base">
              <a:spcBef>
                <a:spcPct val="0"/>
              </a:spcBef>
              <a:spcAft>
                <a:spcPct val="0"/>
              </a:spcAft>
              <a:defRPr>
                <a:solidFill>
                  <a:schemeClr val="tx1"/>
                </a:solidFill>
                <a:latin typeface="Calibri" pitchFamily="34" charset="0"/>
              </a:defRPr>
            </a:lvl7pPr>
            <a:lvl8pPr marL="3429000" indent="-228600" defTabSz="488950" fontAlgn="base">
              <a:spcBef>
                <a:spcPct val="0"/>
              </a:spcBef>
              <a:spcAft>
                <a:spcPct val="0"/>
              </a:spcAft>
              <a:defRPr>
                <a:solidFill>
                  <a:schemeClr val="tx1"/>
                </a:solidFill>
                <a:latin typeface="Calibri" pitchFamily="34" charset="0"/>
              </a:defRPr>
            </a:lvl8pPr>
            <a:lvl9pPr marL="3886200" indent="-228600" defTabSz="488950" fontAlgn="base">
              <a:spcBef>
                <a:spcPct val="0"/>
              </a:spcBef>
              <a:spcAft>
                <a:spcPct val="0"/>
              </a:spcAft>
              <a:defRPr>
                <a:solidFill>
                  <a:schemeClr val="tx1"/>
                </a:solidFill>
                <a:latin typeface="Calibri" pitchFamily="34" charset="0"/>
              </a:defRPr>
            </a:lvl9pPr>
          </a:lstStyle>
          <a:p>
            <a:pPr eaLnBrk="1" hangingPunct="1">
              <a:lnSpc>
                <a:spcPct val="90000"/>
              </a:lnSpc>
              <a:spcAft>
                <a:spcPct val="35000"/>
              </a:spcAft>
              <a:defRPr/>
            </a:pPr>
            <a:r>
              <a:rPr lang="en-US" altLang="en-US" sz="1100" dirty="0">
                <a:solidFill>
                  <a:srgbClr val="000000"/>
                </a:solidFill>
                <a:latin typeface="Arial" pitchFamily="34" charset="0"/>
              </a:rPr>
              <a:t> </a:t>
            </a:r>
          </a:p>
        </p:txBody>
      </p:sp>
      <p:sp>
        <p:nvSpPr>
          <p:cNvPr id="84" name="Oval 83"/>
          <p:cNvSpPr>
            <a:spLocks noChangeArrowheads="1"/>
          </p:cNvSpPr>
          <p:nvPr userDrawn="1"/>
        </p:nvSpPr>
        <p:spPr bwMode="auto">
          <a:xfrm>
            <a:off x="366713" y="4440570"/>
            <a:ext cx="1163637" cy="1163637"/>
          </a:xfrm>
          <a:prstGeom prst="ellipse">
            <a:avLst/>
          </a:prstGeom>
          <a:solidFill>
            <a:schemeClr val="accent2"/>
          </a:solidFill>
          <a:ln w="25400" algn="ctr">
            <a:no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86" name="Text Placeholder 18"/>
          <p:cNvSpPr>
            <a:spLocks noGrp="1"/>
          </p:cNvSpPr>
          <p:nvPr>
            <p:ph type="body" sz="quarter" idx="38"/>
          </p:nvPr>
        </p:nvSpPr>
        <p:spPr>
          <a:xfrm>
            <a:off x="1765301" y="4021382"/>
            <a:ext cx="4018321" cy="1988941"/>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87" name="Text Placeholder 2"/>
          <p:cNvSpPr>
            <a:spLocks noGrp="1"/>
          </p:cNvSpPr>
          <p:nvPr>
            <p:ph type="body" sz="quarter" idx="39" hasCustomPrompt="1"/>
          </p:nvPr>
        </p:nvSpPr>
        <p:spPr>
          <a:xfrm>
            <a:off x="527050" y="4640594"/>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88" name="Freeform 87"/>
          <p:cNvSpPr>
            <a:spLocks/>
          </p:cNvSpPr>
          <p:nvPr userDrawn="1"/>
        </p:nvSpPr>
        <p:spPr bwMode="auto">
          <a:xfrm>
            <a:off x="6292020" y="3946858"/>
            <a:ext cx="5166553" cy="2159000"/>
          </a:xfrm>
          <a:custGeom>
            <a:avLst/>
            <a:gdLst>
              <a:gd name="T0" fmla="*/ 0 w 4931794"/>
              <a:gd name="T1" fmla="*/ 0 h 1452594"/>
              <a:gd name="T2" fmla="*/ 4344061 w 4931794"/>
              <a:gd name="T3" fmla="*/ 0 h 1452594"/>
              <a:gd name="T4" fmla="*/ 5094288 w 4931794"/>
              <a:gd name="T5" fmla="*/ 726281 h 1452594"/>
              <a:gd name="T6" fmla="*/ 4344061 w 4931794"/>
              <a:gd name="T7" fmla="*/ 1452562 h 1452594"/>
              <a:gd name="T8" fmla="*/ 0 w 4931794"/>
              <a:gd name="T9" fmla="*/ 1452562 h 1452594"/>
              <a:gd name="T10" fmla="*/ 0 w 4931794"/>
              <a:gd name="T11" fmla="*/ 0 h 1452594"/>
              <a:gd name="T12" fmla="*/ 0 60000 65536"/>
              <a:gd name="T13" fmla="*/ 0 60000 65536"/>
              <a:gd name="T14" fmla="*/ 0 60000 65536"/>
              <a:gd name="T15" fmla="*/ 0 60000 65536"/>
              <a:gd name="T16" fmla="*/ 0 60000 65536"/>
              <a:gd name="T17" fmla="*/ 0 60000 65536"/>
              <a:gd name="T18" fmla="*/ 0 w 4931794"/>
              <a:gd name="T19" fmla="*/ 0 h 1452594"/>
              <a:gd name="T20" fmla="*/ 4931794 w 4931794"/>
              <a:gd name="T21" fmla="*/ 1452594 h 1452594"/>
            </a:gdLst>
            <a:ahLst/>
            <a:cxnLst>
              <a:cxn ang="T12">
                <a:pos x="T0" y="T1"/>
              </a:cxn>
              <a:cxn ang="T13">
                <a:pos x="T2" y="T3"/>
              </a:cxn>
              <a:cxn ang="T14">
                <a:pos x="T4" y="T5"/>
              </a:cxn>
              <a:cxn ang="T15">
                <a:pos x="T6" y="T7"/>
              </a:cxn>
              <a:cxn ang="T16">
                <a:pos x="T8" y="T9"/>
              </a:cxn>
              <a:cxn ang="T17">
                <a:pos x="T10" y="T11"/>
              </a:cxn>
            </a:cxnLst>
            <a:rect l="T18" t="T19" r="T20" b="T21"/>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algn="ctr">
            <a:noFill/>
            <a:miter lim="800000"/>
            <a:headEnd/>
            <a:tailEnd/>
          </a:ln>
        </p:spPr>
        <p:txBody>
          <a:bodyPr lIns="577177" tIns="41911" rIns="78232" bIns="41910" anchor="ctr"/>
          <a:lstStyle>
            <a:lvl1pPr defTabSz="488950">
              <a:defRPr>
                <a:solidFill>
                  <a:schemeClr val="tx1"/>
                </a:solidFill>
                <a:latin typeface="Calibri" pitchFamily="34" charset="0"/>
              </a:defRPr>
            </a:lvl1pPr>
            <a:lvl2pPr marL="742950" indent="-285750" defTabSz="488950">
              <a:defRPr>
                <a:solidFill>
                  <a:schemeClr val="tx1"/>
                </a:solidFill>
                <a:latin typeface="Calibri" pitchFamily="34" charset="0"/>
              </a:defRPr>
            </a:lvl2pPr>
            <a:lvl3pPr marL="1143000" indent="-228600" defTabSz="488950">
              <a:defRPr>
                <a:solidFill>
                  <a:schemeClr val="tx1"/>
                </a:solidFill>
                <a:latin typeface="Calibri" pitchFamily="34" charset="0"/>
              </a:defRPr>
            </a:lvl3pPr>
            <a:lvl4pPr marL="1600200" indent="-228600" defTabSz="488950">
              <a:defRPr>
                <a:solidFill>
                  <a:schemeClr val="tx1"/>
                </a:solidFill>
                <a:latin typeface="Calibri" pitchFamily="34" charset="0"/>
              </a:defRPr>
            </a:lvl4pPr>
            <a:lvl5pPr marL="2057400" indent="-228600" defTabSz="488950">
              <a:defRPr>
                <a:solidFill>
                  <a:schemeClr val="tx1"/>
                </a:solidFill>
                <a:latin typeface="Calibri" pitchFamily="34" charset="0"/>
              </a:defRPr>
            </a:lvl5pPr>
            <a:lvl6pPr marL="2514600" indent="-228600" defTabSz="488950" fontAlgn="base">
              <a:spcBef>
                <a:spcPct val="0"/>
              </a:spcBef>
              <a:spcAft>
                <a:spcPct val="0"/>
              </a:spcAft>
              <a:defRPr>
                <a:solidFill>
                  <a:schemeClr val="tx1"/>
                </a:solidFill>
                <a:latin typeface="Calibri" pitchFamily="34" charset="0"/>
              </a:defRPr>
            </a:lvl6pPr>
            <a:lvl7pPr marL="2971800" indent="-228600" defTabSz="488950" fontAlgn="base">
              <a:spcBef>
                <a:spcPct val="0"/>
              </a:spcBef>
              <a:spcAft>
                <a:spcPct val="0"/>
              </a:spcAft>
              <a:defRPr>
                <a:solidFill>
                  <a:schemeClr val="tx1"/>
                </a:solidFill>
                <a:latin typeface="Calibri" pitchFamily="34" charset="0"/>
              </a:defRPr>
            </a:lvl7pPr>
            <a:lvl8pPr marL="3429000" indent="-228600" defTabSz="488950" fontAlgn="base">
              <a:spcBef>
                <a:spcPct val="0"/>
              </a:spcBef>
              <a:spcAft>
                <a:spcPct val="0"/>
              </a:spcAft>
              <a:defRPr>
                <a:solidFill>
                  <a:schemeClr val="tx1"/>
                </a:solidFill>
                <a:latin typeface="Calibri" pitchFamily="34" charset="0"/>
              </a:defRPr>
            </a:lvl8pPr>
            <a:lvl9pPr marL="3886200" indent="-228600" defTabSz="488950" fontAlgn="base">
              <a:spcBef>
                <a:spcPct val="0"/>
              </a:spcBef>
              <a:spcAft>
                <a:spcPct val="0"/>
              </a:spcAft>
              <a:defRPr>
                <a:solidFill>
                  <a:schemeClr val="tx1"/>
                </a:solidFill>
                <a:latin typeface="Calibri" pitchFamily="34" charset="0"/>
              </a:defRPr>
            </a:lvl9pPr>
          </a:lstStyle>
          <a:p>
            <a:pPr eaLnBrk="1" hangingPunct="1">
              <a:lnSpc>
                <a:spcPct val="90000"/>
              </a:lnSpc>
              <a:spcAft>
                <a:spcPct val="35000"/>
              </a:spcAft>
              <a:defRPr/>
            </a:pPr>
            <a:r>
              <a:rPr lang="en-US" altLang="en-US" sz="1100" dirty="0">
                <a:solidFill>
                  <a:srgbClr val="000000"/>
                </a:solidFill>
                <a:latin typeface="Arial" pitchFamily="34" charset="0"/>
              </a:rPr>
              <a:t> </a:t>
            </a:r>
          </a:p>
        </p:txBody>
      </p:sp>
      <p:sp>
        <p:nvSpPr>
          <p:cNvPr id="89" name="Oval 88"/>
          <p:cNvSpPr>
            <a:spLocks noChangeArrowheads="1"/>
          </p:cNvSpPr>
          <p:nvPr userDrawn="1"/>
        </p:nvSpPr>
        <p:spPr bwMode="auto">
          <a:xfrm>
            <a:off x="5984044" y="4440570"/>
            <a:ext cx="1163637" cy="1163637"/>
          </a:xfrm>
          <a:prstGeom prst="ellipse">
            <a:avLst/>
          </a:prstGeom>
          <a:solidFill>
            <a:schemeClr val="accent2"/>
          </a:solidFill>
          <a:ln w="25400" algn="ctr">
            <a:no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91" name="Text Placeholder 18"/>
          <p:cNvSpPr>
            <a:spLocks noGrp="1"/>
          </p:cNvSpPr>
          <p:nvPr>
            <p:ph type="body" sz="quarter" idx="40"/>
          </p:nvPr>
        </p:nvSpPr>
        <p:spPr>
          <a:xfrm>
            <a:off x="7382632" y="4021382"/>
            <a:ext cx="4018321" cy="1988941"/>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92" name="Text Placeholder 2"/>
          <p:cNvSpPr>
            <a:spLocks noGrp="1"/>
          </p:cNvSpPr>
          <p:nvPr>
            <p:ph type="body" sz="quarter" idx="41" hasCustomPrompt="1"/>
          </p:nvPr>
        </p:nvSpPr>
        <p:spPr>
          <a:xfrm>
            <a:off x="6144381" y="4640594"/>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26" name="Text Placeholder 4">
            <a:extLst>
              <a:ext uri="{FF2B5EF4-FFF2-40B4-BE49-F238E27FC236}">
                <a16:creationId xmlns:a16="http://schemas.microsoft.com/office/drawing/2014/main" id="{3C0A4F1D-6945-472E-A886-2ED6281E285A}"/>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4026512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ge summary 6 boxe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0" name="TextBox 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6"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9"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4" name="Freeform 13"/>
          <p:cNvSpPr>
            <a:spLocks/>
          </p:cNvSpPr>
          <p:nvPr userDrawn="1"/>
        </p:nvSpPr>
        <p:spPr bwMode="auto">
          <a:xfrm>
            <a:off x="674689" y="1498600"/>
            <a:ext cx="5166553" cy="1452563"/>
          </a:xfrm>
          <a:custGeom>
            <a:avLst/>
            <a:gdLst>
              <a:gd name="T0" fmla="*/ 0 w 4931794"/>
              <a:gd name="T1" fmla="*/ 0 h 1452594"/>
              <a:gd name="T2" fmla="*/ 4344061 w 4931794"/>
              <a:gd name="T3" fmla="*/ 0 h 1452594"/>
              <a:gd name="T4" fmla="*/ 5094288 w 4931794"/>
              <a:gd name="T5" fmla="*/ 726281 h 1452594"/>
              <a:gd name="T6" fmla="*/ 4344061 w 4931794"/>
              <a:gd name="T7" fmla="*/ 1452562 h 1452594"/>
              <a:gd name="T8" fmla="*/ 0 w 4931794"/>
              <a:gd name="T9" fmla="*/ 1452562 h 1452594"/>
              <a:gd name="T10" fmla="*/ 0 w 4931794"/>
              <a:gd name="T11" fmla="*/ 0 h 1452594"/>
              <a:gd name="T12" fmla="*/ 0 60000 65536"/>
              <a:gd name="T13" fmla="*/ 0 60000 65536"/>
              <a:gd name="T14" fmla="*/ 0 60000 65536"/>
              <a:gd name="T15" fmla="*/ 0 60000 65536"/>
              <a:gd name="T16" fmla="*/ 0 60000 65536"/>
              <a:gd name="T17" fmla="*/ 0 60000 65536"/>
              <a:gd name="T18" fmla="*/ 0 w 4931794"/>
              <a:gd name="T19" fmla="*/ 0 h 1452594"/>
              <a:gd name="T20" fmla="*/ 4931794 w 4931794"/>
              <a:gd name="T21" fmla="*/ 1452594 h 1452594"/>
            </a:gdLst>
            <a:ahLst/>
            <a:cxnLst>
              <a:cxn ang="T12">
                <a:pos x="T0" y="T1"/>
              </a:cxn>
              <a:cxn ang="T13">
                <a:pos x="T2" y="T3"/>
              </a:cxn>
              <a:cxn ang="T14">
                <a:pos x="T4" y="T5"/>
              </a:cxn>
              <a:cxn ang="T15">
                <a:pos x="T6" y="T7"/>
              </a:cxn>
              <a:cxn ang="T16">
                <a:pos x="T8" y="T9"/>
              </a:cxn>
              <a:cxn ang="T17">
                <a:pos x="T10" y="T11"/>
              </a:cxn>
            </a:cxnLst>
            <a:rect l="T18" t="T19" r="T20" b="T21"/>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algn="ctr">
            <a:noFill/>
            <a:miter lim="800000"/>
            <a:headEnd/>
            <a:tailEnd/>
          </a:ln>
        </p:spPr>
        <p:txBody>
          <a:bodyPr lIns="577177" tIns="41911" rIns="78232" bIns="41910" anchor="ctr"/>
          <a:lstStyle>
            <a:lvl1pPr defTabSz="488950">
              <a:defRPr>
                <a:solidFill>
                  <a:schemeClr val="tx1"/>
                </a:solidFill>
                <a:latin typeface="Calibri" pitchFamily="34" charset="0"/>
              </a:defRPr>
            </a:lvl1pPr>
            <a:lvl2pPr marL="742950" indent="-285750" defTabSz="488950">
              <a:defRPr>
                <a:solidFill>
                  <a:schemeClr val="tx1"/>
                </a:solidFill>
                <a:latin typeface="Calibri" pitchFamily="34" charset="0"/>
              </a:defRPr>
            </a:lvl2pPr>
            <a:lvl3pPr marL="1143000" indent="-228600" defTabSz="488950">
              <a:defRPr>
                <a:solidFill>
                  <a:schemeClr val="tx1"/>
                </a:solidFill>
                <a:latin typeface="Calibri" pitchFamily="34" charset="0"/>
              </a:defRPr>
            </a:lvl3pPr>
            <a:lvl4pPr marL="1600200" indent="-228600" defTabSz="488950">
              <a:defRPr>
                <a:solidFill>
                  <a:schemeClr val="tx1"/>
                </a:solidFill>
                <a:latin typeface="Calibri" pitchFamily="34" charset="0"/>
              </a:defRPr>
            </a:lvl4pPr>
            <a:lvl5pPr marL="2057400" indent="-228600" defTabSz="488950">
              <a:defRPr>
                <a:solidFill>
                  <a:schemeClr val="tx1"/>
                </a:solidFill>
                <a:latin typeface="Calibri" pitchFamily="34" charset="0"/>
              </a:defRPr>
            </a:lvl5pPr>
            <a:lvl6pPr marL="2514600" indent="-228600" defTabSz="488950" fontAlgn="base">
              <a:spcBef>
                <a:spcPct val="0"/>
              </a:spcBef>
              <a:spcAft>
                <a:spcPct val="0"/>
              </a:spcAft>
              <a:defRPr>
                <a:solidFill>
                  <a:schemeClr val="tx1"/>
                </a:solidFill>
                <a:latin typeface="Calibri" pitchFamily="34" charset="0"/>
              </a:defRPr>
            </a:lvl6pPr>
            <a:lvl7pPr marL="2971800" indent="-228600" defTabSz="488950" fontAlgn="base">
              <a:spcBef>
                <a:spcPct val="0"/>
              </a:spcBef>
              <a:spcAft>
                <a:spcPct val="0"/>
              </a:spcAft>
              <a:defRPr>
                <a:solidFill>
                  <a:schemeClr val="tx1"/>
                </a:solidFill>
                <a:latin typeface="Calibri" pitchFamily="34" charset="0"/>
              </a:defRPr>
            </a:lvl7pPr>
            <a:lvl8pPr marL="3429000" indent="-228600" defTabSz="488950" fontAlgn="base">
              <a:spcBef>
                <a:spcPct val="0"/>
              </a:spcBef>
              <a:spcAft>
                <a:spcPct val="0"/>
              </a:spcAft>
              <a:defRPr>
                <a:solidFill>
                  <a:schemeClr val="tx1"/>
                </a:solidFill>
                <a:latin typeface="Calibri" pitchFamily="34" charset="0"/>
              </a:defRPr>
            </a:lvl8pPr>
            <a:lvl9pPr marL="3886200" indent="-228600" defTabSz="488950" fontAlgn="base">
              <a:spcBef>
                <a:spcPct val="0"/>
              </a:spcBef>
              <a:spcAft>
                <a:spcPct val="0"/>
              </a:spcAft>
              <a:defRPr>
                <a:solidFill>
                  <a:schemeClr val="tx1"/>
                </a:solidFill>
                <a:latin typeface="Calibri" pitchFamily="34" charset="0"/>
              </a:defRPr>
            </a:lvl9pPr>
          </a:lstStyle>
          <a:p>
            <a:pPr eaLnBrk="1" hangingPunct="1">
              <a:lnSpc>
                <a:spcPct val="90000"/>
              </a:lnSpc>
              <a:spcAft>
                <a:spcPct val="35000"/>
              </a:spcAft>
              <a:defRPr/>
            </a:pPr>
            <a:r>
              <a:rPr lang="en-US" altLang="en-US" sz="1100" dirty="0">
                <a:solidFill>
                  <a:srgbClr val="000000"/>
                </a:solidFill>
                <a:latin typeface="Arial" pitchFamily="34" charset="0"/>
              </a:rPr>
              <a:t> </a:t>
            </a:r>
          </a:p>
        </p:txBody>
      </p:sp>
      <p:sp>
        <p:nvSpPr>
          <p:cNvPr id="20" name="Oval 19"/>
          <p:cNvSpPr>
            <a:spLocks noChangeArrowheads="1"/>
          </p:cNvSpPr>
          <p:nvPr userDrawn="1"/>
        </p:nvSpPr>
        <p:spPr bwMode="auto">
          <a:xfrm>
            <a:off x="366713" y="1643063"/>
            <a:ext cx="1163637" cy="1163637"/>
          </a:xfrm>
          <a:prstGeom prst="ellipse">
            <a:avLst/>
          </a:prstGeom>
          <a:solidFill>
            <a:schemeClr val="accent2"/>
          </a:solidFill>
          <a:ln w="25400" algn="ctr">
            <a:no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21" name="Freeform 20"/>
          <p:cNvSpPr/>
          <p:nvPr userDrawn="1"/>
        </p:nvSpPr>
        <p:spPr>
          <a:xfrm>
            <a:off x="676275" y="3095625"/>
            <a:ext cx="5164943" cy="1452563"/>
          </a:xfrm>
          <a:custGeom>
            <a:avLst/>
            <a:gdLst>
              <a:gd name="connsiteX0" fmla="*/ 0 w 4931794"/>
              <a:gd name="connsiteY0" fmla="*/ 0 h 1452594"/>
              <a:gd name="connsiteX1" fmla="*/ 4205497 w 4931794"/>
              <a:gd name="connsiteY1" fmla="*/ 0 h 1452594"/>
              <a:gd name="connsiteX2" fmla="*/ 4931794 w 4931794"/>
              <a:gd name="connsiteY2" fmla="*/ 726297 h 1452594"/>
              <a:gd name="connsiteX3" fmla="*/ 4205497 w 4931794"/>
              <a:gd name="connsiteY3" fmla="*/ 1452594 h 1452594"/>
              <a:gd name="connsiteX4" fmla="*/ 0 w 4931794"/>
              <a:gd name="connsiteY4" fmla="*/ 1452594 h 1452594"/>
              <a:gd name="connsiteX5" fmla="*/ 0 w 4931794"/>
              <a:gd name="connsiteY5" fmla="*/ 0 h 145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cap="flat" cmpd="sng" algn="ctr">
            <a:noFill/>
            <a:prstDash val="solid"/>
          </a:ln>
          <a:effectLst/>
        </p:spPr>
        <p:txBody>
          <a:bodyPr lIns="577177" tIns="41911" rIns="78232" bIns="41910" spcCol="1270" anchor="ctr"/>
          <a:lstStyle/>
          <a:p>
            <a:pPr defTabSz="488950" eaLnBrk="1" hangingPunct="1">
              <a:lnSpc>
                <a:spcPct val="90000"/>
              </a:lnSpc>
              <a:spcAft>
                <a:spcPct val="35000"/>
              </a:spcAft>
              <a:defRPr/>
            </a:pPr>
            <a:r>
              <a:rPr lang="en-US" sz="1100" kern="0" dirty="0">
                <a:solidFill>
                  <a:srgbClr val="000000"/>
                </a:solidFill>
                <a:latin typeface="Arial"/>
              </a:rPr>
              <a:t> </a:t>
            </a:r>
          </a:p>
        </p:txBody>
      </p:sp>
      <p:sp>
        <p:nvSpPr>
          <p:cNvPr id="22" name="Oval 21"/>
          <p:cNvSpPr/>
          <p:nvPr userDrawn="1"/>
        </p:nvSpPr>
        <p:spPr>
          <a:xfrm>
            <a:off x="366713" y="3240088"/>
            <a:ext cx="1163637" cy="1165225"/>
          </a:xfrm>
          <a:prstGeom prst="ellipse">
            <a:avLst/>
          </a:prstGeom>
          <a:solidFill>
            <a:schemeClr val="accent2"/>
          </a:solidFill>
          <a:ln w="25400" cap="flat" cmpd="sng" algn="ctr">
            <a:noFill/>
            <a:prstDash val="solid"/>
          </a:ln>
          <a:effec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chemeClr val="accent2"/>
              </a:solidFill>
              <a:latin typeface="Arial" pitchFamily="34" charset="0"/>
            </a:endParaRPr>
          </a:p>
        </p:txBody>
      </p:sp>
      <p:sp>
        <p:nvSpPr>
          <p:cNvPr id="23" name="Freeform 22"/>
          <p:cNvSpPr/>
          <p:nvPr userDrawn="1"/>
        </p:nvSpPr>
        <p:spPr>
          <a:xfrm>
            <a:off x="674689" y="4694238"/>
            <a:ext cx="5166553" cy="1452562"/>
          </a:xfrm>
          <a:custGeom>
            <a:avLst/>
            <a:gdLst>
              <a:gd name="connsiteX0" fmla="*/ 0 w 4931794"/>
              <a:gd name="connsiteY0" fmla="*/ 0 h 1452594"/>
              <a:gd name="connsiteX1" fmla="*/ 4205497 w 4931794"/>
              <a:gd name="connsiteY1" fmla="*/ 0 h 1452594"/>
              <a:gd name="connsiteX2" fmla="*/ 4931794 w 4931794"/>
              <a:gd name="connsiteY2" fmla="*/ 726297 h 1452594"/>
              <a:gd name="connsiteX3" fmla="*/ 4205497 w 4931794"/>
              <a:gd name="connsiteY3" fmla="*/ 1452594 h 1452594"/>
              <a:gd name="connsiteX4" fmla="*/ 0 w 4931794"/>
              <a:gd name="connsiteY4" fmla="*/ 1452594 h 1452594"/>
              <a:gd name="connsiteX5" fmla="*/ 0 w 4931794"/>
              <a:gd name="connsiteY5" fmla="*/ 0 h 145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cap="flat" cmpd="sng" algn="ctr">
            <a:noFill/>
            <a:prstDash val="solid"/>
          </a:ln>
          <a:effectLst/>
        </p:spPr>
        <p:txBody>
          <a:bodyPr lIns="577177" tIns="41911" rIns="78233" bIns="41910" spcCol="1270" anchor="ctr"/>
          <a:lstStyle/>
          <a:p>
            <a:pPr defTabSz="488950" eaLnBrk="1" hangingPunct="1">
              <a:lnSpc>
                <a:spcPct val="90000"/>
              </a:lnSpc>
              <a:spcAft>
                <a:spcPct val="35000"/>
              </a:spcAft>
              <a:defRPr/>
            </a:pPr>
            <a:r>
              <a:rPr lang="en-US" sz="1100" kern="0" dirty="0">
                <a:solidFill>
                  <a:srgbClr val="000000"/>
                </a:solidFill>
                <a:latin typeface="Arial"/>
                <a:cs typeface="+mn-cs"/>
              </a:rPr>
              <a:t> </a:t>
            </a:r>
          </a:p>
        </p:txBody>
      </p:sp>
      <p:sp>
        <p:nvSpPr>
          <p:cNvPr id="24" name="Oval 23"/>
          <p:cNvSpPr/>
          <p:nvPr userDrawn="1"/>
        </p:nvSpPr>
        <p:spPr>
          <a:xfrm>
            <a:off x="366713" y="4838700"/>
            <a:ext cx="1163637" cy="1163638"/>
          </a:xfrm>
          <a:prstGeom prst="ellipse">
            <a:avLst/>
          </a:prstGeom>
          <a:solidFill>
            <a:schemeClr val="accent2"/>
          </a:solidFill>
          <a:ln w="25400" cap="flat" cmpd="sng" algn="ctr">
            <a:noFill/>
            <a:prstDash val="solid"/>
          </a:ln>
          <a:effec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25" name="TextBox 1"/>
          <p:cNvSpPr txBox="1">
            <a:spLocks noChangeArrowheads="1"/>
          </p:cNvSpPr>
          <p:nvPr userDrawn="1"/>
        </p:nvSpPr>
        <p:spPr bwMode="auto">
          <a:xfrm>
            <a:off x="512763" y="1992313"/>
            <a:ext cx="86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000" b="1" dirty="0">
              <a:solidFill>
                <a:srgbClr val="FFFFFF"/>
              </a:solidFill>
            </a:endParaRPr>
          </a:p>
        </p:txBody>
      </p:sp>
      <p:sp>
        <p:nvSpPr>
          <p:cNvPr id="26" name="TextBox 13"/>
          <p:cNvSpPr txBox="1">
            <a:spLocks noChangeArrowheads="1"/>
          </p:cNvSpPr>
          <p:nvPr userDrawn="1"/>
        </p:nvSpPr>
        <p:spPr bwMode="auto">
          <a:xfrm>
            <a:off x="527050" y="3587750"/>
            <a:ext cx="86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000" b="1" dirty="0">
              <a:solidFill>
                <a:srgbClr val="FFFFFF"/>
              </a:solidFill>
            </a:endParaRPr>
          </a:p>
        </p:txBody>
      </p:sp>
      <p:sp>
        <p:nvSpPr>
          <p:cNvPr id="29" name="Text Placeholder 18"/>
          <p:cNvSpPr>
            <a:spLocks noGrp="1"/>
          </p:cNvSpPr>
          <p:nvPr>
            <p:ph type="body" sz="quarter" idx="28"/>
          </p:nvPr>
        </p:nvSpPr>
        <p:spPr>
          <a:xfrm>
            <a:off x="1765301" y="1573125"/>
            <a:ext cx="4018321" cy="1233575"/>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3" name="Text Placeholder 2"/>
          <p:cNvSpPr>
            <a:spLocks noGrp="1"/>
          </p:cNvSpPr>
          <p:nvPr>
            <p:ph type="body" sz="quarter" idx="29" hasCustomPrompt="1"/>
          </p:nvPr>
        </p:nvSpPr>
        <p:spPr>
          <a:xfrm>
            <a:off x="527050" y="3467100"/>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35" name="Text Placeholder 2"/>
          <p:cNvSpPr>
            <a:spLocks noGrp="1"/>
          </p:cNvSpPr>
          <p:nvPr>
            <p:ph type="body" sz="quarter" idx="30" hasCustomPrompt="1"/>
          </p:nvPr>
        </p:nvSpPr>
        <p:spPr>
          <a:xfrm>
            <a:off x="527050" y="5038725"/>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38" name="Text Placeholder 2"/>
          <p:cNvSpPr>
            <a:spLocks noGrp="1"/>
          </p:cNvSpPr>
          <p:nvPr>
            <p:ph type="body" sz="quarter" idx="31" hasCustomPrompt="1"/>
          </p:nvPr>
        </p:nvSpPr>
        <p:spPr>
          <a:xfrm>
            <a:off x="527050" y="1843087"/>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42" name="Text Placeholder 18"/>
          <p:cNvSpPr>
            <a:spLocks noGrp="1"/>
          </p:cNvSpPr>
          <p:nvPr>
            <p:ph type="body" sz="quarter" idx="32"/>
          </p:nvPr>
        </p:nvSpPr>
        <p:spPr>
          <a:xfrm>
            <a:off x="1765301" y="3194295"/>
            <a:ext cx="4018321" cy="1233575"/>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43" name="Text Placeholder 18"/>
          <p:cNvSpPr>
            <a:spLocks noGrp="1"/>
          </p:cNvSpPr>
          <p:nvPr>
            <p:ph type="body" sz="quarter" idx="33"/>
          </p:nvPr>
        </p:nvSpPr>
        <p:spPr>
          <a:xfrm>
            <a:off x="1765301" y="4765849"/>
            <a:ext cx="4018321" cy="1233575"/>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58" name="Freeform 57"/>
          <p:cNvSpPr>
            <a:spLocks/>
          </p:cNvSpPr>
          <p:nvPr userDrawn="1"/>
        </p:nvSpPr>
        <p:spPr bwMode="auto">
          <a:xfrm>
            <a:off x="6292020" y="1498600"/>
            <a:ext cx="5166553" cy="1452563"/>
          </a:xfrm>
          <a:custGeom>
            <a:avLst/>
            <a:gdLst>
              <a:gd name="T0" fmla="*/ 0 w 4931794"/>
              <a:gd name="T1" fmla="*/ 0 h 1452594"/>
              <a:gd name="T2" fmla="*/ 4344061 w 4931794"/>
              <a:gd name="T3" fmla="*/ 0 h 1452594"/>
              <a:gd name="T4" fmla="*/ 5094288 w 4931794"/>
              <a:gd name="T5" fmla="*/ 726281 h 1452594"/>
              <a:gd name="T6" fmla="*/ 4344061 w 4931794"/>
              <a:gd name="T7" fmla="*/ 1452562 h 1452594"/>
              <a:gd name="T8" fmla="*/ 0 w 4931794"/>
              <a:gd name="T9" fmla="*/ 1452562 h 1452594"/>
              <a:gd name="T10" fmla="*/ 0 w 4931794"/>
              <a:gd name="T11" fmla="*/ 0 h 1452594"/>
              <a:gd name="T12" fmla="*/ 0 60000 65536"/>
              <a:gd name="T13" fmla="*/ 0 60000 65536"/>
              <a:gd name="T14" fmla="*/ 0 60000 65536"/>
              <a:gd name="T15" fmla="*/ 0 60000 65536"/>
              <a:gd name="T16" fmla="*/ 0 60000 65536"/>
              <a:gd name="T17" fmla="*/ 0 60000 65536"/>
              <a:gd name="T18" fmla="*/ 0 w 4931794"/>
              <a:gd name="T19" fmla="*/ 0 h 1452594"/>
              <a:gd name="T20" fmla="*/ 4931794 w 4931794"/>
              <a:gd name="T21" fmla="*/ 1452594 h 1452594"/>
            </a:gdLst>
            <a:ahLst/>
            <a:cxnLst>
              <a:cxn ang="T12">
                <a:pos x="T0" y="T1"/>
              </a:cxn>
              <a:cxn ang="T13">
                <a:pos x="T2" y="T3"/>
              </a:cxn>
              <a:cxn ang="T14">
                <a:pos x="T4" y="T5"/>
              </a:cxn>
              <a:cxn ang="T15">
                <a:pos x="T6" y="T7"/>
              </a:cxn>
              <a:cxn ang="T16">
                <a:pos x="T8" y="T9"/>
              </a:cxn>
              <a:cxn ang="T17">
                <a:pos x="T10" y="T11"/>
              </a:cxn>
            </a:cxnLst>
            <a:rect l="T18" t="T19" r="T20" b="T21"/>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algn="ctr">
            <a:noFill/>
            <a:miter lim="800000"/>
            <a:headEnd/>
            <a:tailEnd/>
          </a:ln>
        </p:spPr>
        <p:txBody>
          <a:bodyPr lIns="577177" tIns="41911" rIns="78232" bIns="41910" anchor="ctr"/>
          <a:lstStyle>
            <a:lvl1pPr defTabSz="488950">
              <a:defRPr>
                <a:solidFill>
                  <a:schemeClr val="tx1"/>
                </a:solidFill>
                <a:latin typeface="Calibri" pitchFamily="34" charset="0"/>
              </a:defRPr>
            </a:lvl1pPr>
            <a:lvl2pPr marL="742950" indent="-285750" defTabSz="488950">
              <a:defRPr>
                <a:solidFill>
                  <a:schemeClr val="tx1"/>
                </a:solidFill>
                <a:latin typeface="Calibri" pitchFamily="34" charset="0"/>
              </a:defRPr>
            </a:lvl2pPr>
            <a:lvl3pPr marL="1143000" indent="-228600" defTabSz="488950">
              <a:defRPr>
                <a:solidFill>
                  <a:schemeClr val="tx1"/>
                </a:solidFill>
                <a:latin typeface="Calibri" pitchFamily="34" charset="0"/>
              </a:defRPr>
            </a:lvl3pPr>
            <a:lvl4pPr marL="1600200" indent="-228600" defTabSz="488950">
              <a:defRPr>
                <a:solidFill>
                  <a:schemeClr val="tx1"/>
                </a:solidFill>
                <a:latin typeface="Calibri" pitchFamily="34" charset="0"/>
              </a:defRPr>
            </a:lvl4pPr>
            <a:lvl5pPr marL="2057400" indent="-228600" defTabSz="488950">
              <a:defRPr>
                <a:solidFill>
                  <a:schemeClr val="tx1"/>
                </a:solidFill>
                <a:latin typeface="Calibri" pitchFamily="34" charset="0"/>
              </a:defRPr>
            </a:lvl5pPr>
            <a:lvl6pPr marL="2514600" indent="-228600" defTabSz="488950" fontAlgn="base">
              <a:spcBef>
                <a:spcPct val="0"/>
              </a:spcBef>
              <a:spcAft>
                <a:spcPct val="0"/>
              </a:spcAft>
              <a:defRPr>
                <a:solidFill>
                  <a:schemeClr val="tx1"/>
                </a:solidFill>
                <a:latin typeface="Calibri" pitchFamily="34" charset="0"/>
              </a:defRPr>
            </a:lvl6pPr>
            <a:lvl7pPr marL="2971800" indent="-228600" defTabSz="488950" fontAlgn="base">
              <a:spcBef>
                <a:spcPct val="0"/>
              </a:spcBef>
              <a:spcAft>
                <a:spcPct val="0"/>
              </a:spcAft>
              <a:defRPr>
                <a:solidFill>
                  <a:schemeClr val="tx1"/>
                </a:solidFill>
                <a:latin typeface="Calibri" pitchFamily="34" charset="0"/>
              </a:defRPr>
            </a:lvl7pPr>
            <a:lvl8pPr marL="3429000" indent="-228600" defTabSz="488950" fontAlgn="base">
              <a:spcBef>
                <a:spcPct val="0"/>
              </a:spcBef>
              <a:spcAft>
                <a:spcPct val="0"/>
              </a:spcAft>
              <a:defRPr>
                <a:solidFill>
                  <a:schemeClr val="tx1"/>
                </a:solidFill>
                <a:latin typeface="Calibri" pitchFamily="34" charset="0"/>
              </a:defRPr>
            </a:lvl8pPr>
            <a:lvl9pPr marL="3886200" indent="-228600" defTabSz="488950" fontAlgn="base">
              <a:spcBef>
                <a:spcPct val="0"/>
              </a:spcBef>
              <a:spcAft>
                <a:spcPct val="0"/>
              </a:spcAft>
              <a:defRPr>
                <a:solidFill>
                  <a:schemeClr val="tx1"/>
                </a:solidFill>
                <a:latin typeface="Calibri" pitchFamily="34" charset="0"/>
              </a:defRPr>
            </a:lvl9pPr>
          </a:lstStyle>
          <a:p>
            <a:pPr eaLnBrk="1" hangingPunct="1">
              <a:lnSpc>
                <a:spcPct val="90000"/>
              </a:lnSpc>
              <a:spcAft>
                <a:spcPct val="35000"/>
              </a:spcAft>
              <a:defRPr/>
            </a:pPr>
            <a:r>
              <a:rPr lang="en-US" altLang="en-US" sz="1100" dirty="0">
                <a:solidFill>
                  <a:srgbClr val="000000"/>
                </a:solidFill>
                <a:latin typeface="Arial" pitchFamily="34" charset="0"/>
              </a:rPr>
              <a:t> </a:t>
            </a:r>
          </a:p>
        </p:txBody>
      </p:sp>
      <p:sp>
        <p:nvSpPr>
          <p:cNvPr id="59" name="Oval 58"/>
          <p:cNvSpPr>
            <a:spLocks noChangeArrowheads="1"/>
          </p:cNvSpPr>
          <p:nvPr userDrawn="1"/>
        </p:nvSpPr>
        <p:spPr bwMode="auto">
          <a:xfrm>
            <a:off x="5984044" y="1643063"/>
            <a:ext cx="1163637" cy="1163637"/>
          </a:xfrm>
          <a:prstGeom prst="ellipse">
            <a:avLst/>
          </a:prstGeom>
          <a:solidFill>
            <a:schemeClr val="accent2"/>
          </a:solidFill>
          <a:ln w="25400" algn="ctr">
            <a:noFill/>
            <a:round/>
            <a:headEnd/>
            <a:tailEnd/>
          </a:ln>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60" name="Freeform 59"/>
          <p:cNvSpPr/>
          <p:nvPr userDrawn="1"/>
        </p:nvSpPr>
        <p:spPr>
          <a:xfrm>
            <a:off x="6293606" y="3095625"/>
            <a:ext cx="5164943" cy="1452563"/>
          </a:xfrm>
          <a:custGeom>
            <a:avLst/>
            <a:gdLst>
              <a:gd name="connsiteX0" fmla="*/ 0 w 4931794"/>
              <a:gd name="connsiteY0" fmla="*/ 0 h 1452594"/>
              <a:gd name="connsiteX1" fmla="*/ 4205497 w 4931794"/>
              <a:gd name="connsiteY1" fmla="*/ 0 h 1452594"/>
              <a:gd name="connsiteX2" fmla="*/ 4931794 w 4931794"/>
              <a:gd name="connsiteY2" fmla="*/ 726297 h 1452594"/>
              <a:gd name="connsiteX3" fmla="*/ 4205497 w 4931794"/>
              <a:gd name="connsiteY3" fmla="*/ 1452594 h 1452594"/>
              <a:gd name="connsiteX4" fmla="*/ 0 w 4931794"/>
              <a:gd name="connsiteY4" fmla="*/ 1452594 h 1452594"/>
              <a:gd name="connsiteX5" fmla="*/ 0 w 4931794"/>
              <a:gd name="connsiteY5" fmla="*/ 0 h 145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cap="flat" cmpd="sng" algn="ctr">
            <a:noFill/>
            <a:prstDash val="solid"/>
          </a:ln>
          <a:effectLst/>
        </p:spPr>
        <p:txBody>
          <a:bodyPr lIns="577177" tIns="41911" rIns="78232" bIns="41910" spcCol="1270" anchor="ctr"/>
          <a:lstStyle/>
          <a:p>
            <a:pPr defTabSz="488950" eaLnBrk="1" hangingPunct="1">
              <a:lnSpc>
                <a:spcPct val="90000"/>
              </a:lnSpc>
              <a:spcAft>
                <a:spcPct val="35000"/>
              </a:spcAft>
              <a:defRPr/>
            </a:pPr>
            <a:r>
              <a:rPr lang="en-US" sz="1100" kern="0" dirty="0">
                <a:solidFill>
                  <a:srgbClr val="000000"/>
                </a:solidFill>
                <a:latin typeface="Arial"/>
              </a:rPr>
              <a:t> </a:t>
            </a:r>
          </a:p>
        </p:txBody>
      </p:sp>
      <p:sp>
        <p:nvSpPr>
          <p:cNvPr id="61" name="Oval 60"/>
          <p:cNvSpPr/>
          <p:nvPr userDrawn="1"/>
        </p:nvSpPr>
        <p:spPr>
          <a:xfrm>
            <a:off x="5984044" y="3240088"/>
            <a:ext cx="1163637" cy="1165225"/>
          </a:xfrm>
          <a:prstGeom prst="ellipse">
            <a:avLst/>
          </a:prstGeom>
          <a:solidFill>
            <a:schemeClr val="accent2"/>
          </a:solidFill>
          <a:ln w="25400" cap="flat" cmpd="sng" algn="ctr">
            <a:noFill/>
            <a:prstDash val="solid"/>
          </a:ln>
          <a:effec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chemeClr val="accent2"/>
              </a:solidFill>
              <a:latin typeface="Arial" pitchFamily="34" charset="0"/>
            </a:endParaRPr>
          </a:p>
        </p:txBody>
      </p:sp>
      <p:sp>
        <p:nvSpPr>
          <p:cNvPr id="62" name="Freeform 61"/>
          <p:cNvSpPr/>
          <p:nvPr userDrawn="1"/>
        </p:nvSpPr>
        <p:spPr>
          <a:xfrm>
            <a:off x="6292020" y="4694238"/>
            <a:ext cx="5166553" cy="1452562"/>
          </a:xfrm>
          <a:custGeom>
            <a:avLst/>
            <a:gdLst>
              <a:gd name="connsiteX0" fmla="*/ 0 w 4931794"/>
              <a:gd name="connsiteY0" fmla="*/ 0 h 1452594"/>
              <a:gd name="connsiteX1" fmla="*/ 4205497 w 4931794"/>
              <a:gd name="connsiteY1" fmla="*/ 0 h 1452594"/>
              <a:gd name="connsiteX2" fmla="*/ 4931794 w 4931794"/>
              <a:gd name="connsiteY2" fmla="*/ 726297 h 1452594"/>
              <a:gd name="connsiteX3" fmla="*/ 4205497 w 4931794"/>
              <a:gd name="connsiteY3" fmla="*/ 1452594 h 1452594"/>
              <a:gd name="connsiteX4" fmla="*/ 0 w 4931794"/>
              <a:gd name="connsiteY4" fmla="*/ 1452594 h 1452594"/>
              <a:gd name="connsiteX5" fmla="*/ 0 w 4931794"/>
              <a:gd name="connsiteY5" fmla="*/ 0 h 145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794" h="1452594">
                <a:moveTo>
                  <a:pt x="4931794" y="1452593"/>
                </a:moveTo>
                <a:lnTo>
                  <a:pt x="726297" y="1452593"/>
                </a:lnTo>
                <a:lnTo>
                  <a:pt x="0" y="726297"/>
                </a:lnTo>
                <a:lnTo>
                  <a:pt x="726297" y="1"/>
                </a:lnTo>
                <a:lnTo>
                  <a:pt x="4931794" y="1"/>
                </a:lnTo>
                <a:lnTo>
                  <a:pt x="4931794" y="1452593"/>
                </a:lnTo>
                <a:close/>
              </a:path>
            </a:pathLst>
          </a:custGeom>
          <a:solidFill>
            <a:schemeClr val="bg1">
              <a:lumMod val="95000"/>
            </a:schemeClr>
          </a:solidFill>
          <a:ln w="25400" cap="flat" cmpd="sng" algn="ctr">
            <a:noFill/>
            <a:prstDash val="solid"/>
          </a:ln>
          <a:effectLst/>
        </p:spPr>
        <p:txBody>
          <a:bodyPr lIns="577177" tIns="41911" rIns="78233" bIns="41910" spcCol="1270" anchor="ctr"/>
          <a:lstStyle/>
          <a:p>
            <a:pPr defTabSz="488950" eaLnBrk="1" hangingPunct="1">
              <a:lnSpc>
                <a:spcPct val="90000"/>
              </a:lnSpc>
              <a:spcAft>
                <a:spcPct val="35000"/>
              </a:spcAft>
              <a:defRPr/>
            </a:pPr>
            <a:r>
              <a:rPr lang="en-US" sz="1100" kern="0" dirty="0">
                <a:solidFill>
                  <a:srgbClr val="000000"/>
                </a:solidFill>
                <a:latin typeface="Arial"/>
                <a:cs typeface="+mn-cs"/>
              </a:rPr>
              <a:t> </a:t>
            </a:r>
          </a:p>
        </p:txBody>
      </p:sp>
      <p:sp>
        <p:nvSpPr>
          <p:cNvPr id="63" name="Oval 62"/>
          <p:cNvSpPr/>
          <p:nvPr userDrawn="1"/>
        </p:nvSpPr>
        <p:spPr>
          <a:xfrm>
            <a:off x="5984044" y="4838700"/>
            <a:ext cx="1163637" cy="1163638"/>
          </a:xfrm>
          <a:prstGeom prst="ellipse">
            <a:avLst/>
          </a:prstGeom>
          <a:solidFill>
            <a:schemeClr val="accent2"/>
          </a:solidFill>
          <a:ln w="25400" cap="flat" cmpd="sng" algn="ctr">
            <a:noFill/>
            <a:prstDash val="solid"/>
          </a:ln>
          <a:effec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endParaRPr lang="en-US" altLang="en-US" dirty="0">
              <a:solidFill>
                <a:srgbClr val="FFFFFF"/>
              </a:solidFill>
              <a:latin typeface="Arial" pitchFamily="34" charset="0"/>
            </a:endParaRPr>
          </a:p>
        </p:txBody>
      </p:sp>
      <p:sp>
        <p:nvSpPr>
          <p:cNvPr id="64" name="TextBox 1"/>
          <p:cNvSpPr txBox="1">
            <a:spLocks noChangeArrowheads="1"/>
          </p:cNvSpPr>
          <p:nvPr userDrawn="1"/>
        </p:nvSpPr>
        <p:spPr bwMode="auto">
          <a:xfrm>
            <a:off x="6130094" y="1992313"/>
            <a:ext cx="86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000" b="1" dirty="0">
              <a:solidFill>
                <a:srgbClr val="FFFFFF"/>
              </a:solidFill>
            </a:endParaRPr>
          </a:p>
        </p:txBody>
      </p:sp>
      <p:sp>
        <p:nvSpPr>
          <p:cNvPr id="65" name="TextBox 13"/>
          <p:cNvSpPr txBox="1">
            <a:spLocks noChangeArrowheads="1"/>
          </p:cNvSpPr>
          <p:nvPr userDrawn="1"/>
        </p:nvSpPr>
        <p:spPr bwMode="auto">
          <a:xfrm>
            <a:off x="6144381" y="3587750"/>
            <a:ext cx="86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defRPr/>
            </a:pPr>
            <a:endParaRPr lang="en-US" altLang="en-US" sz="2000" b="1" dirty="0">
              <a:solidFill>
                <a:srgbClr val="FFFFFF"/>
              </a:solidFill>
            </a:endParaRPr>
          </a:p>
        </p:txBody>
      </p:sp>
      <p:sp>
        <p:nvSpPr>
          <p:cNvPr id="66" name="Text Placeholder 18"/>
          <p:cNvSpPr>
            <a:spLocks noGrp="1"/>
          </p:cNvSpPr>
          <p:nvPr>
            <p:ph type="body" sz="quarter" idx="34"/>
          </p:nvPr>
        </p:nvSpPr>
        <p:spPr>
          <a:xfrm>
            <a:off x="7382632" y="1573125"/>
            <a:ext cx="4018321" cy="1233575"/>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67" name="Text Placeholder 2"/>
          <p:cNvSpPr>
            <a:spLocks noGrp="1"/>
          </p:cNvSpPr>
          <p:nvPr>
            <p:ph type="body" sz="quarter" idx="35" hasCustomPrompt="1"/>
          </p:nvPr>
        </p:nvSpPr>
        <p:spPr>
          <a:xfrm>
            <a:off x="6144381" y="3467100"/>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68" name="Text Placeholder 2"/>
          <p:cNvSpPr>
            <a:spLocks noGrp="1"/>
          </p:cNvSpPr>
          <p:nvPr>
            <p:ph type="body" sz="quarter" idx="36" hasCustomPrompt="1"/>
          </p:nvPr>
        </p:nvSpPr>
        <p:spPr>
          <a:xfrm>
            <a:off x="6144381" y="5038725"/>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69" name="Text Placeholder 2"/>
          <p:cNvSpPr>
            <a:spLocks noGrp="1"/>
          </p:cNvSpPr>
          <p:nvPr>
            <p:ph type="body" sz="quarter" idx="37" hasCustomPrompt="1"/>
          </p:nvPr>
        </p:nvSpPr>
        <p:spPr>
          <a:xfrm>
            <a:off x="6144381" y="1843087"/>
            <a:ext cx="849313" cy="763588"/>
          </a:xfrm>
          <a:prstGeom prst="rect">
            <a:avLst/>
          </a:prstGeom>
        </p:spPr>
        <p:txBody>
          <a:bodyPr anchor="ctr"/>
          <a:lstStyle>
            <a:lvl1pPr marL="0" indent="0" algn="ctr">
              <a:buNone/>
              <a:defRPr sz="1800" b="1" baseline="0">
                <a:solidFill>
                  <a:schemeClr val="bg1"/>
                </a:solidFill>
                <a:latin typeface="+mn-lt"/>
              </a:defRPr>
            </a:lvl1pPr>
            <a:lvl2pPr marL="457200" indent="0">
              <a:buNone/>
              <a:defRPr sz="1200" b="1">
                <a:latin typeface="+mn-lt"/>
              </a:defRPr>
            </a:lvl2pPr>
            <a:lvl3pPr marL="914400" indent="0">
              <a:buNone/>
              <a:defRPr sz="1200" b="1">
                <a:latin typeface="+mn-lt"/>
              </a:defRPr>
            </a:lvl3pPr>
            <a:lvl4pPr marL="1371600" indent="0">
              <a:buNone/>
              <a:defRPr sz="1200" b="1">
                <a:latin typeface="+mn-lt"/>
              </a:defRPr>
            </a:lvl4pPr>
            <a:lvl5pPr marL="1828800" indent="0">
              <a:buNone/>
              <a:defRPr sz="1200" b="1">
                <a:latin typeface="+mn-lt"/>
              </a:defRPr>
            </a:lvl5pPr>
          </a:lstStyle>
          <a:p>
            <a:pPr lvl="0"/>
            <a:r>
              <a:rPr lang="en-GB" dirty="0"/>
              <a:t>[Add text]</a:t>
            </a:r>
          </a:p>
        </p:txBody>
      </p:sp>
      <p:sp>
        <p:nvSpPr>
          <p:cNvPr id="70" name="Text Placeholder 18"/>
          <p:cNvSpPr>
            <a:spLocks noGrp="1"/>
          </p:cNvSpPr>
          <p:nvPr>
            <p:ph type="body" sz="quarter" idx="38"/>
          </p:nvPr>
        </p:nvSpPr>
        <p:spPr>
          <a:xfrm>
            <a:off x="7382632" y="3194295"/>
            <a:ext cx="4018321" cy="1233575"/>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71" name="Text Placeholder 18"/>
          <p:cNvSpPr>
            <a:spLocks noGrp="1"/>
          </p:cNvSpPr>
          <p:nvPr>
            <p:ph type="body" sz="quarter" idx="39"/>
          </p:nvPr>
        </p:nvSpPr>
        <p:spPr>
          <a:xfrm>
            <a:off x="7382632" y="4765849"/>
            <a:ext cx="4018321" cy="1233575"/>
          </a:xfrm>
          <a:prstGeom prst="rect">
            <a:avLst/>
          </a:prstGeom>
        </p:spPr>
        <p:txBody>
          <a:bodyPr/>
          <a:lstStyle>
            <a:lvl1pPr marL="171450" indent="-171450">
              <a:buClrTx/>
              <a:buFont typeface="Arial" panose="020B0604020202020204" pitchFamily="34" charset="0"/>
              <a:buChar char="•"/>
              <a:defRPr sz="1200" b="0" baseline="0">
                <a:solidFill>
                  <a:schemeClr val="tx1"/>
                </a:solidFill>
                <a:latin typeface="+mn-lt"/>
                <a:cs typeface="Rubik Light" panose="02000604000000020004" pitchFamily="2" charset="-79"/>
              </a:defRPr>
            </a:lvl1pPr>
            <a:lvl2pPr marL="457200" indent="0">
              <a:buFont typeface="Arial" panose="020B0604020202020204" pitchFamily="34" charset="0"/>
              <a:buNone/>
              <a:defRPr sz="1400">
                <a:latin typeface="Rubik"/>
              </a:defRPr>
            </a:lvl2pPr>
            <a:lvl3pPr marL="914400" indent="0">
              <a:buFont typeface="Wingdings" panose="05000000000000000000" pitchFamily="2" charset="2"/>
              <a:buNone/>
              <a:defRPr sz="1400">
                <a:latin typeface="Rubik"/>
              </a:defRPr>
            </a:lvl3pPr>
            <a:lvl4pPr marL="1371600" indent="0">
              <a:buNone/>
              <a:defRPr sz="1400">
                <a:latin typeface="Rubik"/>
              </a:defRPr>
            </a:lvl4pPr>
            <a:lvl5pPr marL="1828800" indent="0">
              <a:buNone/>
              <a:defRPr sz="1400">
                <a:latin typeface="Rubik"/>
              </a:defRPr>
            </a:lvl5pPr>
          </a:lstStyle>
          <a:p>
            <a:pPr lvl="0"/>
            <a:r>
              <a:rPr lang="en-US" dirty="0"/>
              <a:t>Click to edit Master text styles</a:t>
            </a:r>
          </a:p>
        </p:txBody>
      </p:sp>
      <p:sp>
        <p:nvSpPr>
          <p:cNvPr id="39" name="Text Placeholder 4">
            <a:extLst>
              <a:ext uri="{FF2B5EF4-FFF2-40B4-BE49-F238E27FC236}">
                <a16:creationId xmlns:a16="http://schemas.microsoft.com/office/drawing/2014/main" id="{263287F1-CD7C-4894-A7C3-76B09353387E}"/>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3393856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ge Imag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 name="TextBox 1"/>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5"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0" name="Content Placeholder 2"/>
          <p:cNvSpPr>
            <a:spLocks noGrp="1"/>
          </p:cNvSpPr>
          <p:nvPr>
            <p:ph sz="half" idx="1" hasCustomPrompt="1"/>
          </p:nvPr>
        </p:nvSpPr>
        <p:spPr>
          <a:xfrm>
            <a:off x="256829" y="1068780"/>
            <a:ext cx="11201744" cy="5082987"/>
          </a:xfrm>
          <a:prstGeom prst="rect">
            <a:avLst/>
          </a:prstGeom>
        </p:spPr>
        <p:txBody>
          <a:bodyPr/>
          <a:lstStyle>
            <a:lvl1pPr marL="0" indent="0">
              <a:buNone/>
              <a:defRPr sz="1200">
                <a:latin typeface="+mn-lt"/>
              </a:defRPr>
            </a:lvl1pPr>
          </a:lstStyle>
          <a:p>
            <a:pPr lvl="0"/>
            <a:r>
              <a:rPr lang="en-GB" dirty="0"/>
              <a:t> </a:t>
            </a:r>
          </a:p>
        </p:txBody>
      </p:sp>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6" name="Text Placeholder 4">
            <a:extLst>
              <a:ext uri="{FF2B5EF4-FFF2-40B4-BE49-F238E27FC236}">
                <a16:creationId xmlns:a16="http://schemas.microsoft.com/office/drawing/2014/main" id="{5B00953D-3ADA-4E7E-8F47-C55BB51BC18F}"/>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3584903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ge 1 chart + analysi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 name="TextBox 1"/>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5"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6" name="Vertical Text Placeholder 2"/>
          <p:cNvSpPr>
            <a:spLocks noGrp="1"/>
          </p:cNvSpPr>
          <p:nvPr>
            <p:ph type="body" orient="vert" idx="23" hasCustomPrompt="1"/>
          </p:nvPr>
        </p:nvSpPr>
        <p:spPr>
          <a:xfrm>
            <a:off x="251416" y="1229583"/>
            <a:ext cx="8235358" cy="475232"/>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Chart/analysis title</a:t>
            </a:r>
          </a:p>
        </p:txBody>
      </p:sp>
      <p:sp>
        <p:nvSpPr>
          <p:cNvPr id="17" name="Vertical Text Placeholder 2"/>
          <p:cNvSpPr>
            <a:spLocks noGrp="1"/>
          </p:cNvSpPr>
          <p:nvPr>
            <p:ph type="body" orient="vert" idx="26" hasCustomPrompt="1"/>
          </p:nvPr>
        </p:nvSpPr>
        <p:spPr>
          <a:xfrm>
            <a:off x="8626010" y="1229583"/>
            <a:ext cx="2832562" cy="4922184"/>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18" name="Content Placeholder 2"/>
          <p:cNvSpPr>
            <a:spLocks noGrp="1"/>
          </p:cNvSpPr>
          <p:nvPr>
            <p:ph sz="half" idx="1" hasCustomPrompt="1"/>
          </p:nvPr>
        </p:nvSpPr>
        <p:spPr>
          <a:xfrm>
            <a:off x="256829" y="1704814"/>
            <a:ext cx="8229945" cy="4446953"/>
          </a:xfrm>
          <a:prstGeom prst="rect">
            <a:avLst/>
          </a:prstGeom>
        </p:spPr>
        <p:txBody>
          <a:bodyPr/>
          <a:lstStyle>
            <a:lvl1pPr marL="0" indent="0">
              <a:buNone/>
              <a:defRPr sz="1200">
                <a:latin typeface="+mn-lt"/>
              </a:defRPr>
            </a:lvl1pPr>
          </a:lstStyle>
          <a:p>
            <a:pPr lvl="0"/>
            <a:r>
              <a:rPr lang="en-GB" dirty="0"/>
              <a:t> </a:t>
            </a:r>
          </a:p>
        </p:txBody>
      </p:sp>
      <p:sp>
        <p:nvSpPr>
          <p:cNvPr id="19" name="Text Placeholder 4">
            <a:extLst>
              <a:ext uri="{FF2B5EF4-FFF2-40B4-BE49-F238E27FC236}">
                <a16:creationId xmlns:a16="http://schemas.microsoft.com/office/drawing/2014/main" id="{D9738F62-8EC1-42A0-A427-4E8F2EC885DD}"/>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1037692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ge 2 charts + analysi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 name="TextBox 1"/>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5"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7" name="Content Placeholder 2"/>
          <p:cNvSpPr>
            <a:spLocks noGrp="1"/>
          </p:cNvSpPr>
          <p:nvPr>
            <p:ph sz="half" idx="1" hasCustomPrompt="1"/>
          </p:nvPr>
        </p:nvSpPr>
        <p:spPr>
          <a:xfrm>
            <a:off x="256830" y="1704814"/>
            <a:ext cx="4042216" cy="4446953"/>
          </a:xfrm>
          <a:prstGeom prst="rect">
            <a:avLst/>
          </a:prstGeom>
        </p:spPr>
        <p:txBody>
          <a:bodyPr/>
          <a:lstStyle>
            <a:lvl1pPr marL="0" indent="0">
              <a:buNone/>
              <a:defRPr sz="1200">
                <a:latin typeface="+mn-lt"/>
              </a:defRPr>
            </a:lvl1pPr>
          </a:lstStyle>
          <a:p>
            <a:pPr lvl="0"/>
            <a:r>
              <a:rPr lang="en-GB" dirty="0"/>
              <a:t> </a:t>
            </a:r>
          </a:p>
        </p:txBody>
      </p:sp>
      <p:sp>
        <p:nvSpPr>
          <p:cNvPr id="21" name="Content Placeholder 2"/>
          <p:cNvSpPr>
            <a:spLocks noGrp="1"/>
          </p:cNvSpPr>
          <p:nvPr>
            <p:ph sz="half" idx="28" hasCustomPrompt="1"/>
          </p:nvPr>
        </p:nvSpPr>
        <p:spPr>
          <a:xfrm>
            <a:off x="4433045" y="1704814"/>
            <a:ext cx="4042216" cy="4446953"/>
          </a:xfrm>
          <a:prstGeom prst="rect">
            <a:avLst/>
          </a:prstGeom>
        </p:spPr>
        <p:txBody>
          <a:bodyPr/>
          <a:lstStyle>
            <a:lvl1pPr marL="0" indent="0">
              <a:buNone/>
              <a:defRPr sz="1200">
                <a:latin typeface="+mn-lt"/>
              </a:defRPr>
            </a:lvl1pPr>
          </a:lstStyle>
          <a:p>
            <a:pPr lvl="0"/>
            <a:r>
              <a:rPr lang="en-GB" dirty="0"/>
              <a:t> </a:t>
            </a:r>
          </a:p>
        </p:txBody>
      </p:sp>
      <p:sp>
        <p:nvSpPr>
          <p:cNvPr id="19" name="Vertical Text Placeholder 2"/>
          <p:cNvSpPr>
            <a:spLocks noGrp="1"/>
          </p:cNvSpPr>
          <p:nvPr>
            <p:ph type="body" orient="vert" idx="23" hasCustomPrompt="1"/>
          </p:nvPr>
        </p:nvSpPr>
        <p:spPr>
          <a:xfrm>
            <a:off x="251416" y="1229583"/>
            <a:ext cx="4045150" cy="475232"/>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Chart/analysis title</a:t>
            </a:r>
          </a:p>
        </p:txBody>
      </p:sp>
      <p:sp>
        <p:nvSpPr>
          <p:cNvPr id="22" name="Vertical Text Placeholder 2"/>
          <p:cNvSpPr>
            <a:spLocks noGrp="1"/>
          </p:cNvSpPr>
          <p:nvPr>
            <p:ph type="body" orient="vert" idx="29" hasCustomPrompt="1"/>
          </p:nvPr>
        </p:nvSpPr>
        <p:spPr>
          <a:xfrm>
            <a:off x="4430111" y="1229583"/>
            <a:ext cx="4045150" cy="475232"/>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Chart/analysis title</a:t>
            </a:r>
          </a:p>
        </p:txBody>
      </p:sp>
      <p:sp>
        <p:nvSpPr>
          <p:cNvPr id="23" name="Vertical Text Placeholder 2"/>
          <p:cNvSpPr>
            <a:spLocks noGrp="1"/>
          </p:cNvSpPr>
          <p:nvPr>
            <p:ph type="body" orient="vert" idx="26" hasCustomPrompt="1"/>
          </p:nvPr>
        </p:nvSpPr>
        <p:spPr>
          <a:xfrm>
            <a:off x="8626010" y="1229583"/>
            <a:ext cx="2832562" cy="4922184"/>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16" name="Text Placeholder 4">
            <a:extLst>
              <a:ext uri="{FF2B5EF4-FFF2-40B4-BE49-F238E27FC236}">
                <a16:creationId xmlns:a16="http://schemas.microsoft.com/office/drawing/2014/main" id="{7B37D76B-D55F-470E-8899-C1B395071CF1}"/>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134551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age BLANK">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Tree>
    <p:extLst>
      <p:ext uri="{BB962C8B-B14F-4D97-AF65-F5344CB8AC3E}">
        <p14:creationId xmlns:p14="http://schemas.microsoft.com/office/powerpoint/2010/main" val="130924418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ge multiple charts + analysi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 name="TextBox 1"/>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5"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22" name="Content Placeholder 2"/>
          <p:cNvSpPr>
            <a:spLocks noGrp="1"/>
          </p:cNvSpPr>
          <p:nvPr>
            <p:ph sz="half" idx="1" hasCustomPrompt="1"/>
          </p:nvPr>
        </p:nvSpPr>
        <p:spPr>
          <a:xfrm>
            <a:off x="256829" y="1542082"/>
            <a:ext cx="3780479" cy="2069024"/>
          </a:xfrm>
          <a:prstGeom prst="rect">
            <a:avLst/>
          </a:prstGeom>
        </p:spPr>
        <p:txBody>
          <a:bodyPr/>
          <a:lstStyle>
            <a:lvl1pPr marL="0" indent="0">
              <a:buNone/>
              <a:defRPr sz="1200">
                <a:latin typeface="+mn-lt"/>
              </a:defRPr>
            </a:lvl1pPr>
          </a:lstStyle>
          <a:p>
            <a:pPr lvl="0"/>
            <a:r>
              <a:rPr lang="en-GB" dirty="0"/>
              <a:t> </a:t>
            </a:r>
          </a:p>
        </p:txBody>
      </p:sp>
      <p:sp>
        <p:nvSpPr>
          <p:cNvPr id="24" name="Content Placeholder 2"/>
          <p:cNvSpPr>
            <a:spLocks noGrp="1"/>
          </p:cNvSpPr>
          <p:nvPr>
            <p:ph sz="half" idx="28" hasCustomPrompt="1"/>
          </p:nvPr>
        </p:nvSpPr>
        <p:spPr>
          <a:xfrm>
            <a:off x="4115909" y="1542083"/>
            <a:ext cx="3780479" cy="2069024"/>
          </a:xfrm>
          <a:prstGeom prst="rect">
            <a:avLst/>
          </a:prstGeom>
        </p:spPr>
        <p:txBody>
          <a:bodyPr/>
          <a:lstStyle>
            <a:lvl1pPr marL="0" indent="0">
              <a:buNone/>
              <a:defRPr sz="1200">
                <a:latin typeface="+mn-lt"/>
              </a:defRPr>
            </a:lvl1pPr>
          </a:lstStyle>
          <a:p>
            <a:pPr lvl="0"/>
            <a:r>
              <a:rPr lang="en-GB" dirty="0"/>
              <a:t> </a:t>
            </a:r>
          </a:p>
        </p:txBody>
      </p:sp>
      <p:sp>
        <p:nvSpPr>
          <p:cNvPr id="26" name="Content Placeholder 2"/>
          <p:cNvSpPr>
            <a:spLocks noGrp="1"/>
          </p:cNvSpPr>
          <p:nvPr>
            <p:ph sz="half" idx="30" hasCustomPrompt="1"/>
          </p:nvPr>
        </p:nvSpPr>
        <p:spPr>
          <a:xfrm>
            <a:off x="256829" y="4083804"/>
            <a:ext cx="3780479" cy="2069024"/>
          </a:xfrm>
          <a:prstGeom prst="rect">
            <a:avLst/>
          </a:prstGeom>
        </p:spPr>
        <p:txBody>
          <a:bodyPr/>
          <a:lstStyle>
            <a:lvl1pPr marL="0" indent="0">
              <a:buNone/>
              <a:defRPr sz="1200">
                <a:latin typeface="+mn-lt"/>
              </a:defRPr>
            </a:lvl1pPr>
          </a:lstStyle>
          <a:p>
            <a:pPr lvl="0"/>
            <a:r>
              <a:rPr lang="en-GB" dirty="0"/>
              <a:t> </a:t>
            </a:r>
          </a:p>
        </p:txBody>
      </p:sp>
      <p:sp>
        <p:nvSpPr>
          <p:cNvPr id="28" name="Content Placeholder 2"/>
          <p:cNvSpPr>
            <a:spLocks noGrp="1"/>
          </p:cNvSpPr>
          <p:nvPr>
            <p:ph sz="half" idx="32" hasCustomPrompt="1"/>
          </p:nvPr>
        </p:nvSpPr>
        <p:spPr>
          <a:xfrm>
            <a:off x="4115909" y="4083805"/>
            <a:ext cx="3780479" cy="2069024"/>
          </a:xfrm>
          <a:prstGeom prst="rect">
            <a:avLst/>
          </a:prstGeom>
        </p:spPr>
        <p:txBody>
          <a:bodyPr/>
          <a:lstStyle>
            <a:lvl1pPr marL="0" indent="0">
              <a:buNone/>
              <a:defRPr sz="1200">
                <a:latin typeface="+mn-lt"/>
              </a:defRPr>
            </a:lvl1pPr>
          </a:lstStyle>
          <a:p>
            <a:pPr lvl="0"/>
            <a:r>
              <a:rPr lang="en-GB" dirty="0"/>
              <a:t> </a:t>
            </a:r>
          </a:p>
        </p:txBody>
      </p:sp>
      <p:cxnSp>
        <p:nvCxnSpPr>
          <p:cNvPr id="29" name="Straight Connector 28"/>
          <p:cNvCxnSpPr/>
          <p:nvPr userDrawn="1"/>
        </p:nvCxnSpPr>
        <p:spPr>
          <a:xfrm>
            <a:off x="4076054" y="1185620"/>
            <a:ext cx="0" cy="495170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56829" y="3661474"/>
            <a:ext cx="762405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Vertical Text Placeholder 2"/>
          <p:cNvSpPr>
            <a:spLocks noGrp="1"/>
          </p:cNvSpPr>
          <p:nvPr>
            <p:ph type="body" orient="vert" idx="26" hasCustomPrompt="1"/>
          </p:nvPr>
        </p:nvSpPr>
        <p:spPr>
          <a:xfrm>
            <a:off x="8046720" y="1173139"/>
            <a:ext cx="3411852" cy="4978628"/>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33" name="Vertical Text Placeholder 2"/>
          <p:cNvSpPr>
            <a:spLocks noGrp="1"/>
          </p:cNvSpPr>
          <p:nvPr>
            <p:ph type="body" orient="vert" idx="23" hasCustomPrompt="1"/>
          </p:nvPr>
        </p:nvSpPr>
        <p:spPr>
          <a:xfrm>
            <a:off x="251416" y="1173139"/>
            <a:ext cx="3784784" cy="299200"/>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Chart/analysis title</a:t>
            </a:r>
          </a:p>
        </p:txBody>
      </p:sp>
      <p:sp>
        <p:nvSpPr>
          <p:cNvPr id="34" name="Vertical Text Placeholder 2"/>
          <p:cNvSpPr>
            <a:spLocks noGrp="1"/>
          </p:cNvSpPr>
          <p:nvPr>
            <p:ph type="body" orient="vert" idx="33" hasCustomPrompt="1"/>
          </p:nvPr>
        </p:nvSpPr>
        <p:spPr>
          <a:xfrm>
            <a:off x="4114801" y="1173139"/>
            <a:ext cx="3784784" cy="299200"/>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Chart/analysis title</a:t>
            </a:r>
          </a:p>
        </p:txBody>
      </p:sp>
      <p:sp>
        <p:nvSpPr>
          <p:cNvPr id="35" name="Vertical Text Placeholder 2"/>
          <p:cNvSpPr>
            <a:spLocks noGrp="1"/>
          </p:cNvSpPr>
          <p:nvPr>
            <p:ph type="body" orient="vert" idx="34" hasCustomPrompt="1"/>
          </p:nvPr>
        </p:nvSpPr>
        <p:spPr>
          <a:xfrm>
            <a:off x="251416" y="3784580"/>
            <a:ext cx="3784784" cy="299200"/>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Chart/analysis title</a:t>
            </a:r>
          </a:p>
        </p:txBody>
      </p:sp>
      <p:sp>
        <p:nvSpPr>
          <p:cNvPr id="36" name="Vertical Text Placeholder 2"/>
          <p:cNvSpPr>
            <a:spLocks noGrp="1"/>
          </p:cNvSpPr>
          <p:nvPr>
            <p:ph type="body" orient="vert" idx="35" hasCustomPrompt="1"/>
          </p:nvPr>
        </p:nvSpPr>
        <p:spPr>
          <a:xfrm>
            <a:off x="4114801" y="3784580"/>
            <a:ext cx="3784784" cy="299200"/>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Chart/analysis title</a:t>
            </a:r>
          </a:p>
        </p:txBody>
      </p:sp>
      <p:sp>
        <p:nvSpPr>
          <p:cNvPr id="21" name="Text Placeholder 4">
            <a:extLst>
              <a:ext uri="{FF2B5EF4-FFF2-40B4-BE49-F238E27FC236}">
                <a16:creationId xmlns:a16="http://schemas.microsoft.com/office/drawing/2014/main" id="{0B0AD7D8-CF5C-417F-B115-692546F3F244}"/>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295144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ge 2 charts and analysi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 name="TextBox 1"/>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5"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5"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0" name="Content Placeholder 2"/>
          <p:cNvSpPr>
            <a:spLocks noGrp="1"/>
          </p:cNvSpPr>
          <p:nvPr>
            <p:ph sz="half" idx="20" hasCustomPrompt="1"/>
          </p:nvPr>
        </p:nvSpPr>
        <p:spPr>
          <a:xfrm>
            <a:off x="5763489" y="1149501"/>
            <a:ext cx="5695083" cy="2195953"/>
          </a:xfrm>
          <a:prstGeom prst="rect">
            <a:avLst/>
          </a:prstGeom>
        </p:spPr>
        <p:txBody>
          <a:bodyPr/>
          <a:lstStyle>
            <a:lvl1pPr marL="0" indent="0">
              <a:buNone/>
              <a:defRPr sz="1200">
                <a:latin typeface="+mn-lt"/>
              </a:defRPr>
            </a:lvl1pPr>
          </a:lstStyle>
          <a:p>
            <a:pPr lvl="0"/>
            <a:r>
              <a:rPr lang="en-GB" dirty="0"/>
              <a:t> </a:t>
            </a:r>
          </a:p>
        </p:txBody>
      </p:sp>
      <p:sp>
        <p:nvSpPr>
          <p:cNvPr id="16" name="Content Placeholder 2"/>
          <p:cNvSpPr>
            <a:spLocks noGrp="1"/>
          </p:cNvSpPr>
          <p:nvPr>
            <p:ph sz="half" idx="25" hasCustomPrompt="1"/>
          </p:nvPr>
        </p:nvSpPr>
        <p:spPr>
          <a:xfrm>
            <a:off x="5763489" y="3547872"/>
            <a:ext cx="5695083" cy="2508149"/>
          </a:xfrm>
          <a:prstGeom prst="rect">
            <a:avLst/>
          </a:prstGeom>
        </p:spPr>
        <p:txBody>
          <a:bodyPr/>
          <a:lstStyle>
            <a:lvl1pPr marL="0" indent="0">
              <a:buNone/>
              <a:defRPr sz="1200">
                <a:latin typeface="+mn-lt"/>
              </a:defRPr>
            </a:lvl1pPr>
          </a:lstStyle>
          <a:p>
            <a:pPr lvl="0"/>
            <a:r>
              <a:rPr lang="en-GB" dirty="0"/>
              <a:t> </a:t>
            </a:r>
          </a:p>
        </p:txBody>
      </p:sp>
      <p:sp>
        <p:nvSpPr>
          <p:cNvPr id="20"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22" name="Vertical Text Placeholder 2"/>
          <p:cNvSpPr>
            <a:spLocks noGrp="1"/>
          </p:cNvSpPr>
          <p:nvPr>
            <p:ph type="body" orient="vert" idx="26" hasCustomPrompt="1"/>
          </p:nvPr>
        </p:nvSpPr>
        <p:spPr>
          <a:xfrm>
            <a:off x="251415" y="1688190"/>
            <a:ext cx="5311987" cy="1657264"/>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23" name="Vertical Text Placeholder 2"/>
          <p:cNvSpPr>
            <a:spLocks noGrp="1"/>
          </p:cNvSpPr>
          <p:nvPr>
            <p:ph type="body" orient="vert" idx="23" hasCustomPrompt="1"/>
          </p:nvPr>
        </p:nvSpPr>
        <p:spPr>
          <a:xfrm>
            <a:off x="251416" y="1149501"/>
            <a:ext cx="5311987" cy="492260"/>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24" name="Vertical Text Placeholder 2"/>
          <p:cNvSpPr>
            <a:spLocks noGrp="1"/>
          </p:cNvSpPr>
          <p:nvPr>
            <p:ph type="body" orient="vert" idx="29" hasCustomPrompt="1"/>
          </p:nvPr>
        </p:nvSpPr>
        <p:spPr>
          <a:xfrm>
            <a:off x="251415" y="4086561"/>
            <a:ext cx="5311987" cy="1969460"/>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Analysis detail</a:t>
            </a:r>
          </a:p>
        </p:txBody>
      </p:sp>
      <p:sp>
        <p:nvSpPr>
          <p:cNvPr id="25" name="Vertical Text Placeholder 2"/>
          <p:cNvSpPr>
            <a:spLocks noGrp="1"/>
          </p:cNvSpPr>
          <p:nvPr>
            <p:ph type="body" orient="vert" idx="30" hasCustomPrompt="1"/>
          </p:nvPr>
        </p:nvSpPr>
        <p:spPr>
          <a:xfrm>
            <a:off x="251416" y="3547872"/>
            <a:ext cx="5311987" cy="492260"/>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Paragraph title</a:t>
            </a:r>
          </a:p>
        </p:txBody>
      </p:sp>
      <p:sp>
        <p:nvSpPr>
          <p:cNvPr id="18" name="Text Placeholder 4">
            <a:extLst>
              <a:ext uri="{FF2B5EF4-FFF2-40B4-BE49-F238E27FC236}">
                <a16:creationId xmlns:a16="http://schemas.microsoft.com/office/drawing/2014/main" id="{DE5EE70C-F5F0-4379-AC79-9C991790EF4F}"/>
              </a:ext>
            </a:extLst>
          </p:cNvPr>
          <p:cNvSpPr>
            <a:spLocks noGrp="1"/>
          </p:cNvSpPr>
          <p:nvPr>
            <p:ph type="body" sz="quarter" idx="31"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2864188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ge Images 2 colum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92830" y="5223707"/>
            <a:ext cx="5438118" cy="293404"/>
          </a:xfrm>
          <a:prstGeom prst="rect">
            <a:avLst/>
          </a:prstGeom>
        </p:spPr>
        <p:txBody>
          <a:bodyPr lIns="288000" anchor="ctr"/>
          <a:lstStyle>
            <a:lvl1pPr marL="0" indent="0" algn="ctr">
              <a:buNone/>
              <a:defRPr sz="1200" b="1"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Image title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5" hasCustomPrompt="1"/>
          </p:nvPr>
        </p:nvSpPr>
        <p:spPr>
          <a:xfrm>
            <a:off x="292830" y="5491187"/>
            <a:ext cx="5438118" cy="272105"/>
          </a:xfrm>
          <a:prstGeom prst="rect">
            <a:avLst/>
          </a:prstGeom>
        </p:spPr>
        <p:txBody>
          <a:bodyPr lIns="288000" anchor="ctr"/>
          <a:lstStyle>
            <a:lvl1pPr marL="0" indent="0" algn="ctr">
              <a:buNone/>
              <a:defRPr sz="12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here</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0" name="TextBox 1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2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7" name="Text Placeholder 4">
            <a:extLst>
              <a:ext uri="{FF2B5EF4-FFF2-40B4-BE49-F238E27FC236}">
                <a16:creationId xmlns:a16="http://schemas.microsoft.com/office/drawing/2014/main" id="{0F70ED26-1BB2-494A-9F9B-C77E25337F05}"/>
              </a:ext>
            </a:extLst>
          </p:cNvPr>
          <p:cNvSpPr>
            <a:spLocks noGrp="1"/>
          </p:cNvSpPr>
          <p:nvPr>
            <p:ph type="body" sz="quarter" idx="16" hasCustomPrompt="1"/>
          </p:nvPr>
        </p:nvSpPr>
        <p:spPr>
          <a:xfrm>
            <a:off x="6001250" y="5223707"/>
            <a:ext cx="5457323" cy="293404"/>
          </a:xfrm>
          <a:prstGeom prst="rect">
            <a:avLst/>
          </a:prstGeom>
        </p:spPr>
        <p:txBody>
          <a:bodyPr lIns="288000" anchor="ctr"/>
          <a:lstStyle>
            <a:lvl1pPr marL="0" indent="0" algn="ctr">
              <a:buNone/>
              <a:defRPr sz="1200" b="1"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Image title</a:t>
            </a:r>
          </a:p>
        </p:txBody>
      </p:sp>
      <p:sp>
        <p:nvSpPr>
          <p:cNvPr id="18" name="Text Placeholder 4">
            <a:extLst>
              <a:ext uri="{FF2B5EF4-FFF2-40B4-BE49-F238E27FC236}">
                <a16:creationId xmlns:a16="http://schemas.microsoft.com/office/drawing/2014/main" id="{0F70ED26-1BB2-494A-9F9B-C77E25337F05}"/>
              </a:ext>
            </a:extLst>
          </p:cNvPr>
          <p:cNvSpPr>
            <a:spLocks noGrp="1"/>
          </p:cNvSpPr>
          <p:nvPr>
            <p:ph type="body" sz="quarter" idx="17" hasCustomPrompt="1"/>
          </p:nvPr>
        </p:nvSpPr>
        <p:spPr>
          <a:xfrm>
            <a:off x="6001250" y="5491187"/>
            <a:ext cx="5457323" cy="272105"/>
          </a:xfrm>
          <a:prstGeom prst="rect">
            <a:avLst/>
          </a:prstGeom>
        </p:spPr>
        <p:txBody>
          <a:bodyPr lIns="288000" anchor="ctr"/>
          <a:lstStyle>
            <a:lvl1pPr marL="0" indent="0" algn="ctr">
              <a:buNone/>
              <a:defRPr sz="12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here</a:t>
            </a:r>
          </a:p>
        </p:txBody>
      </p:sp>
      <p:sp>
        <p:nvSpPr>
          <p:cNvPr id="25"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26" name="Content Placeholder 2"/>
          <p:cNvSpPr>
            <a:spLocks noGrp="1"/>
          </p:cNvSpPr>
          <p:nvPr>
            <p:ph sz="half" idx="1" hasCustomPrompt="1"/>
          </p:nvPr>
        </p:nvSpPr>
        <p:spPr>
          <a:xfrm>
            <a:off x="292829" y="2239505"/>
            <a:ext cx="5438119" cy="2837512"/>
          </a:xfrm>
          <a:prstGeom prst="rect">
            <a:avLst/>
          </a:prstGeom>
        </p:spPr>
        <p:txBody>
          <a:bodyPr/>
          <a:lstStyle>
            <a:lvl1pPr marL="0" indent="0">
              <a:buNone/>
              <a:defRPr/>
            </a:lvl1pPr>
          </a:lstStyle>
          <a:p>
            <a:pPr lvl="0"/>
            <a:r>
              <a:rPr lang="en-GB" dirty="0"/>
              <a:t> </a:t>
            </a:r>
          </a:p>
        </p:txBody>
      </p:sp>
      <p:sp>
        <p:nvSpPr>
          <p:cNvPr id="27" name="Content Placeholder 2"/>
          <p:cNvSpPr>
            <a:spLocks noGrp="1"/>
          </p:cNvSpPr>
          <p:nvPr>
            <p:ph sz="half" idx="20" hasCustomPrompt="1"/>
          </p:nvPr>
        </p:nvSpPr>
        <p:spPr>
          <a:xfrm>
            <a:off x="6001250" y="2286000"/>
            <a:ext cx="5457322" cy="2791017"/>
          </a:xfrm>
          <a:prstGeom prst="rect">
            <a:avLst/>
          </a:prstGeom>
        </p:spPr>
        <p:txBody>
          <a:bodyPr/>
          <a:lstStyle>
            <a:lvl1pPr marL="0" indent="0">
              <a:buNone/>
              <a:defRPr/>
            </a:lvl1pPr>
          </a:lstStyle>
          <a:p>
            <a:pPr lvl="0"/>
            <a:r>
              <a:rPr lang="en-GB" dirty="0"/>
              <a:t> </a:t>
            </a:r>
          </a:p>
        </p:txBody>
      </p:sp>
      <p:sp>
        <p:nvSpPr>
          <p:cNvPr id="24" name="Rectangle 23"/>
          <p:cNvSpPr/>
          <p:nvPr userDrawn="1"/>
        </p:nvSpPr>
        <p:spPr>
          <a:xfrm>
            <a:off x="292829" y="1340889"/>
            <a:ext cx="5459708" cy="7981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28" name="Vertical Text Placeholder 2"/>
          <p:cNvSpPr>
            <a:spLocks noGrp="1"/>
          </p:cNvSpPr>
          <p:nvPr>
            <p:ph type="body" orient="vert" idx="24" hasCustomPrompt="1"/>
          </p:nvPr>
        </p:nvSpPr>
        <p:spPr>
          <a:xfrm>
            <a:off x="503715" y="1563285"/>
            <a:ext cx="4722802" cy="342737"/>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4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Key insight</a:t>
            </a:r>
          </a:p>
        </p:txBody>
      </p:sp>
      <p:sp>
        <p:nvSpPr>
          <p:cNvPr id="29" name="Rectangle 28"/>
          <p:cNvSpPr/>
          <p:nvPr userDrawn="1"/>
        </p:nvSpPr>
        <p:spPr>
          <a:xfrm>
            <a:off x="5998865" y="1348353"/>
            <a:ext cx="5459708" cy="7981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sp>
        <p:nvSpPr>
          <p:cNvPr id="32" name="Text Placeholder 4">
            <a:extLst>
              <a:ext uri="{FF2B5EF4-FFF2-40B4-BE49-F238E27FC236}">
                <a16:creationId xmlns:a16="http://schemas.microsoft.com/office/drawing/2014/main" id="{0F70ED26-1BB2-494A-9F9B-C77E25337F05}"/>
              </a:ext>
            </a:extLst>
          </p:cNvPr>
          <p:cNvSpPr>
            <a:spLocks noGrp="1"/>
          </p:cNvSpPr>
          <p:nvPr>
            <p:ph type="body" sz="quarter" idx="28"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31" name="Vertical Text Placeholder 2"/>
          <p:cNvSpPr>
            <a:spLocks noGrp="1"/>
          </p:cNvSpPr>
          <p:nvPr>
            <p:ph type="body" orient="vert" idx="29" hasCustomPrompt="1"/>
          </p:nvPr>
        </p:nvSpPr>
        <p:spPr>
          <a:xfrm>
            <a:off x="6278873" y="1563285"/>
            <a:ext cx="4722802" cy="342737"/>
          </a:xfrm>
          <a:prstGeom prst="rect">
            <a:avLst/>
          </a:prstGeom>
        </p:spPr>
        <p:txBody>
          <a:bodyPr vert="horz"/>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4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Key insight</a:t>
            </a:r>
          </a:p>
        </p:txBody>
      </p:sp>
      <p:sp>
        <p:nvSpPr>
          <p:cNvPr id="30" name="Text Placeholder 4">
            <a:extLst>
              <a:ext uri="{FF2B5EF4-FFF2-40B4-BE49-F238E27FC236}">
                <a16:creationId xmlns:a16="http://schemas.microsoft.com/office/drawing/2014/main" id="{CC83A6DE-03EB-4D7B-B2DF-9DA6187D7DAE}"/>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1403288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ge Take-outs x4">
    <p:spTree>
      <p:nvGrpSpPr>
        <p:cNvPr id="1" name=""/>
        <p:cNvGrpSpPr/>
        <p:nvPr/>
      </p:nvGrpSpPr>
      <p:grpSpPr>
        <a:xfrm>
          <a:off x="0" y="0"/>
          <a:ext cx="0" cy="0"/>
          <a:chOff x="0" y="0"/>
          <a:chExt cx="0" cy="0"/>
        </a:xfrm>
      </p:grpSpPr>
      <p:sp>
        <p:nvSpPr>
          <p:cNvPr id="2" name="Rectangle 1"/>
          <p:cNvSpPr/>
          <p:nvPr userDrawn="1"/>
        </p:nvSpPr>
        <p:spPr>
          <a:xfrm>
            <a:off x="2663273" y="1366016"/>
            <a:ext cx="3156904" cy="2159473"/>
          </a:xfrm>
          <a:prstGeom prst="rect">
            <a:avLst/>
          </a:prstGeom>
          <a:solidFill>
            <a:schemeClr val="bg1">
              <a:lumMod val="95000"/>
            </a:schemeClr>
          </a:solidFill>
          <a:ln>
            <a:noFill/>
          </a:ln>
        </p:spPr>
        <p:txBody>
          <a:bodyPr rtlCol="0" anchor="ctr">
            <a:noAutofit/>
          </a:bodyPr>
          <a:lstStyle/>
          <a:p>
            <a:pPr algn="ctr"/>
            <a:endParaRPr lang="en-GB" sz="1400">
              <a:solidFill>
                <a:schemeClr val="tx1">
                  <a:lumMod val="65000"/>
                  <a:lumOff val="35000"/>
                </a:schemeClr>
              </a:solidFill>
            </a:endParaRP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0" name="TextBox 1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2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25"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32" name="Text Placeholder 4">
            <a:extLst>
              <a:ext uri="{FF2B5EF4-FFF2-40B4-BE49-F238E27FC236}">
                <a16:creationId xmlns:a16="http://schemas.microsoft.com/office/drawing/2014/main" id="{0F70ED26-1BB2-494A-9F9B-C77E25337F05}"/>
              </a:ext>
            </a:extLst>
          </p:cNvPr>
          <p:cNvSpPr>
            <a:spLocks noGrp="1"/>
          </p:cNvSpPr>
          <p:nvPr>
            <p:ph type="body" sz="quarter" idx="28"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30" name="Freeform 29"/>
          <p:cNvSpPr/>
          <p:nvPr userDrawn="1"/>
        </p:nvSpPr>
        <p:spPr bwMode="auto">
          <a:xfrm>
            <a:off x="746125" y="1366016"/>
            <a:ext cx="1908175" cy="525462"/>
          </a:xfrm>
          <a:custGeom>
            <a:avLst/>
            <a:gdLst>
              <a:gd name="connsiteX0" fmla="*/ 0 w 1711542"/>
              <a:gd name="connsiteY0" fmla="*/ 0 h 442225"/>
              <a:gd name="connsiteX1" fmla="*/ 1711542 w 1711542"/>
              <a:gd name="connsiteY1" fmla="*/ 0 h 442225"/>
              <a:gd name="connsiteX2" fmla="*/ 1711542 w 1711542"/>
              <a:gd name="connsiteY2" fmla="*/ 442225 h 442225"/>
              <a:gd name="connsiteX3" fmla="*/ 0 w 1711542"/>
              <a:gd name="connsiteY3" fmla="*/ 442225 h 442225"/>
              <a:gd name="connsiteX4" fmla="*/ 0 w 1711542"/>
              <a:gd name="connsiteY4" fmla="*/ 0 h 44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542" h="442225">
                <a:moveTo>
                  <a:pt x="0" y="0"/>
                </a:moveTo>
                <a:lnTo>
                  <a:pt x="1711542" y="0"/>
                </a:lnTo>
                <a:lnTo>
                  <a:pt x="1711542" y="442225"/>
                </a:lnTo>
                <a:lnTo>
                  <a:pt x="0" y="442225"/>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1910" tIns="41910" rIns="41910" bIns="41910" spcCol="1270" anchor="ctr"/>
          <a:lstStyle/>
          <a:p>
            <a:pPr algn="ctr" defTabSz="488950" fontAlgn="auto">
              <a:lnSpc>
                <a:spcPct val="90000"/>
              </a:lnSpc>
              <a:spcBef>
                <a:spcPts val="0"/>
              </a:spcBef>
              <a:spcAft>
                <a:spcPct val="35000"/>
              </a:spcAft>
              <a:defRPr/>
            </a:pPr>
            <a:endParaRPr lang="en-US" sz="1100" b="1" dirty="0">
              <a:solidFill>
                <a:schemeClr val="accent5"/>
              </a:solidFill>
              <a:cs typeface="Arial" pitchFamily="34" charset="0"/>
            </a:endParaRPr>
          </a:p>
        </p:txBody>
      </p:sp>
      <p:sp>
        <p:nvSpPr>
          <p:cNvPr id="33" name="Freeform 32"/>
          <p:cNvSpPr/>
          <p:nvPr userDrawn="1"/>
        </p:nvSpPr>
        <p:spPr bwMode="auto">
          <a:xfrm>
            <a:off x="742950" y="3779228"/>
            <a:ext cx="1908175" cy="525463"/>
          </a:xfrm>
          <a:custGeom>
            <a:avLst/>
            <a:gdLst>
              <a:gd name="connsiteX0" fmla="*/ 0 w 1711542"/>
              <a:gd name="connsiteY0" fmla="*/ 0 h 442225"/>
              <a:gd name="connsiteX1" fmla="*/ 1711542 w 1711542"/>
              <a:gd name="connsiteY1" fmla="*/ 0 h 442225"/>
              <a:gd name="connsiteX2" fmla="*/ 1711542 w 1711542"/>
              <a:gd name="connsiteY2" fmla="*/ 442225 h 442225"/>
              <a:gd name="connsiteX3" fmla="*/ 0 w 1711542"/>
              <a:gd name="connsiteY3" fmla="*/ 442225 h 442225"/>
              <a:gd name="connsiteX4" fmla="*/ 0 w 1711542"/>
              <a:gd name="connsiteY4" fmla="*/ 0 h 44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542" h="442225">
                <a:moveTo>
                  <a:pt x="0" y="0"/>
                </a:moveTo>
                <a:lnTo>
                  <a:pt x="1711542" y="0"/>
                </a:lnTo>
                <a:lnTo>
                  <a:pt x="1711542" y="442225"/>
                </a:lnTo>
                <a:lnTo>
                  <a:pt x="0" y="442225"/>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1910" tIns="41910" rIns="41910" bIns="41910" spcCol="1270" anchor="ctr"/>
          <a:lstStyle/>
          <a:p>
            <a:pPr algn="ctr" defTabSz="488950" fontAlgn="auto">
              <a:lnSpc>
                <a:spcPct val="90000"/>
              </a:lnSpc>
              <a:spcBef>
                <a:spcPts val="0"/>
              </a:spcBef>
              <a:spcAft>
                <a:spcPct val="35000"/>
              </a:spcAft>
              <a:defRPr/>
            </a:pPr>
            <a:endParaRPr lang="en-US" sz="1100" b="1" dirty="0">
              <a:solidFill>
                <a:schemeClr val="accent5"/>
              </a:solidFill>
              <a:cs typeface="Arial" pitchFamily="34" charset="0"/>
            </a:endParaRPr>
          </a:p>
        </p:txBody>
      </p:sp>
      <p:sp>
        <p:nvSpPr>
          <p:cNvPr id="35" name="Freeform 34"/>
          <p:cNvSpPr/>
          <p:nvPr userDrawn="1"/>
        </p:nvSpPr>
        <p:spPr bwMode="auto">
          <a:xfrm>
            <a:off x="6084000" y="1366016"/>
            <a:ext cx="1908175" cy="525462"/>
          </a:xfrm>
          <a:custGeom>
            <a:avLst/>
            <a:gdLst>
              <a:gd name="connsiteX0" fmla="*/ 0 w 1711542"/>
              <a:gd name="connsiteY0" fmla="*/ 0 h 442225"/>
              <a:gd name="connsiteX1" fmla="*/ 1711542 w 1711542"/>
              <a:gd name="connsiteY1" fmla="*/ 0 h 442225"/>
              <a:gd name="connsiteX2" fmla="*/ 1711542 w 1711542"/>
              <a:gd name="connsiteY2" fmla="*/ 442225 h 442225"/>
              <a:gd name="connsiteX3" fmla="*/ 0 w 1711542"/>
              <a:gd name="connsiteY3" fmla="*/ 442225 h 442225"/>
              <a:gd name="connsiteX4" fmla="*/ 0 w 1711542"/>
              <a:gd name="connsiteY4" fmla="*/ 0 h 44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542" h="442225">
                <a:moveTo>
                  <a:pt x="0" y="0"/>
                </a:moveTo>
                <a:lnTo>
                  <a:pt x="1711542" y="0"/>
                </a:lnTo>
                <a:lnTo>
                  <a:pt x="1711542" y="442225"/>
                </a:lnTo>
                <a:lnTo>
                  <a:pt x="0" y="442225"/>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1910" tIns="41910" rIns="41910" bIns="41910" spcCol="1270" anchor="ctr"/>
          <a:lstStyle/>
          <a:p>
            <a:pPr algn="ctr" defTabSz="488950" fontAlgn="auto">
              <a:lnSpc>
                <a:spcPct val="90000"/>
              </a:lnSpc>
              <a:spcBef>
                <a:spcPts val="0"/>
              </a:spcBef>
              <a:spcAft>
                <a:spcPct val="35000"/>
              </a:spcAft>
              <a:defRPr/>
            </a:pPr>
            <a:endParaRPr lang="en-US" sz="1100" b="1" dirty="0">
              <a:solidFill>
                <a:schemeClr val="accent5"/>
              </a:solidFill>
              <a:cs typeface="Arial" pitchFamily="34" charset="0"/>
            </a:endParaRPr>
          </a:p>
        </p:txBody>
      </p:sp>
      <p:sp>
        <p:nvSpPr>
          <p:cNvPr id="37" name="Freeform 36"/>
          <p:cNvSpPr/>
          <p:nvPr userDrawn="1"/>
        </p:nvSpPr>
        <p:spPr bwMode="auto">
          <a:xfrm>
            <a:off x="6084000" y="3779228"/>
            <a:ext cx="1908175" cy="525463"/>
          </a:xfrm>
          <a:custGeom>
            <a:avLst/>
            <a:gdLst>
              <a:gd name="connsiteX0" fmla="*/ 0 w 1711542"/>
              <a:gd name="connsiteY0" fmla="*/ 0 h 442225"/>
              <a:gd name="connsiteX1" fmla="*/ 1711542 w 1711542"/>
              <a:gd name="connsiteY1" fmla="*/ 0 h 442225"/>
              <a:gd name="connsiteX2" fmla="*/ 1711542 w 1711542"/>
              <a:gd name="connsiteY2" fmla="*/ 442225 h 442225"/>
              <a:gd name="connsiteX3" fmla="*/ 0 w 1711542"/>
              <a:gd name="connsiteY3" fmla="*/ 442225 h 442225"/>
              <a:gd name="connsiteX4" fmla="*/ 0 w 1711542"/>
              <a:gd name="connsiteY4" fmla="*/ 0 h 44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542" h="442225">
                <a:moveTo>
                  <a:pt x="0" y="0"/>
                </a:moveTo>
                <a:lnTo>
                  <a:pt x="1711542" y="0"/>
                </a:lnTo>
                <a:lnTo>
                  <a:pt x="1711542" y="442225"/>
                </a:lnTo>
                <a:lnTo>
                  <a:pt x="0" y="442225"/>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1910" tIns="41910" rIns="41910" bIns="41910" spcCol="1270" anchor="ctr"/>
          <a:lstStyle/>
          <a:p>
            <a:pPr algn="ctr" defTabSz="488950" fontAlgn="auto">
              <a:lnSpc>
                <a:spcPct val="90000"/>
              </a:lnSpc>
              <a:spcBef>
                <a:spcPts val="0"/>
              </a:spcBef>
              <a:spcAft>
                <a:spcPct val="35000"/>
              </a:spcAft>
              <a:defRPr/>
            </a:pPr>
            <a:endParaRPr lang="en-US" sz="1100" b="1" dirty="0">
              <a:solidFill>
                <a:schemeClr val="accent5"/>
              </a:solidFill>
              <a:cs typeface="Arial" pitchFamily="34" charset="0"/>
            </a:endParaRPr>
          </a:p>
        </p:txBody>
      </p:sp>
      <p:sp>
        <p:nvSpPr>
          <p:cNvPr id="39" name="Content Placeholder 2"/>
          <p:cNvSpPr>
            <a:spLocks noGrp="1"/>
          </p:cNvSpPr>
          <p:nvPr>
            <p:ph sz="half" idx="1" hasCustomPrompt="1"/>
          </p:nvPr>
        </p:nvSpPr>
        <p:spPr>
          <a:xfrm>
            <a:off x="6091749" y="1891478"/>
            <a:ext cx="1914040" cy="1634011"/>
          </a:xfrm>
          <a:prstGeom prst="rect">
            <a:avLst/>
          </a:prstGeom>
        </p:spPr>
        <p:txBody>
          <a:bodyPr/>
          <a:lstStyle>
            <a:lvl1pPr marL="0" indent="0">
              <a:buNone/>
              <a:defRPr sz="1200">
                <a:latin typeface="+mn-lt"/>
              </a:defRPr>
            </a:lvl1pPr>
          </a:lstStyle>
          <a:p>
            <a:pPr lvl="0"/>
            <a:r>
              <a:rPr lang="en-GB" dirty="0"/>
              <a:t> </a:t>
            </a:r>
          </a:p>
        </p:txBody>
      </p:sp>
      <p:sp>
        <p:nvSpPr>
          <p:cNvPr id="40" name="Content Placeholder 2"/>
          <p:cNvSpPr>
            <a:spLocks noGrp="1"/>
          </p:cNvSpPr>
          <p:nvPr>
            <p:ph sz="half" idx="29" hasCustomPrompt="1"/>
          </p:nvPr>
        </p:nvSpPr>
        <p:spPr>
          <a:xfrm>
            <a:off x="746125" y="1891478"/>
            <a:ext cx="1914040" cy="1634011"/>
          </a:xfrm>
          <a:prstGeom prst="rect">
            <a:avLst/>
          </a:prstGeom>
        </p:spPr>
        <p:txBody>
          <a:bodyPr/>
          <a:lstStyle>
            <a:lvl1pPr marL="0" indent="0">
              <a:buNone/>
              <a:defRPr sz="1200">
                <a:latin typeface="+mn-lt"/>
              </a:defRPr>
            </a:lvl1pPr>
          </a:lstStyle>
          <a:p>
            <a:pPr lvl="0"/>
            <a:r>
              <a:rPr lang="en-GB" dirty="0"/>
              <a:t> </a:t>
            </a:r>
          </a:p>
        </p:txBody>
      </p:sp>
      <p:sp>
        <p:nvSpPr>
          <p:cNvPr id="41" name="Content Placeholder 2"/>
          <p:cNvSpPr>
            <a:spLocks noGrp="1"/>
          </p:cNvSpPr>
          <p:nvPr>
            <p:ph sz="half" idx="30" hasCustomPrompt="1"/>
          </p:nvPr>
        </p:nvSpPr>
        <p:spPr>
          <a:xfrm>
            <a:off x="6091749" y="4304691"/>
            <a:ext cx="1914040" cy="1634011"/>
          </a:xfrm>
          <a:prstGeom prst="rect">
            <a:avLst/>
          </a:prstGeom>
        </p:spPr>
        <p:txBody>
          <a:bodyPr/>
          <a:lstStyle>
            <a:lvl1pPr marL="0" indent="0">
              <a:buNone/>
              <a:defRPr sz="1200">
                <a:latin typeface="+mn-lt"/>
              </a:defRPr>
            </a:lvl1pPr>
          </a:lstStyle>
          <a:p>
            <a:pPr lvl="0"/>
            <a:r>
              <a:rPr lang="en-GB" dirty="0"/>
              <a:t> </a:t>
            </a:r>
          </a:p>
        </p:txBody>
      </p:sp>
      <p:sp>
        <p:nvSpPr>
          <p:cNvPr id="42" name="Content Placeholder 2"/>
          <p:cNvSpPr>
            <a:spLocks noGrp="1"/>
          </p:cNvSpPr>
          <p:nvPr>
            <p:ph sz="half" idx="31" hasCustomPrompt="1"/>
          </p:nvPr>
        </p:nvSpPr>
        <p:spPr>
          <a:xfrm>
            <a:off x="746125" y="4304691"/>
            <a:ext cx="1914040" cy="1634011"/>
          </a:xfrm>
          <a:prstGeom prst="rect">
            <a:avLst/>
          </a:prstGeom>
        </p:spPr>
        <p:txBody>
          <a:bodyPr/>
          <a:lstStyle>
            <a:lvl1pPr marL="0" indent="0">
              <a:buNone/>
              <a:defRPr sz="1200">
                <a:latin typeface="+mn-lt"/>
              </a:defRPr>
            </a:lvl1pPr>
          </a:lstStyle>
          <a:p>
            <a:pPr lvl="0"/>
            <a:r>
              <a:rPr lang="en-GB" dirty="0"/>
              <a:t> </a:t>
            </a:r>
          </a:p>
        </p:txBody>
      </p:sp>
      <p:sp>
        <p:nvSpPr>
          <p:cNvPr id="43" name="Vertical Text Placeholder 2"/>
          <p:cNvSpPr>
            <a:spLocks noGrp="1"/>
          </p:cNvSpPr>
          <p:nvPr>
            <p:ph type="body" orient="vert" idx="24" hasCustomPrompt="1"/>
          </p:nvPr>
        </p:nvSpPr>
        <p:spPr>
          <a:xfrm rot="16200000">
            <a:off x="1515419" y="708305"/>
            <a:ext cx="379707" cy="1845213"/>
          </a:xfrm>
          <a:prstGeom prst="rect">
            <a:avLst/>
          </a:prstGeom>
        </p:spPr>
        <p:txBody>
          <a:bodyPr vert="eaVert"/>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1</a:t>
            </a:r>
          </a:p>
        </p:txBody>
      </p:sp>
      <p:sp>
        <p:nvSpPr>
          <p:cNvPr id="47" name="Vertical Text Placeholder 2"/>
          <p:cNvSpPr>
            <a:spLocks noGrp="1"/>
          </p:cNvSpPr>
          <p:nvPr>
            <p:ph type="body" orient="vert" idx="32" hasCustomPrompt="1"/>
          </p:nvPr>
        </p:nvSpPr>
        <p:spPr>
          <a:xfrm rot="16200000">
            <a:off x="6848233" y="708305"/>
            <a:ext cx="379707" cy="1845213"/>
          </a:xfrm>
          <a:prstGeom prst="rect">
            <a:avLst/>
          </a:prstGeom>
        </p:spPr>
        <p:txBody>
          <a:bodyPr vert="eaVert"/>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2</a:t>
            </a:r>
          </a:p>
        </p:txBody>
      </p:sp>
      <p:sp>
        <p:nvSpPr>
          <p:cNvPr id="49" name="Vertical Text Placeholder 2"/>
          <p:cNvSpPr>
            <a:spLocks noGrp="1"/>
          </p:cNvSpPr>
          <p:nvPr>
            <p:ph type="body" orient="vert" idx="33" hasCustomPrompt="1"/>
          </p:nvPr>
        </p:nvSpPr>
        <p:spPr>
          <a:xfrm rot="16200000">
            <a:off x="1515419" y="3119352"/>
            <a:ext cx="379707" cy="1845213"/>
          </a:xfrm>
          <a:prstGeom prst="rect">
            <a:avLst/>
          </a:prstGeom>
        </p:spPr>
        <p:txBody>
          <a:bodyPr vert="eaVert"/>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3</a:t>
            </a:r>
          </a:p>
        </p:txBody>
      </p:sp>
      <p:sp>
        <p:nvSpPr>
          <p:cNvPr id="52" name="Vertical Text Placeholder 2"/>
          <p:cNvSpPr>
            <a:spLocks noGrp="1"/>
          </p:cNvSpPr>
          <p:nvPr>
            <p:ph type="body" orient="vert" idx="34" hasCustomPrompt="1"/>
          </p:nvPr>
        </p:nvSpPr>
        <p:spPr>
          <a:xfrm rot="16200000">
            <a:off x="6848233" y="3119352"/>
            <a:ext cx="379707" cy="1845213"/>
          </a:xfrm>
          <a:prstGeom prst="rect">
            <a:avLst/>
          </a:prstGeom>
        </p:spPr>
        <p:txBody>
          <a:bodyPr vert="eaVert"/>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4</a:t>
            </a:r>
          </a:p>
        </p:txBody>
      </p:sp>
      <p:sp>
        <p:nvSpPr>
          <p:cNvPr id="44" name="Vertical Text Placeholder 2"/>
          <p:cNvSpPr>
            <a:spLocks noGrp="1"/>
          </p:cNvSpPr>
          <p:nvPr>
            <p:ph type="body" orient="vert" idx="26" hasCustomPrompt="1"/>
          </p:nvPr>
        </p:nvSpPr>
        <p:spPr>
          <a:xfrm>
            <a:off x="2848798" y="1529540"/>
            <a:ext cx="2827733" cy="1846032"/>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commentary</a:t>
            </a:r>
          </a:p>
        </p:txBody>
      </p:sp>
      <p:sp>
        <p:nvSpPr>
          <p:cNvPr id="45" name="Rectangle 44"/>
          <p:cNvSpPr/>
          <p:nvPr userDrawn="1"/>
        </p:nvSpPr>
        <p:spPr>
          <a:xfrm>
            <a:off x="2663273" y="3779228"/>
            <a:ext cx="3156904" cy="2159473"/>
          </a:xfrm>
          <a:prstGeom prst="rect">
            <a:avLst/>
          </a:prstGeom>
          <a:solidFill>
            <a:schemeClr val="bg1">
              <a:lumMod val="95000"/>
            </a:schemeClr>
          </a:solidFill>
          <a:ln>
            <a:noFill/>
          </a:ln>
        </p:spPr>
        <p:txBody>
          <a:bodyPr rtlCol="0" anchor="ctr">
            <a:noAutofit/>
          </a:bodyPr>
          <a:lstStyle/>
          <a:p>
            <a:pPr algn="ctr"/>
            <a:endParaRPr lang="en-GB" sz="1400">
              <a:solidFill>
                <a:schemeClr val="tx1">
                  <a:lumMod val="65000"/>
                  <a:lumOff val="35000"/>
                </a:schemeClr>
              </a:solidFill>
            </a:endParaRPr>
          </a:p>
        </p:txBody>
      </p:sp>
      <p:sp>
        <p:nvSpPr>
          <p:cNvPr id="48" name="Vertical Text Placeholder 2"/>
          <p:cNvSpPr>
            <a:spLocks noGrp="1"/>
          </p:cNvSpPr>
          <p:nvPr>
            <p:ph type="body" orient="vert" idx="35" hasCustomPrompt="1"/>
          </p:nvPr>
        </p:nvSpPr>
        <p:spPr>
          <a:xfrm>
            <a:off x="2848798" y="3942752"/>
            <a:ext cx="2827733" cy="1846032"/>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commentary</a:t>
            </a:r>
          </a:p>
        </p:txBody>
      </p:sp>
      <p:sp>
        <p:nvSpPr>
          <p:cNvPr id="50" name="Rectangle 49"/>
          <p:cNvSpPr/>
          <p:nvPr userDrawn="1"/>
        </p:nvSpPr>
        <p:spPr>
          <a:xfrm>
            <a:off x="7992173" y="1366016"/>
            <a:ext cx="3156904" cy="2159473"/>
          </a:xfrm>
          <a:prstGeom prst="rect">
            <a:avLst/>
          </a:prstGeom>
          <a:solidFill>
            <a:schemeClr val="bg1">
              <a:lumMod val="95000"/>
            </a:schemeClr>
          </a:solidFill>
          <a:ln>
            <a:noFill/>
          </a:ln>
        </p:spPr>
        <p:txBody>
          <a:bodyPr rtlCol="0" anchor="ctr">
            <a:noAutofit/>
          </a:bodyPr>
          <a:lstStyle/>
          <a:p>
            <a:pPr algn="ctr"/>
            <a:endParaRPr lang="en-GB" sz="1400">
              <a:solidFill>
                <a:schemeClr val="tx1">
                  <a:lumMod val="65000"/>
                  <a:lumOff val="35000"/>
                </a:schemeClr>
              </a:solidFill>
            </a:endParaRPr>
          </a:p>
        </p:txBody>
      </p:sp>
      <p:sp>
        <p:nvSpPr>
          <p:cNvPr id="51" name="Vertical Text Placeholder 2"/>
          <p:cNvSpPr>
            <a:spLocks noGrp="1"/>
          </p:cNvSpPr>
          <p:nvPr>
            <p:ph type="body" orient="vert" idx="36" hasCustomPrompt="1"/>
          </p:nvPr>
        </p:nvSpPr>
        <p:spPr>
          <a:xfrm>
            <a:off x="8177698" y="1529540"/>
            <a:ext cx="2827733" cy="1846032"/>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commentary</a:t>
            </a:r>
          </a:p>
        </p:txBody>
      </p:sp>
      <p:sp>
        <p:nvSpPr>
          <p:cNvPr id="56" name="Rectangle 55"/>
          <p:cNvSpPr/>
          <p:nvPr userDrawn="1"/>
        </p:nvSpPr>
        <p:spPr>
          <a:xfrm>
            <a:off x="7992173" y="3789413"/>
            <a:ext cx="3156904" cy="2159473"/>
          </a:xfrm>
          <a:prstGeom prst="rect">
            <a:avLst/>
          </a:prstGeom>
          <a:solidFill>
            <a:schemeClr val="bg1">
              <a:lumMod val="95000"/>
            </a:schemeClr>
          </a:solidFill>
          <a:ln>
            <a:noFill/>
          </a:ln>
        </p:spPr>
        <p:txBody>
          <a:bodyPr rtlCol="0" anchor="ctr">
            <a:noAutofit/>
          </a:bodyPr>
          <a:lstStyle/>
          <a:p>
            <a:pPr algn="ctr"/>
            <a:endParaRPr lang="en-GB" sz="1400">
              <a:solidFill>
                <a:schemeClr val="tx1">
                  <a:lumMod val="65000"/>
                  <a:lumOff val="35000"/>
                </a:schemeClr>
              </a:solidFill>
            </a:endParaRPr>
          </a:p>
        </p:txBody>
      </p:sp>
      <p:sp>
        <p:nvSpPr>
          <p:cNvPr id="57" name="Vertical Text Placeholder 2"/>
          <p:cNvSpPr>
            <a:spLocks noGrp="1"/>
          </p:cNvSpPr>
          <p:nvPr>
            <p:ph type="body" orient="vert" idx="37" hasCustomPrompt="1"/>
          </p:nvPr>
        </p:nvSpPr>
        <p:spPr>
          <a:xfrm>
            <a:off x="8177698" y="3952937"/>
            <a:ext cx="2827733" cy="1846032"/>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commentary</a:t>
            </a:r>
          </a:p>
        </p:txBody>
      </p:sp>
      <p:sp>
        <p:nvSpPr>
          <p:cNvPr id="31" name="Text Placeholder 4">
            <a:extLst>
              <a:ext uri="{FF2B5EF4-FFF2-40B4-BE49-F238E27FC236}">
                <a16:creationId xmlns:a16="http://schemas.microsoft.com/office/drawing/2014/main" id="{4299B27B-971D-4A67-A393-A38281BCC2C1}"/>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1845087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age Take-outs x2">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0" name="TextBox 1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2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25"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32" name="Text Placeholder 4">
            <a:extLst>
              <a:ext uri="{FF2B5EF4-FFF2-40B4-BE49-F238E27FC236}">
                <a16:creationId xmlns:a16="http://schemas.microsoft.com/office/drawing/2014/main" id="{0F70ED26-1BB2-494A-9F9B-C77E25337F05}"/>
              </a:ext>
            </a:extLst>
          </p:cNvPr>
          <p:cNvSpPr>
            <a:spLocks noGrp="1"/>
          </p:cNvSpPr>
          <p:nvPr>
            <p:ph type="body" sz="quarter" idx="28"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30" name="Freeform 29"/>
          <p:cNvSpPr/>
          <p:nvPr userDrawn="1"/>
        </p:nvSpPr>
        <p:spPr bwMode="auto">
          <a:xfrm>
            <a:off x="611372" y="1354615"/>
            <a:ext cx="1908175" cy="525462"/>
          </a:xfrm>
          <a:custGeom>
            <a:avLst/>
            <a:gdLst>
              <a:gd name="connsiteX0" fmla="*/ 0 w 1711542"/>
              <a:gd name="connsiteY0" fmla="*/ 0 h 442225"/>
              <a:gd name="connsiteX1" fmla="*/ 1711542 w 1711542"/>
              <a:gd name="connsiteY1" fmla="*/ 0 h 442225"/>
              <a:gd name="connsiteX2" fmla="*/ 1711542 w 1711542"/>
              <a:gd name="connsiteY2" fmla="*/ 442225 h 442225"/>
              <a:gd name="connsiteX3" fmla="*/ 0 w 1711542"/>
              <a:gd name="connsiteY3" fmla="*/ 442225 h 442225"/>
              <a:gd name="connsiteX4" fmla="*/ 0 w 1711542"/>
              <a:gd name="connsiteY4" fmla="*/ 0 h 44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542" h="442225">
                <a:moveTo>
                  <a:pt x="0" y="0"/>
                </a:moveTo>
                <a:lnTo>
                  <a:pt x="1711542" y="0"/>
                </a:lnTo>
                <a:lnTo>
                  <a:pt x="1711542" y="442225"/>
                </a:lnTo>
                <a:lnTo>
                  <a:pt x="0" y="442225"/>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1910" tIns="41910" rIns="41910" bIns="41910" spcCol="1270" anchor="ctr"/>
          <a:lstStyle/>
          <a:p>
            <a:pPr algn="ctr" defTabSz="488950" fontAlgn="auto">
              <a:lnSpc>
                <a:spcPct val="90000"/>
              </a:lnSpc>
              <a:spcBef>
                <a:spcPts val="0"/>
              </a:spcBef>
              <a:spcAft>
                <a:spcPct val="35000"/>
              </a:spcAft>
              <a:defRPr/>
            </a:pPr>
            <a:endParaRPr lang="en-US" sz="1100" b="1" dirty="0">
              <a:solidFill>
                <a:schemeClr val="accent5"/>
              </a:solidFill>
              <a:cs typeface="Arial" pitchFamily="34" charset="0"/>
            </a:endParaRPr>
          </a:p>
        </p:txBody>
      </p:sp>
      <p:sp>
        <p:nvSpPr>
          <p:cNvPr id="33" name="Freeform 32"/>
          <p:cNvSpPr/>
          <p:nvPr userDrawn="1"/>
        </p:nvSpPr>
        <p:spPr bwMode="auto">
          <a:xfrm>
            <a:off x="608197" y="3767827"/>
            <a:ext cx="1908175" cy="525463"/>
          </a:xfrm>
          <a:custGeom>
            <a:avLst/>
            <a:gdLst>
              <a:gd name="connsiteX0" fmla="*/ 0 w 1711542"/>
              <a:gd name="connsiteY0" fmla="*/ 0 h 442225"/>
              <a:gd name="connsiteX1" fmla="*/ 1711542 w 1711542"/>
              <a:gd name="connsiteY1" fmla="*/ 0 h 442225"/>
              <a:gd name="connsiteX2" fmla="*/ 1711542 w 1711542"/>
              <a:gd name="connsiteY2" fmla="*/ 442225 h 442225"/>
              <a:gd name="connsiteX3" fmla="*/ 0 w 1711542"/>
              <a:gd name="connsiteY3" fmla="*/ 442225 h 442225"/>
              <a:gd name="connsiteX4" fmla="*/ 0 w 1711542"/>
              <a:gd name="connsiteY4" fmla="*/ 0 h 442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542" h="442225">
                <a:moveTo>
                  <a:pt x="0" y="0"/>
                </a:moveTo>
                <a:lnTo>
                  <a:pt x="1711542" y="0"/>
                </a:lnTo>
                <a:lnTo>
                  <a:pt x="1711542" y="442225"/>
                </a:lnTo>
                <a:lnTo>
                  <a:pt x="0" y="442225"/>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41910" tIns="41910" rIns="41910" bIns="41910" spcCol="1270" anchor="ctr"/>
          <a:lstStyle/>
          <a:p>
            <a:pPr algn="ctr" defTabSz="488950" fontAlgn="auto">
              <a:lnSpc>
                <a:spcPct val="90000"/>
              </a:lnSpc>
              <a:spcBef>
                <a:spcPts val="0"/>
              </a:spcBef>
              <a:spcAft>
                <a:spcPct val="35000"/>
              </a:spcAft>
              <a:defRPr/>
            </a:pPr>
            <a:endParaRPr lang="en-US" sz="1100" b="1" dirty="0">
              <a:solidFill>
                <a:schemeClr val="accent5"/>
              </a:solidFill>
              <a:cs typeface="Arial" pitchFamily="34" charset="0"/>
            </a:endParaRPr>
          </a:p>
        </p:txBody>
      </p:sp>
      <p:sp>
        <p:nvSpPr>
          <p:cNvPr id="40" name="Content Placeholder 2"/>
          <p:cNvSpPr>
            <a:spLocks noGrp="1"/>
          </p:cNvSpPr>
          <p:nvPr>
            <p:ph sz="half" idx="29" hasCustomPrompt="1"/>
          </p:nvPr>
        </p:nvSpPr>
        <p:spPr>
          <a:xfrm>
            <a:off x="611372" y="1880077"/>
            <a:ext cx="1914040" cy="1634011"/>
          </a:xfrm>
          <a:prstGeom prst="rect">
            <a:avLst/>
          </a:prstGeom>
        </p:spPr>
        <p:txBody>
          <a:bodyPr/>
          <a:lstStyle>
            <a:lvl1pPr marL="0" indent="0">
              <a:buNone/>
              <a:defRPr sz="1200">
                <a:latin typeface="+mn-lt"/>
              </a:defRPr>
            </a:lvl1pPr>
          </a:lstStyle>
          <a:p>
            <a:pPr lvl="0"/>
            <a:r>
              <a:rPr lang="en-GB" dirty="0"/>
              <a:t> </a:t>
            </a:r>
          </a:p>
        </p:txBody>
      </p:sp>
      <p:sp>
        <p:nvSpPr>
          <p:cNvPr id="42" name="Content Placeholder 2"/>
          <p:cNvSpPr>
            <a:spLocks noGrp="1"/>
          </p:cNvSpPr>
          <p:nvPr>
            <p:ph sz="half" idx="31" hasCustomPrompt="1"/>
          </p:nvPr>
        </p:nvSpPr>
        <p:spPr>
          <a:xfrm>
            <a:off x="611372" y="4293290"/>
            <a:ext cx="1914040" cy="1634011"/>
          </a:xfrm>
          <a:prstGeom prst="rect">
            <a:avLst/>
          </a:prstGeom>
        </p:spPr>
        <p:txBody>
          <a:bodyPr/>
          <a:lstStyle>
            <a:lvl1pPr marL="0" indent="0">
              <a:buNone/>
              <a:defRPr sz="1200">
                <a:latin typeface="+mn-lt"/>
              </a:defRPr>
            </a:lvl1pPr>
          </a:lstStyle>
          <a:p>
            <a:pPr lvl="0"/>
            <a:r>
              <a:rPr lang="en-GB" dirty="0"/>
              <a:t> </a:t>
            </a:r>
          </a:p>
        </p:txBody>
      </p:sp>
      <p:sp>
        <p:nvSpPr>
          <p:cNvPr id="43" name="Vertical Text Placeholder 2"/>
          <p:cNvSpPr>
            <a:spLocks noGrp="1"/>
          </p:cNvSpPr>
          <p:nvPr>
            <p:ph type="body" orient="vert" idx="24" hasCustomPrompt="1"/>
          </p:nvPr>
        </p:nvSpPr>
        <p:spPr>
          <a:xfrm rot="16200000">
            <a:off x="1380666" y="696904"/>
            <a:ext cx="379707" cy="1845213"/>
          </a:xfrm>
          <a:prstGeom prst="rect">
            <a:avLst/>
          </a:prstGeom>
        </p:spPr>
        <p:txBody>
          <a:bodyPr vert="eaVert"/>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1</a:t>
            </a:r>
          </a:p>
        </p:txBody>
      </p:sp>
      <p:sp>
        <p:nvSpPr>
          <p:cNvPr id="49" name="Vertical Text Placeholder 2"/>
          <p:cNvSpPr>
            <a:spLocks noGrp="1"/>
          </p:cNvSpPr>
          <p:nvPr>
            <p:ph type="body" orient="vert" idx="33" hasCustomPrompt="1"/>
          </p:nvPr>
        </p:nvSpPr>
        <p:spPr>
          <a:xfrm rot="16200000">
            <a:off x="1380666" y="3107951"/>
            <a:ext cx="379707" cy="1845213"/>
          </a:xfrm>
          <a:prstGeom prst="rect">
            <a:avLst/>
          </a:prstGeom>
        </p:spPr>
        <p:txBody>
          <a:bodyPr vert="eaVert"/>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solidFill>
                  <a:schemeClr val="bg1"/>
                </a:solidFill>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2</a:t>
            </a:r>
          </a:p>
        </p:txBody>
      </p:sp>
      <p:sp>
        <p:nvSpPr>
          <p:cNvPr id="24" name="Rectangle 23"/>
          <p:cNvSpPr/>
          <p:nvPr userDrawn="1"/>
        </p:nvSpPr>
        <p:spPr>
          <a:xfrm>
            <a:off x="2556087" y="1361418"/>
            <a:ext cx="8804924" cy="2159473"/>
          </a:xfrm>
          <a:prstGeom prst="rect">
            <a:avLst/>
          </a:prstGeom>
          <a:solidFill>
            <a:schemeClr val="bg1">
              <a:lumMod val="95000"/>
            </a:schemeClr>
          </a:solidFill>
          <a:ln>
            <a:noFill/>
          </a:ln>
        </p:spPr>
        <p:txBody>
          <a:bodyPr rtlCol="0" anchor="ctr">
            <a:noAutofit/>
          </a:bodyPr>
          <a:lstStyle/>
          <a:p>
            <a:pPr algn="ctr"/>
            <a:endParaRPr lang="en-GB" sz="1400">
              <a:solidFill>
                <a:schemeClr val="tx1">
                  <a:lumMod val="65000"/>
                  <a:lumOff val="35000"/>
                </a:schemeClr>
              </a:solidFill>
            </a:endParaRPr>
          </a:p>
        </p:txBody>
      </p:sp>
      <p:sp>
        <p:nvSpPr>
          <p:cNvPr id="26" name="Vertical Text Placeholder 2"/>
          <p:cNvSpPr>
            <a:spLocks noGrp="1"/>
          </p:cNvSpPr>
          <p:nvPr>
            <p:ph type="body" orient="vert" idx="26" hasCustomPrompt="1"/>
          </p:nvPr>
        </p:nvSpPr>
        <p:spPr>
          <a:xfrm>
            <a:off x="2704420" y="1518139"/>
            <a:ext cx="8422385" cy="1846032"/>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commentary</a:t>
            </a:r>
          </a:p>
        </p:txBody>
      </p:sp>
      <p:sp>
        <p:nvSpPr>
          <p:cNvPr id="27" name="Rectangle 26"/>
          <p:cNvSpPr/>
          <p:nvPr userDrawn="1"/>
        </p:nvSpPr>
        <p:spPr>
          <a:xfrm>
            <a:off x="2518895" y="3767828"/>
            <a:ext cx="8804924" cy="2159473"/>
          </a:xfrm>
          <a:prstGeom prst="rect">
            <a:avLst/>
          </a:prstGeom>
          <a:solidFill>
            <a:schemeClr val="bg1">
              <a:lumMod val="95000"/>
            </a:schemeClr>
          </a:solidFill>
          <a:ln>
            <a:noFill/>
          </a:ln>
        </p:spPr>
        <p:txBody>
          <a:bodyPr rtlCol="0" anchor="ctr">
            <a:noAutofit/>
          </a:bodyPr>
          <a:lstStyle/>
          <a:p>
            <a:pPr algn="ctr"/>
            <a:endParaRPr lang="en-GB" sz="1400">
              <a:solidFill>
                <a:schemeClr val="tx1">
                  <a:lumMod val="65000"/>
                  <a:lumOff val="35000"/>
                </a:schemeClr>
              </a:solidFill>
            </a:endParaRPr>
          </a:p>
        </p:txBody>
      </p:sp>
      <p:sp>
        <p:nvSpPr>
          <p:cNvPr id="28" name="Vertical Text Placeholder 2"/>
          <p:cNvSpPr>
            <a:spLocks noGrp="1"/>
          </p:cNvSpPr>
          <p:nvPr>
            <p:ph type="body" orient="vert" idx="34" hasCustomPrompt="1"/>
          </p:nvPr>
        </p:nvSpPr>
        <p:spPr>
          <a:xfrm>
            <a:off x="2704420" y="3931352"/>
            <a:ext cx="8422385" cy="1846032"/>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120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Take-out commentary</a:t>
            </a:r>
          </a:p>
        </p:txBody>
      </p:sp>
      <p:sp>
        <p:nvSpPr>
          <p:cNvPr id="29" name="Text Placeholder 4">
            <a:extLst>
              <a:ext uri="{FF2B5EF4-FFF2-40B4-BE49-F238E27FC236}">
                <a16:creationId xmlns:a16="http://schemas.microsoft.com/office/drawing/2014/main" id="{90FD9BCD-8823-4477-8D03-6C4D8AA97ADA}"/>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4046338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age List SmartArt">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20" name="TextBox 1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2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25"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6" y="171225"/>
            <a:ext cx="11207157"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32" name="Text Placeholder 4">
            <a:extLst>
              <a:ext uri="{FF2B5EF4-FFF2-40B4-BE49-F238E27FC236}">
                <a16:creationId xmlns:a16="http://schemas.microsoft.com/office/drawing/2014/main" id="{0F70ED26-1BB2-494A-9F9B-C77E25337F05}"/>
              </a:ext>
            </a:extLst>
          </p:cNvPr>
          <p:cNvSpPr>
            <a:spLocks noGrp="1"/>
          </p:cNvSpPr>
          <p:nvPr>
            <p:ph type="body" sz="quarter" idx="28"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24" name="Vertical Text Placeholder 2"/>
          <p:cNvSpPr>
            <a:spLocks noGrp="1"/>
          </p:cNvSpPr>
          <p:nvPr>
            <p:ph type="body" orient="vert" idx="23" hasCustomPrompt="1"/>
          </p:nvPr>
        </p:nvSpPr>
        <p:spPr>
          <a:xfrm>
            <a:off x="251417" y="1185863"/>
            <a:ext cx="1659722" cy="4843462"/>
          </a:xfrm>
          <a:prstGeom prst="rect">
            <a:avLst/>
          </a:prstGeom>
        </p:spPr>
        <p:txBody>
          <a:bodyPr vert="horz" anchor="ctr"/>
          <a:lstStyle>
            <a:lvl1pPr marL="0" marR="0" indent="0" algn="ctr" defTabSz="914400" rtl="0" eaLnBrk="0" fontAlgn="base" latinLnBrk="0" hangingPunct="0">
              <a:lnSpc>
                <a:spcPct val="100000"/>
              </a:lnSpc>
              <a:spcBef>
                <a:spcPct val="20000"/>
              </a:spcBef>
              <a:spcAft>
                <a:spcPct val="0"/>
              </a:spcAft>
              <a:buClrTx/>
              <a:buSzTx/>
              <a:buFont typeface="Arial" charset="0"/>
              <a:buNone/>
              <a:tabLst/>
              <a:defRPr sz="12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Title</a:t>
            </a:r>
          </a:p>
        </p:txBody>
      </p:sp>
      <p:sp>
        <p:nvSpPr>
          <p:cNvPr id="6" name="SmartArt Placeholder 5"/>
          <p:cNvSpPr>
            <a:spLocks noGrp="1"/>
          </p:cNvSpPr>
          <p:nvPr>
            <p:ph type="dgm" sz="quarter" idx="29"/>
          </p:nvPr>
        </p:nvSpPr>
        <p:spPr>
          <a:xfrm>
            <a:off x="2046288" y="1185863"/>
            <a:ext cx="9412287" cy="4843462"/>
          </a:xfrm>
          <a:prstGeom prst="rect">
            <a:avLst/>
          </a:prstGeom>
        </p:spPr>
        <p:txBody>
          <a:bodyPr/>
          <a:lstStyle>
            <a:lvl1pPr marL="0" indent="0">
              <a:buNone/>
              <a:defRPr sz="1200">
                <a:latin typeface="+mn-lt"/>
              </a:defRPr>
            </a:lvl1pPr>
          </a:lstStyle>
          <a:p>
            <a:endParaRPr lang="en-GB" dirty="0"/>
          </a:p>
        </p:txBody>
      </p:sp>
      <p:sp>
        <p:nvSpPr>
          <p:cNvPr id="12" name="Text Placeholder 4">
            <a:extLst>
              <a:ext uri="{FF2B5EF4-FFF2-40B4-BE49-F238E27FC236}">
                <a16:creationId xmlns:a16="http://schemas.microsoft.com/office/drawing/2014/main" id="{E85BA188-B8F7-4B7B-8C4C-8393DBF649B0}"/>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68277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ferences &amp; Methodology">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References</a:t>
            </a:r>
          </a:p>
        </p:txBody>
      </p:sp>
      <p:sp>
        <p:nvSpPr>
          <p:cNvPr id="14" name="Vertical Text Placeholder 2"/>
          <p:cNvSpPr>
            <a:spLocks noGrp="1"/>
          </p:cNvSpPr>
          <p:nvPr>
            <p:ph type="body" orient="vert" idx="23"/>
          </p:nvPr>
        </p:nvSpPr>
        <p:spPr>
          <a:xfrm>
            <a:off x="251417" y="1222513"/>
            <a:ext cx="11207153" cy="4888217"/>
          </a:xfrm>
          <a:prstGeom prst="rect">
            <a:avLst/>
          </a:prstGeom>
        </p:spPr>
        <p:txBody>
          <a:bodyPr vert="horz"/>
          <a:lstStyle>
            <a:lvl1pPr marL="171450" marR="0" indent="-1714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20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Edit Master text styles</a:t>
            </a:r>
          </a:p>
        </p:txBody>
      </p:sp>
      <p:sp>
        <p:nvSpPr>
          <p:cNvPr id="16" name="Text Placeholder 4">
            <a:extLst>
              <a:ext uri="{FF2B5EF4-FFF2-40B4-BE49-F238E27FC236}">
                <a16:creationId xmlns:a16="http://schemas.microsoft.com/office/drawing/2014/main" id="{816C98C8-E1A1-4F19-AF65-520BFDBCCB43}"/>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
        <p:nvSpPr>
          <p:cNvPr id="11" name="Text Placeholder 4">
            <a:extLst>
              <a:ext uri="{FF2B5EF4-FFF2-40B4-BE49-F238E27FC236}">
                <a16:creationId xmlns:a16="http://schemas.microsoft.com/office/drawing/2014/main" id="{13CE4117-C02F-48DC-9680-1670BDC2D3B5}"/>
              </a:ext>
            </a:extLst>
          </p:cNvPr>
          <p:cNvSpPr>
            <a:spLocks noGrp="1"/>
          </p:cNvSpPr>
          <p:nvPr>
            <p:ph type="body" sz="quarter" idx="28" hasCustomPrompt="1"/>
          </p:nvPr>
        </p:nvSpPr>
        <p:spPr>
          <a:xfrm>
            <a:off x="251417" y="616785"/>
            <a:ext cx="11207156"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Tree>
    <p:extLst>
      <p:ext uri="{BB962C8B-B14F-4D97-AF65-F5344CB8AC3E}">
        <p14:creationId xmlns:p14="http://schemas.microsoft.com/office/powerpoint/2010/main" val="167645377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bout GlobalData">
    <p:spTree>
      <p:nvGrpSpPr>
        <p:cNvPr id="1" name=""/>
        <p:cNvGrpSpPr/>
        <p:nvPr/>
      </p:nvGrpSpPr>
      <p:grpSpPr>
        <a:xfrm>
          <a:off x="0" y="0"/>
          <a:ext cx="0" cy="0"/>
          <a:chOff x="0" y="0"/>
          <a:chExt cx="0" cy="0"/>
        </a:xfrm>
      </p:grpSpPr>
      <p:sp>
        <p:nvSpPr>
          <p:cNvPr id="8" name="Rectangle 18"/>
          <p:cNvSpPr/>
          <p:nvPr userDrawn="1"/>
        </p:nvSpPr>
        <p:spPr>
          <a:xfrm rot="5400000">
            <a:off x="44250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0" name="TextBox 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11"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4659028" y="200377"/>
            <a:ext cx="5088118" cy="382767"/>
          </a:xfrm>
          <a:prstGeom prst="rect">
            <a:avLst/>
          </a:prstGeom>
        </p:spPr>
        <p:txBody>
          <a:bodyPr lIns="288000" anchor="ctr"/>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a:t>
            </a:r>
            <a:r>
              <a:rPr lang="en-US" dirty="0" err="1"/>
              <a:t>GlobalData</a:t>
            </a:r>
            <a:endParaRPr lang="en-US" dirty="0"/>
          </a:p>
        </p:txBody>
      </p:sp>
      <p:pic>
        <p:nvPicPr>
          <p:cNvPr id="13" name="Picture 12">
            <a:extLst>
              <a:ext uri="{FF2B5EF4-FFF2-40B4-BE49-F238E27FC236}">
                <a16:creationId xmlns:a16="http://schemas.microsoft.com/office/drawing/2014/main" id="{329C1B67-4382-4E2F-BD8A-246E576CFCB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5021" r="2487"/>
          <a:stretch/>
        </p:blipFill>
        <p:spPr>
          <a:xfrm>
            <a:off x="0" y="0"/>
            <a:ext cx="4114800" cy="6858000"/>
          </a:xfrm>
          <a:prstGeom prst="rect">
            <a:avLst/>
          </a:prstGeom>
        </p:spPr>
      </p:pic>
      <p:sp>
        <p:nvSpPr>
          <p:cNvPr id="2" name="TextBox 1">
            <a:extLst>
              <a:ext uri="{FF2B5EF4-FFF2-40B4-BE49-F238E27FC236}">
                <a16:creationId xmlns:a16="http://schemas.microsoft.com/office/drawing/2014/main" id="{418E390F-2D3E-44A6-8A33-2DF0CA454656}"/>
              </a:ext>
            </a:extLst>
          </p:cNvPr>
          <p:cNvSpPr txBox="1"/>
          <p:nvPr userDrawn="1"/>
        </p:nvSpPr>
        <p:spPr>
          <a:xfrm>
            <a:off x="4623029" y="1115742"/>
            <a:ext cx="6690631" cy="5239106"/>
          </a:xfrm>
          <a:prstGeom prst="rect">
            <a:avLst/>
          </a:prstGeom>
        </p:spPr>
        <p:txBody>
          <a:bodyPr wrap="square" lIns="0" tIns="0" rIns="0" bIns="0" rtlCol="0">
            <a:noAutofit/>
          </a:bodyPr>
          <a:lstStyle/>
          <a:p>
            <a:pPr marL="0" lvl="0" indent="0" eaLnBrk="1" fontAlgn="auto" hangingPunct="1">
              <a:lnSpc>
                <a:spcPct val="100000"/>
              </a:lnSpc>
              <a:spcBef>
                <a:spcPts val="0"/>
              </a:spcBef>
              <a:spcAft>
                <a:spcPts val="0"/>
              </a:spcAft>
              <a:buFontTx/>
              <a:buNone/>
              <a:defRPr/>
            </a:pPr>
            <a:r>
              <a:rPr lang="en-GB" sz="1600" b="1" dirty="0" err="1">
                <a:latin typeface="Calibri" pitchFamily="34" charset="0"/>
                <a:cs typeface="Calibri" pitchFamily="34" charset="0"/>
              </a:rPr>
              <a:t>GlobalData</a:t>
            </a:r>
            <a:r>
              <a:rPr lang="en-GB" sz="1600" b="1" dirty="0">
                <a:latin typeface="Calibri" pitchFamily="34" charset="0"/>
                <a:cs typeface="Calibri" pitchFamily="34" charset="0"/>
              </a:rPr>
              <a:t> is a leading provider of data, analytics, and insights on the world's largest industries.</a:t>
            </a:r>
          </a:p>
          <a:p>
            <a:pPr marL="171450" lvl="0" indent="-171450" eaLnBrk="1" fontAlgn="auto" hangingPunct="1">
              <a:lnSpc>
                <a:spcPct val="100000"/>
              </a:lnSpc>
              <a:spcBef>
                <a:spcPts val="0"/>
              </a:spcBef>
              <a:spcAft>
                <a:spcPts val="0"/>
              </a:spcAft>
              <a:buFontTx/>
              <a:buBlip>
                <a:blip r:embed="rId4"/>
              </a:buBlip>
              <a:defRPr/>
            </a:pPr>
            <a:endParaRPr lang="en-GB" sz="1200" dirty="0">
              <a:latin typeface="Calibri" pitchFamily="34" charset="0"/>
              <a:cs typeface="Calibri" pitchFamily="34" charset="0"/>
            </a:endParaRPr>
          </a:p>
          <a:p>
            <a:pPr marL="0" lvl="0" indent="0" eaLnBrk="1" fontAlgn="auto" hangingPunct="1">
              <a:lnSpc>
                <a:spcPct val="100000"/>
              </a:lnSpc>
              <a:spcBef>
                <a:spcPts val="0"/>
              </a:spcBef>
              <a:spcAft>
                <a:spcPts val="0"/>
              </a:spcAft>
              <a:buFontTx/>
              <a:buNone/>
              <a:defRPr/>
            </a:pPr>
            <a:r>
              <a:rPr lang="en-GB" sz="1200" dirty="0">
                <a:latin typeface="Calibri" pitchFamily="34" charset="0"/>
                <a:cs typeface="Calibri" pitchFamily="34" charset="0"/>
              </a:rPr>
              <a:t>In an increasingly fast-moving, complex, and uncertain world, it has never been harder for organizations and decision makers to predict and navigate the future. This is why </a:t>
            </a:r>
            <a:r>
              <a:rPr lang="en-GB" sz="1200" dirty="0" err="1">
                <a:latin typeface="Calibri" pitchFamily="34" charset="0"/>
                <a:cs typeface="Calibri" pitchFamily="34" charset="0"/>
              </a:rPr>
              <a:t>GlobalData’s</a:t>
            </a:r>
            <a:r>
              <a:rPr lang="en-GB" sz="1200" dirty="0">
                <a:latin typeface="Calibri" pitchFamily="34" charset="0"/>
                <a:cs typeface="Calibri" pitchFamily="34" charset="0"/>
              </a:rPr>
              <a:t> mission is to help our clients to decode the future and profit from faster, more informed decisions. As a leading information services company, thousands of clients rely on </a:t>
            </a:r>
            <a:r>
              <a:rPr lang="en-GB" sz="1200" dirty="0" err="1">
                <a:latin typeface="Calibri" pitchFamily="34" charset="0"/>
                <a:cs typeface="Calibri" pitchFamily="34" charset="0"/>
              </a:rPr>
              <a:t>GlobalData</a:t>
            </a:r>
            <a:r>
              <a:rPr lang="en-GB" sz="1200" dirty="0">
                <a:latin typeface="Calibri" pitchFamily="34" charset="0"/>
                <a:cs typeface="Calibri" pitchFamily="34" charset="0"/>
              </a:rPr>
              <a:t> for trusted, timely, and actionable intelligence. Our solutions are designed to provide a daily edge to professionals within corporations, financial institutions, professional services, and government agencies..</a:t>
            </a:r>
          </a:p>
          <a:p>
            <a:pPr marL="285750" indent="-285750">
              <a:lnSpc>
                <a:spcPct val="100000"/>
              </a:lnSpc>
              <a:buFontTx/>
              <a:buBlip>
                <a:blip r:embed="rId4"/>
              </a:buBlip>
            </a:pPr>
            <a:endParaRPr lang="en-GB" sz="1400" dirty="0">
              <a:latin typeface="Calibri" pitchFamily="34" charset="0"/>
              <a:cs typeface="Calibri" pitchFamily="34" charset="0"/>
            </a:endParaRPr>
          </a:p>
          <a:p>
            <a:pPr marL="285750" indent="-285750">
              <a:lnSpc>
                <a:spcPct val="100000"/>
              </a:lnSpc>
              <a:buFontTx/>
              <a:buBlip>
                <a:blip r:embed="rId4"/>
              </a:buBlip>
            </a:pPr>
            <a:r>
              <a:rPr lang="en-GB" sz="1400" b="1" dirty="0">
                <a:latin typeface="Calibri" pitchFamily="34" charset="0"/>
                <a:cs typeface="Calibri" pitchFamily="34" charset="0"/>
              </a:rPr>
              <a:t>Unique Data</a:t>
            </a:r>
          </a:p>
          <a:p>
            <a:pPr marL="0" indent="0">
              <a:lnSpc>
                <a:spcPct val="100000"/>
              </a:lnSpc>
              <a:buFontTx/>
              <a:buNone/>
            </a:pPr>
            <a:r>
              <a:rPr lang="en-GB" sz="1200" dirty="0">
                <a:latin typeface="Calibri" pitchFamily="34" charset="0"/>
                <a:cs typeface="Calibri" pitchFamily="34" charset="0"/>
              </a:rPr>
              <a:t>We continuously update and enrich 50+ terabytes of unique data to provide an unbiased, authoritative view of the sectors, markets, and companies offering growth opportunities across the world's largest industries.</a:t>
            </a:r>
          </a:p>
          <a:p>
            <a:pPr marL="171450" indent="-171450">
              <a:lnSpc>
                <a:spcPct val="100000"/>
              </a:lnSpc>
              <a:buFontTx/>
              <a:buBlip>
                <a:blip r:embed="rId4"/>
              </a:buBlip>
            </a:pPr>
            <a:endParaRPr lang="en-GB" sz="1200" dirty="0">
              <a:latin typeface="Calibri" pitchFamily="34" charset="0"/>
              <a:cs typeface="Calibri" pitchFamily="34" charset="0"/>
            </a:endParaRPr>
          </a:p>
          <a:p>
            <a:pPr marL="285750" indent="-285750">
              <a:lnSpc>
                <a:spcPct val="100000"/>
              </a:lnSpc>
              <a:buFontTx/>
              <a:buBlip>
                <a:blip r:embed="rId4"/>
              </a:buBlip>
            </a:pPr>
            <a:r>
              <a:rPr lang="en-GB" sz="1400" b="1" dirty="0">
                <a:latin typeface="Calibri" pitchFamily="34" charset="0"/>
                <a:cs typeface="Calibri" pitchFamily="34" charset="0"/>
              </a:rPr>
              <a:t>Expert Analysis</a:t>
            </a:r>
            <a:endParaRPr lang="en-GB" sz="1400" dirty="0">
              <a:latin typeface="Calibri" pitchFamily="34" charset="0"/>
              <a:cs typeface="Calibri" pitchFamily="34" charset="0"/>
            </a:endParaRPr>
          </a:p>
          <a:p>
            <a:pPr marL="0" indent="0">
              <a:lnSpc>
                <a:spcPct val="100000"/>
              </a:lnSpc>
              <a:buFontTx/>
              <a:buNone/>
            </a:pPr>
            <a:r>
              <a:rPr lang="en-GB" sz="1200" dirty="0">
                <a:latin typeface="Calibri" pitchFamily="34" charset="0"/>
                <a:cs typeface="Calibri" pitchFamily="34" charset="0"/>
              </a:rPr>
              <a:t>We leverage the collective expertise of over 2,000 in-house industry analysts, data scientists, and journalists, as well as a global community of industry professionals, to provide decision-makers with timely, actionable insight.</a:t>
            </a:r>
          </a:p>
          <a:p>
            <a:pPr marL="0" indent="0">
              <a:lnSpc>
                <a:spcPct val="100000"/>
              </a:lnSpc>
              <a:buFontTx/>
              <a:buNone/>
            </a:pPr>
            <a:endParaRPr lang="en-GB" sz="1200" dirty="0">
              <a:latin typeface="Calibri" pitchFamily="34" charset="0"/>
              <a:cs typeface="Calibri" pitchFamily="34" charset="0"/>
            </a:endParaRPr>
          </a:p>
          <a:p>
            <a:pPr marL="285750" indent="-285750">
              <a:lnSpc>
                <a:spcPct val="100000"/>
              </a:lnSpc>
              <a:buFontTx/>
              <a:buBlip>
                <a:blip r:embed="rId4"/>
              </a:buBlip>
            </a:pPr>
            <a:r>
              <a:rPr lang="en-GB" sz="1400" b="1" dirty="0">
                <a:latin typeface="Calibri" pitchFamily="34" charset="0"/>
                <a:cs typeface="Calibri" pitchFamily="34" charset="0"/>
              </a:rPr>
              <a:t>Innovative Solutions</a:t>
            </a:r>
            <a:endParaRPr lang="en-GB" sz="1400" dirty="0">
              <a:latin typeface="Calibri" pitchFamily="34" charset="0"/>
              <a:cs typeface="Calibri" pitchFamily="34" charset="0"/>
            </a:endParaRPr>
          </a:p>
          <a:p>
            <a:pPr marL="0" indent="0">
              <a:lnSpc>
                <a:spcPct val="100000"/>
              </a:lnSpc>
              <a:buFontTx/>
              <a:buNone/>
            </a:pPr>
            <a:r>
              <a:rPr lang="en-GB" sz="1200" dirty="0">
                <a:latin typeface="Calibri" pitchFamily="34" charset="0"/>
                <a:cs typeface="Calibri" pitchFamily="34" charset="0"/>
              </a:rPr>
              <a:t>We help you work smarter and faster by giving you access to powerful analytics and customizable workflow tools tailored to your role, alongside direct access to our expert community of analysts. </a:t>
            </a:r>
          </a:p>
          <a:p>
            <a:pPr marL="171450" indent="-171450">
              <a:lnSpc>
                <a:spcPct val="100000"/>
              </a:lnSpc>
              <a:buFontTx/>
              <a:buBlip>
                <a:blip r:embed="rId4"/>
              </a:buBlip>
            </a:pPr>
            <a:endParaRPr lang="en-GB" sz="1200" dirty="0">
              <a:latin typeface="Calibri" pitchFamily="34" charset="0"/>
              <a:cs typeface="Calibri" pitchFamily="34" charset="0"/>
            </a:endParaRPr>
          </a:p>
          <a:p>
            <a:pPr marL="285750" indent="-285750">
              <a:lnSpc>
                <a:spcPct val="100000"/>
              </a:lnSpc>
              <a:buFontTx/>
              <a:buBlip>
                <a:blip r:embed="rId4"/>
              </a:buBlip>
            </a:pPr>
            <a:r>
              <a:rPr lang="en-GB" sz="1400" b="1" dirty="0">
                <a:latin typeface="Calibri" pitchFamily="34" charset="0"/>
                <a:cs typeface="Calibri" pitchFamily="34" charset="0"/>
              </a:rPr>
              <a:t>One Platform</a:t>
            </a:r>
            <a:endParaRPr lang="en-GB" sz="1400" dirty="0">
              <a:latin typeface="Calibri" pitchFamily="34" charset="0"/>
              <a:cs typeface="Calibri" pitchFamily="34" charset="0"/>
            </a:endParaRPr>
          </a:p>
          <a:p>
            <a:pPr marL="0" indent="0">
              <a:lnSpc>
                <a:spcPct val="100000"/>
              </a:lnSpc>
              <a:buFontTx/>
              <a:buNone/>
            </a:pPr>
            <a:r>
              <a:rPr lang="en-GB" sz="1200" dirty="0">
                <a:latin typeface="Calibri" pitchFamily="34" charset="0"/>
                <a:cs typeface="Calibri" pitchFamily="34" charset="0"/>
              </a:rPr>
              <a:t>We have a single taxonomy across all of our data assets and integrate our capabilities into a single platform – giving you easy access to a complete, dynamic, and comparable view of the world’s largest industries.</a:t>
            </a:r>
            <a:endParaRPr lang="en-US" sz="1200" kern="0" dirty="0">
              <a:solidFill>
                <a:schemeClr val="accent2"/>
              </a:solidFill>
              <a:latin typeface="Calibri" panose="020F0502020204030204" pitchFamily="34" charset="0"/>
              <a:cs typeface="ヒラギノ角ゴ Pro W3" charset="-128"/>
            </a:endParaRPr>
          </a:p>
        </p:txBody>
      </p:sp>
    </p:spTree>
    <p:extLst>
      <p:ext uri="{BB962C8B-B14F-4D97-AF65-F5344CB8AC3E}">
        <p14:creationId xmlns:p14="http://schemas.microsoft.com/office/powerpoint/2010/main" val="23072349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0" name="TextBox 9"/>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pic>
        <p:nvPicPr>
          <p:cNvPr id="13" name="Picture 12">
            <a:extLst>
              <a:ext uri="{FF2B5EF4-FFF2-40B4-BE49-F238E27FC236}">
                <a16:creationId xmlns:a16="http://schemas.microsoft.com/office/drawing/2014/main" id="{29B608DB-8842-4D63-848A-27F3CF5AB48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4659" r="26424"/>
          <a:stretch/>
        </p:blipFill>
        <p:spPr>
          <a:xfrm>
            <a:off x="1" y="0"/>
            <a:ext cx="6060810" cy="6858000"/>
          </a:xfrm>
          <a:prstGeom prst="rect">
            <a:avLst/>
          </a:prstGeom>
        </p:spPr>
      </p:pic>
      <p:sp>
        <p:nvSpPr>
          <p:cNvPr id="12" name="Rectangle 6">
            <a:extLst>
              <a:ext uri="{FF2B5EF4-FFF2-40B4-BE49-F238E27FC236}">
                <a16:creationId xmlns:a16="http://schemas.microsoft.com/office/drawing/2014/main" id="{D361FFE9-1378-4A1E-AE71-0BE63C2F5C07}"/>
              </a:ext>
            </a:extLst>
          </p:cNvPr>
          <p:cNvSpPr txBox="1">
            <a:spLocks noChangeArrowheads="1"/>
          </p:cNvSpPr>
          <p:nvPr userDrawn="1"/>
        </p:nvSpPr>
        <p:spPr bwMode="auto">
          <a:xfrm>
            <a:off x="6587207" y="4928034"/>
            <a:ext cx="4871366" cy="1406746"/>
          </a:xfrm>
          <a:prstGeom prst="rect">
            <a:avLst/>
          </a:prstGeom>
          <a:ln>
            <a:miter lim="800000"/>
            <a:headEnd/>
            <a:tailEnd/>
          </a:ln>
        </p:spPr>
        <p:txBody>
          <a:bodyPr lIns="0" tIns="0" rIns="0" bIns="0"/>
          <a:lstStyle/>
          <a:p>
            <a:pPr lvl="0" algn="just"/>
            <a:r>
              <a:rPr lang="en-GB" altLang="en-US" sz="1200" b="1" dirty="0">
                <a:solidFill>
                  <a:schemeClr val="tx1"/>
                </a:solidFill>
                <a:latin typeface="Calibri" panose="020F0502020204030204" pitchFamily="34" charset="0"/>
              </a:rPr>
              <a:t>Disclaimer: </a:t>
            </a:r>
            <a:r>
              <a:rPr lang="en-US" sz="1000" dirty="0">
                <a:solidFill>
                  <a:schemeClr val="tx1"/>
                </a:solidFill>
                <a:latin typeface="Calibri" panose="020F0502020204030204" pitchFamily="34" charset="0"/>
                <a:cs typeface="Arial" pitchFamily="34" charset="0"/>
              </a:rPr>
              <a:t>All Rights Reserved.</a:t>
            </a:r>
            <a:r>
              <a:rPr lang="en-US" sz="1000" baseline="0" dirty="0">
                <a:solidFill>
                  <a:schemeClr val="tx1"/>
                </a:solidFill>
                <a:latin typeface="Calibri" panose="020F0502020204030204" pitchFamily="34" charset="0"/>
                <a:cs typeface="Arial" pitchFamily="34" charset="0"/>
              </a:rPr>
              <a:t> </a:t>
            </a:r>
            <a:r>
              <a:rPr lang="en-US" sz="1000" dirty="0">
                <a:solidFill>
                  <a:schemeClr val="tx1"/>
                </a:solidFill>
                <a:latin typeface="Calibri" panose="020F0502020204030204" pitchFamily="34" charset="0"/>
                <a:cs typeface="Arial" pitchFamily="34" charset="0"/>
              </a:rPr>
              <a:t>No part of this publication may be reproduced, stored in a retrieval system or transmitted in any form by any means, electronic, mechanical, photocopying, recording or otherwise, without the prior permission of the publisher, GlobalData.</a:t>
            </a:r>
            <a:r>
              <a:rPr lang="en-US" sz="1000" baseline="0" dirty="0">
                <a:solidFill>
                  <a:schemeClr val="tx1"/>
                </a:solidFill>
                <a:latin typeface="Calibri" panose="020F0502020204030204" pitchFamily="34" charset="0"/>
                <a:cs typeface="Arial" pitchFamily="34" charset="0"/>
              </a:rPr>
              <a:t> </a:t>
            </a:r>
            <a:r>
              <a:rPr lang="en-US" sz="1000" dirty="0">
                <a:solidFill>
                  <a:schemeClr val="tx1"/>
                </a:solidFill>
                <a:latin typeface="Calibri" panose="020F0502020204030204" pitchFamily="34" charset="0"/>
                <a:cs typeface="Arial" pitchFamily="34" charset="0"/>
              </a:rPr>
              <a:t>The facts of this report are believed to be correct at the time of publication but cannot be guaranteed. Please note that the findings, conclusions and recommendations that GlobalData delivers will be based on information gathered in good faith from both primary and secondary sources, whose accuracy we are not always in a position to guarantee. As such, GlobalData can accept no liability whatsoever for actions taken based on any information that may subsequently prove to be incorrect.</a:t>
            </a:r>
          </a:p>
          <a:p>
            <a:pPr algn="just">
              <a:spcBef>
                <a:spcPct val="20000"/>
              </a:spcBef>
              <a:defRPr/>
            </a:pPr>
            <a:endParaRPr lang="en-US" sz="1000" kern="0" dirty="0">
              <a:solidFill>
                <a:schemeClr val="tx1"/>
              </a:solidFill>
              <a:latin typeface="Calibri" panose="020F0502020204030204" pitchFamily="34" charset="0"/>
              <a:cs typeface="ヒラギノ角ゴ Pro W3" charset="-128"/>
            </a:endParaRPr>
          </a:p>
        </p:txBody>
      </p:sp>
      <p:sp>
        <p:nvSpPr>
          <p:cNvPr id="16" name="Vertical Text Placeholder 2">
            <a:extLst>
              <a:ext uri="{FF2B5EF4-FFF2-40B4-BE49-F238E27FC236}">
                <a16:creationId xmlns:a16="http://schemas.microsoft.com/office/drawing/2014/main" id="{7FE9E5F6-5AF0-42E7-BDD8-13AD88F6598D}"/>
              </a:ext>
            </a:extLst>
          </p:cNvPr>
          <p:cNvSpPr>
            <a:spLocks noGrp="1"/>
          </p:cNvSpPr>
          <p:nvPr>
            <p:ph type="body" orient="vert" idx="26" hasCustomPrompt="1"/>
          </p:nvPr>
        </p:nvSpPr>
        <p:spPr>
          <a:xfrm>
            <a:off x="6587207" y="2994143"/>
            <a:ext cx="3863975" cy="766665"/>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2000" b="1"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For any questions or further enquiries please contact us at:</a:t>
            </a:r>
          </a:p>
        </p:txBody>
      </p:sp>
      <p:sp>
        <p:nvSpPr>
          <p:cNvPr id="17" name="Vertical Text Placeholder 2">
            <a:extLst>
              <a:ext uri="{FF2B5EF4-FFF2-40B4-BE49-F238E27FC236}">
                <a16:creationId xmlns:a16="http://schemas.microsoft.com/office/drawing/2014/main" id="{D09D49E7-43BD-4323-B1FE-2810F9144EFC}"/>
              </a:ext>
            </a:extLst>
          </p:cNvPr>
          <p:cNvSpPr>
            <a:spLocks noGrp="1"/>
          </p:cNvSpPr>
          <p:nvPr>
            <p:ph type="body" orient="vert" idx="27" hasCustomPrompt="1"/>
          </p:nvPr>
        </p:nvSpPr>
        <p:spPr>
          <a:xfrm>
            <a:off x="6587207" y="3900735"/>
            <a:ext cx="3863975" cy="379165"/>
          </a:xfrm>
          <a:prstGeom prst="rect">
            <a:avLst/>
          </a:prstGeom>
        </p:spPr>
        <p:txBody>
          <a:bodyPr vert="horz"/>
          <a:lstStyle>
            <a:lvl1pPr marL="0" marR="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sz="1600" b="0" baseline="0">
                <a:latin typeface="+mj-lt"/>
              </a:defRPr>
            </a:lvl1pPr>
            <a:lvl2pPr>
              <a:defRPr sz="1200">
                <a:latin typeface="+mj-lt"/>
              </a:defRPr>
            </a:lvl2pPr>
            <a:lvl3pPr>
              <a:defRPr sz="1100">
                <a:latin typeface="+mj-lt"/>
              </a:defRPr>
            </a:lvl3pPr>
            <a:lvl4pPr>
              <a:defRPr sz="1050">
                <a:latin typeface="+mj-lt"/>
              </a:defRPr>
            </a:lvl4pPr>
            <a:lvl5pPr>
              <a:defRPr sz="1050">
                <a:latin typeface="+mj-lt"/>
              </a:defRPr>
            </a:lvl5pPr>
          </a:lstStyle>
          <a:p>
            <a:pPr lvl="0"/>
            <a:r>
              <a:rPr lang="en-US" dirty="0"/>
              <a:t>Insert email</a:t>
            </a:r>
          </a:p>
        </p:txBody>
      </p:sp>
    </p:spTree>
    <p:extLst>
      <p:ext uri="{BB962C8B-B14F-4D97-AF65-F5344CB8AC3E}">
        <p14:creationId xmlns:p14="http://schemas.microsoft.com/office/powerpoint/2010/main" val="1509758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act Us - Details">
    <p:spTree>
      <p:nvGrpSpPr>
        <p:cNvPr id="1" name=""/>
        <p:cNvGrpSpPr/>
        <p:nvPr/>
      </p:nvGrpSpPr>
      <p:grpSpPr>
        <a:xfrm>
          <a:off x="0" y="0"/>
          <a:ext cx="0" cy="0"/>
          <a:chOff x="0" y="0"/>
          <a:chExt cx="0" cy="0"/>
        </a:xfrm>
      </p:grpSpPr>
      <p:sp>
        <p:nvSpPr>
          <p:cNvPr id="9" name="Text Placeholder 3"/>
          <p:cNvSpPr>
            <a:spLocks noGrp="1"/>
          </p:cNvSpPr>
          <p:nvPr>
            <p:ph type="body" sz="half" idx="10" hasCustomPrompt="1"/>
          </p:nvPr>
        </p:nvSpPr>
        <p:spPr>
          <a:xfrm>
            <a:off x="719462" y="3128211"/>
            <a:ext cx="4618082" cy="263575"/>
          </a:xfrm>
          <a:prstGeom prst="rect">
            <a:avLst/>
          </a:prstGeom>
        </p:spPr>
        <p:txBody>
          <a:bodyPr>
            <a:normAutofit/>
          </a:bodyPr>
          <a:lstStyle>
            <a:lvl1pPr marL="0" indent="0">
              <a:buNone/>
              <a:defRPr sz="1200" b="1">
                <a:solidFill>
                  <a:schemeClr val="tx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Your name</a:t>
            </a:r>
          </a:p>
        </p:txBody>
      </p:sp>
      <p:sp>
        <p:nvSpPr>
          <p:cNvPr id="13" name="Text Placeholder 3"/>
          <p:cNvSpPr>
            <a:spLocks noGrp="1"/>
          </p:cNvSpPr>
          <p:nvPr>
            <p:ph type="body" sz="half" idx="11" hasCustomPrompt="1"/>
          </p:nvPr>
        </p:nvSpPr>
        <p:spPr>
          <a:xfrm>
            <a:off x="719461" y="3378772"/>
            <a:ext cx="4618082" cy="263575"/>
          </a:xfrm>
          <a:prstGeom prst="rect">
            <a:avLst/>
          </a:prstGeom>
        </p:spPr>
        <p:txBody>
          <a:bodyPr>
            <a:noAutofit/>
          </a:bodyPr>
          <a:lstStyle>
            <a:lvl1pPr marL="0" indent="0">
              <a:buNone/>
              <a:defRPr sz="1200" b="0" baseline="0">
                <a:solidFill>
                  <a:schemeClr val="tx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Your business title</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175" y="4407762"/>
            <a:ext cx="229885" cy="157544"/>
          </a:xfrm>
          <a:prstGeom prst="rect">
            <a:avLst/>
          </a:prstGeom>
        </p:spPr>
      </p:pic>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371" y="4809004"/>
            <a:ext cx="212643" cy="200664"/>
          </a:xfrm>
          <a:prstGeom prst="rect">
            <a:avLst/>
          </a:prstGeom>
        </p:spPr>
      </p:pic>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6259" y="3920983"/>
            <a:ext cx="143099" cy="239060"/>
          </a:xfrm>
          <a:prstGeom prst="rect">
            <a:avLst/>
          </a:prstGeom>
        </p:spPr>
      </p:pic>
      <p:pic>
        <p:nvPicPr>
          <p:cNvPr id="21" name="Picture 2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5288" y="5262322"/>
            <a:ext cx="169830" cy="169830"/>
          </a:xfrm>
          <a:prstGeom prst="rect">
            <a:avLst/>
          </a:prstGeom>
        </p:spPr>
      </p:pic>
      <p:pic>
        <p:nvPicPr>
          <p:cNvPr id="22" name="Picture 2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64441" y="5684806"/>
            <a:ext cx="207573" cy="171676"/>
          </a:xfrm>
          <a:prstGeom prst="rect">
            <a:avLst/>
          </a:prstGeom>
          <a:noFill/>
          <a:ln>
            <a:noFill/>
          </a:ln>
        </p:spPr>
      </p:pic>
      <p:sp>
        <p:nvSpPr>
          <p:cNvPr id="26" name="Text Placeholder 3"/>
          <p:cNvSpPr>
            <a:spLocks noGrp="1"/>
          </p:cNvSpPr>
          <p:nvPr>
            <p:ph type="body" sz="half" idx="12" hasCustomPrompt="1"/>
          </p:nvPr>
        </p:nvSpPr>
        <p:spPr>
          <a:xfrm>
            <a:off x="1287351" y="3882483"/>
            <a:ext cx="4050192" cy="287748"/>
          </a:xfrm>
          <a:prstGeom prst="rect">
            <a:avLst/>
          </a:prstGeom>
        </p:spPr>
        <p:txBody>
          <a:bodyPr>
            <a:noAutofit/>
          </a:bodyPr>
          <a:lstStyle>
            <a:lvl1pPr marL="0" indent="0">
              <a:buNone/>
              <a:defRPr sz="1200" b="0" baseline="0">
                <a:solidFill>
                  <a:schemeClr val="tx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Mobile number</a:t>
            </a:r>
          </a:p>
        </p:txBody>
      </p:sp>
      <p:sp>
        <p:nvSpPr>
          <p:cNvPr id="27" name="Text Placeholder 3"/>
          <p:cNvSpPr>
            <a:spLocks noGrp="1"/>
          </p:cNvSpPr>
          <p:nvPr>
            <p:ph type="body" sz="half" idx="13" hasCustomPrompt="1"/>
          </p:nvPr>
        </p:nvSpPr>
        <p:spPr>
          <a:xfrm>
            <a:off x="1287351" y="4322753"/>
            <a:ext cx="4050192" cy="287748"/>
          </a:xfrm>
          <a:prstGeom prst="rect">
            <a:avLst/>
          </a:prstGeom>
        </p:spPr>
        <p:txBody>
          <a:bodyPr>
            <a:noAutofit/>
          </a:bodyPr>
          <a:lstStyle>
            <a:lvl1pPr marL="0" indent="0">
              <a:buNone/>
              <a:defRPr sz="1200" b="0" baseline="0">
                <a:solidFill>
                  <a:schemeClr val="tx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Email</a:t>
            </a:r>
          </a:p>
        </p:txBody>
      </p:sp>
      <p:sp>
        <p:nvSpPr>
          <p:cNvPr id="28" name="Text Placeholder 3"/>
          <p:cNvSpPr>
            <a:spLocks noGrp="1"/>
          </p:cNvSpPr>
          <p:nvPr>
            <p:ph type="body" sz="half" idx="14" hasCustomPrompt="1"/>
          </p:nvPr>
        </p:nvSpPr>
        <p:spPr>
          <a:xfrm>
            <a:off x="1287351" y="4721920"/>
            <a:ext cx="4050192" cy="287748"/>
          </a:xfrm>
          <a:prstGeom prst="rect">
            <a:avLst/>
          </a:prstGeom>
        </p:spPr>
        <p:txBody>
          <a:bodyPr>
            <a:noAutofit/>
          </a:bodyPr>
          <a:lstStyle>
            <a:lvl1pPr marL="0" indent="0">
              <a:buNone/>
              <a:defRPr sz="1200" b="0" baseline="0">
                <a:solidFill>
                  <a:schemeClr val="tx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Website</a:t>
            </a:r>
          </a:p>
        </p:txBody>
      </p:sp>
      <p:sp>
        <p:nvSpPr>
          <p:cNvPr id="29" name="Text Placeholder 3"/>
          <p:cNvSpPr>
            <a:spLocks noGrp="1"/>
          </p:cNvSpPr>
          <p:nvPr>
            <p:ph type="body" sz="half" idx="15" hasCustomPrompt="1"/>
          </p:nvPr>
        </p:nvSpPr>
        <p:spPr>
          <a:xfrm>
            <a:off x="1287351" y="5183456"/>
            <a:ext cx="4050192" cy="287748"/>
          </a:xfrm>
          <a:prstGeom prst="rect">
            <a:avLst/>
          </a:prstGeom>
        </p:spPr>
        <p:txBody>
          <a:bodyPr>
            <a:noAutofit/>
          </a:bodyPr>
          <a:lstStyle>
            <a:lvl1pPr marL="0" indent="0">
              <a:buNone/>
              <a:defRPr sz="1200" b="0" baseline="0">
                <a:solidFill>
                  <a:schemeClr val="tx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LinkedIn</a:t>
            </a:r>
          </a:p>
        </p:txBody>
      </p:sp>
      <p:sp>
        <p:nvSpPr>
          <p:cNvPr id="30" name="Text Placeholder 3"/>
          <p:cNvSpPr>
            <a:spLocks noGrp="1"/>
          </p:cNvSpPr>
          <p:nvPr>
            <p:ph type="body" sz="half" idx="16" hasCustomPrompt="1"/>
          </p:nvPr>
        </p:nvSpPr>
        <p:spPr>
          <a:xfrm>
            <a:off x="1287351" y="5606863"/>
            <a:ext cx="4050192" cy="287748"/>
          </a:xfrm>
          <a:prstGeom prst="rect">
            <a:avLst/>
          </a:prstGeom>
        </p:spPr>
        <p:txBody>
          <a:bodyPr>
            <a:noAutofit/>
          </a:bodyPr>
          <a:lstStyle>
            <a:lvl1pPr marL="0" indent="0">
              <a:buNone/>
              <a:defRPr sz="1200" b="0" baseline="0">
                <a:solidFill>
                  <a:schemeClr val="tx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Twitter</a:t>
            </a:r>
          </a:p>
        </p:txBody>
      </p:sp>
      <p:sp>
        <p:nvSpPr>
          <p:cNvPr id="32"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33" name="Text Placeholder 4">
            <a:extLst>
              <a:ext uri="{FF2B5EF4-FFF2-40B4-BE49-F238E27FC236}">
                <a16:creationId xmlns:a16="http://schemas.microsoft.com/office/drawing/2014/main" id="{0F70ED26-1BB2-494A-9F9B-C77E25337F05}"/>
              </a:ext>
            </a:extLst>
          </p:cNvPr>
          <p:cNvSpPr>
            <a:spLocks noGrp="1"/>
          </p:cNvSpPr>
          <p:nvPr>
            <p:ph type="body" sz="quarter" idx="17" hasCustomPrompt="1"/>
          </p:nvPr>
        </p:nvSpPr>
        <p:spPr>
          <a:xfrm>
            <a:off x="251417" y="171225"/>
            <a:ext cx="5408238" cy="430392"/>
          </a:xfrm>
          <a:prstGeom prst="rect">
            <a:avLst/>
          </a:prstGeom>
        </p:spPr>
        <p:txBody>
          <a:bodyPr lIns="288000" anchor="ctr"/>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Contact us</a:t>
            </a:r>
          </a:p>
        </p:txBody>
      </p:sp>
      <p:pic>
        <p:nvPicPr>
          <p:cNvPr id="23" name="Picture 22">
            <a:extLst>
              <a:ext uri="{FF2B5EF4-FFF2-40B4-BE49-F238E27FC236}">
                <a16:creationId xmlns:a16="http://schemas.microsoft.com/office/drawing/2014/main" id="{53A0E504-8915-41D1-A0AE-2D01BE6614AC}"/>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14659" r="26424"/>
          <a:stretch/>
        </p:blipFill>
        <p:spPr>
          <a:xfrm>
            <a:off x="6131190" y="0"/>
            <a:ext cx="6060810" cy="6858000"/>
          </a:xfrm>
          <a:prstGeom prst="rect">
            <a:avLst/>
          </a:prstGeom>
        </p:spPr>
      </p:pic>
    </p:spTree>
    <p:extLst>
      <p:ext uri="{BB962C8B-B14F-4D97-AF65-F5344CB8AC3E}">
        <p14:creationId xmlns:p14="http://schemas.microsoft.com/office/powerpoint/2010/main" val="373164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BLANK">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251417" y="616785"/>
            <a:ext cx="11207156" cy="287990"/>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Tree>
    <p:extLst>
      <p:ext uri="{BB962C8B-B14F-4D97-AF65-F5344CB8AC3E}">
        <p14:creationId xmlns:p14="http://schemas.microsoft.com/office/powerpoint/2010/main" val="23305746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Half shaded chart+ text">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3112428" y="372648"/>
            <a:ext cx="432000" cy="45719"/>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3313318" y="171224"/>
            <a:ext cx="8157431" cy="430392"/>
          </a:xfrm>
          <a:prstGeom prst="rect">
            <a:avLst/>
          </a:prstGeom>
        </p:spPr>
        <p:txBody>
          <a:bodyPr lIns="288000" anchor="t"/>
          <a:lstStyle>
            <a:lvl1pPr marL="0" indent="0">
              <a:buNone/>
              <a:defRPr sz="24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25" hasCustomPrompt="1"/>
          </p:nvPr>
        </p:nvSpPr>
        <p:spPr>
          <a:xfrm>
            <a:off x="3313318" y="6381422"/>
            <a:ext cx="8145254" cy="214968"/>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3301141" y="616785"/>
            <a:ext cx="8157432"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3" name="Rectangle 12"/>
          <p:cNvSpPr/>
          <p:nvPr userDrawn="1"/>
        </p:nvSpPr>
        <p:spPr>
          <a:xfrm>
            <a:off x="0" y="0"/>
            <a:ext cx="3072000" cy="6857999"/>
          </a:xfrm>
          <a:prstGeom prst="rect">
            <a:avLst/>
          </a:prstGeom>
          <a:solidFill>
            <a:schemeClr val="accent2"/>
          </a:solidFill>
          <a:ln w="3175">
            <a:noFill/>
          </a:ln>
          <a:effectLst/>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00" tIns="48000" rIns="96000" bIns="48000" numCol="1" spcCol="1270" anchor="t" anchorCtr="0">
            <a:noAutofit/>
          </a:bodyPr>
          <a:lstStyle/>
          <a:p>
            <a:pPr marL="0" marR="0" lvl="1" indent="0" algn="l" defTabSz="711182" rtl="0" eaLnBrk="1" fontAlgn="auto" latinLnBrk="0" hangingPunct="1">
              <a:lnSpc>
                <a:spcPct val="90000"/>
              </a:lnSpc>
              <a:spcBef>
                <a:spcPct val="0"/>
              </a:spcBef>
              <a:spcAft>
                <a:spcPct val="15000"/>
              </a:spcAft>
              <a:buClrTx/>
              <a:buSzTx/>
              <a:buFontTx/>
              <a:buNone/>
              <a:tabLst/>
              <a:defRPr/>
            </a:pPr>
            <a:endParaRPr kumimoji="0" lang="en-US" sz="1467" b="0" i="0" u="none" strike="noStrike" kern="1200" cap="none" spc="0" normalizeH="0" baseline="0" noProof="0" dirty="0">
              <a:ln>
                <a:noFill/>
              </a:ln>
              <a:solidFill>
                <a:srgbClr val="2F283C"/>
              </a:solidFill>
              <a:effectLst/>
              <a:uLnTx/>
              <a:uFillTx/>
              <a:latin typeface="Calibri" panose="020F0502020204030204" pitchFamily="34" charset="0"/>
              <a:ea typeface="+mn-ea"/>
              <a:cs typeface="Calibri" panose="020F0502020204030204" pitchFamily="34" charset="0"/>
            </a:endParaRPr>
          </a:p>
        </p:txBody>
      </p:sp>
      <p:cxnSp>
        <p:nvCxnSpPr>
          <p:cNvPr id="17" name="Straight Connector 16"/>
          <p:cNvCxnSpPr/>
          <p:nvPr userDrawn="1"/>
        </p:nvCxnSpPr>
        <p:spPr>
          <a:xfrm>
            <a:off x="3303571" y="1620995"/>
            <a:ext cx="81550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26" hasCustomPrompt="1"/>
          </p:nvPr>
        </p:nvSpPr>
        <p:spPr>
          <a:xfrm>
            <a:off x="310532" y="601616"/>
            <a:ext cx="2448166" cy="529760"/>
          </a:xfrm>
          <a:prstGeom prst="rect">
            <a:avLst/>
          </a:prstGeom>
        </p:spPr>
        <p:txBody>
          <a:bodyPr/>
          <a:lstStyle>
            <a:lvl1pPr marL="0" indent="0">
              <a:buNone/>
              <a:defRPr sz="1400" b="1">
                <a:solidFill>
                  <a:schemeClr val="bg1"/>
                </a:solidFill>
                <a:latin typeface="+mn-lt"/>
              </a:defRPr>
            </a:lvl1pPr>
            <a:lvl2pPr marL="457200" indent="0">
              <a:buNone/>
              <a:defRPr sz="1400" b="1">
                <a:solidFill>
                  <a:schemeClr val="bg1"/>
                </a:solidFill>
                <a:latin typeface="+mn-lt"/>
              </a:defRPr>
            </a:lvl2pPr>
            <a:lvl3pPr marL="914400" indent="0">
              <a:buNone/>
              <a:defRPr sz="1400" b="1">
                <a:solidFill>
                  <a:schemeClr val="bg1"/>
                </a:solidFill>
                <a:latin typeface="+mn-lt"/>
              </a:defRPr>
            </a:lvl3pPr>
            <a:lvl4pPr marL="1371600" indent="0">
              <a:buNone/>
              <a:defRPr sz="1400" b="1">
                <a:solidFill>
                  <a:schemeClr val="bg1"/>
                </a:solidFill>
                <a:latin typeface="+mn-lt"/>
              </a:defRPr>
            </a:lvl4pPr>
            <a:lvl5pPr marL="1828800" indent="0">
              <a:buNone/>
              <a:defRPr sz="1400" b="1">
                <a:solidFill>
                  <a:schemeClr val="bg1"/>
                </a:solidFill>
                <a:latin typeface="+mn-lt"/>
              </a:defRPr>
            </a:lvl5pPr>
          </a:lstStyle>
          <a:p>
            <a:pPr lvl="0"/>
            <a:r>
              <a:rPr lang="en-GB" dirty="0"/>
              <a:t>Heading</a:t>
            </a:r>
          </a:p>
          <a:p>
            <a:pPr lvl="0"/>
            <a:endParaRPr lang="en-GB" dirty="0"/>
          </a:p>
          <a:p>
            <a:pPr lvl="0"/>
            <a:endParaRPr lang="en-GB" dirty="0"/>
          </a:p>
        </p:txBody>
      </p:sp>
      <p:sp>
        <p:nvSpPr>
          <p:cNvPr id="21" name="Text Placeholder 20"/>
          <p:cNvSpPr>
            <a:spLocks noGrp="1"/>
          </p:cNvSpPr>
          <p:nvPr>
            <p:ph type="body" sz="quarter" idx="27" hasCustomPrompt="1"/>
          </p:nvPr>
        </p:nvSpPr>
        <p:spPr>
          <a:xfrm>
            <a:off x="310532" y="1455265"/>
            <a:ext cx="2432668" cy="5102698"/>
          </a:xfrm>
          <a:prstGeom prst="rect">
            <a:avLst/>
          </a:prstGeom>
        </p:spPr>
        <p:txBody>
          <a:bodyPr/>
          <a:lstStyle>
            <a:lvl1pPr marL="342900" indent="-342900">
              <a:buFont typeface="Wingdings" panose="05000000000000000000" pitchFamily="2" charset="2"/>
              <a:buChar char="§"/>
              <a:defRPr sz="1200">
                <a:solidFill>
                  <a:schemeClr val="bg1"/>
                </a:solidFill>
                <a:latin typeface="+mn-lt"/>
              </a:defRPr>
            </a:lvl1pPr>
            <a:lvl2pPr marL="742950" indent="-285750">
              <a:buFont typeface="Wingdings" panose="05000000000000000000" pitchFamily="2" charset="2"/>
              <a:buChar char="§"/>
              <a:defRPr sz="1200">
                <a:solidFill>
                  <a:schemeClr val="bg1"/>
                </a:solidFill>
                <a:latin typeface="+mn-lt"/>
              </a:defRPr>
            </a:lvl2pPr>
            <a:lvl3pPr marL="1143000" indent="-228600">
              <a:buFont typeface="Wingdings" panose="05000000000000000000" pitchFamily="2" charset="2"/>
              <a:buChar char="§"/>
              <a:defRPr sz="1200">
                <a:solidFill>
                  <a:schemeClr val="bg1"/>
                </a:solidFill>
                <a:latin typeface="+mn-lt"/>
              </a:defRPr>
            </a:lvl3pPr>
            <a:lvl4pPr marL="1600200" indent="-228600">
              <a:buFont typeface="Wingdings" panose="05000000000000000000" pitchFamily="2" charset="2"/>
              <a:buChar char="§"/>
              <a:defRPr sz="1200">
                <a:solidFill>
                  <a:schemeClr val="bg1"/>
                </a:solidFill>
                <a:latin typeface="+mn-lt"/>
              </a:defRPr>
            </a:lvl4pPr>
            <a:lvl5pPr marL="2057400" indent="-228600">
              <a:buFont typeface="Wingdings" panose="05000000000000000000" pitchFamily="2" charset="2"/>
              <a:buChar char="§"/>
              <a:defRPr sz="1200">
                <a:solidFill>
                  <a:schemeClr val="bg1"/>
                </a:solidFill>
                <a:latin typeface="+mn-lt"/>
              </a:defRPr>
            </a:lvl5pPr>
          </a:lstStyle>
          <a:p>
            <a:pPr lvl="0"/>
            <a:r>
              <a:rPr lang="en-US" dirty="0"/>
              <a:t>Heading text</a:t>
            </a:r>
          </a:p>
          <a:p>
            <a:pPr lvl="1"/>
            <a:r>
              <a:rPr lang="en-US" dirty="0"/>
              <a:t>Other text</a:t>
            </a:r>
          </a:p>
        </p:txBody>
      </p:sp>
      <p:sp>
        <p:nvSpPr>
          <p:cNvPr id="27" name="Text Placeholder 26"/>
          <p:cNvSpPr>
            <a:spLocks noGrp="1"/>
          </p:cNvSpPr>
          <p:nvPr>
            <p:ph type="body" sz="quarter" idx="28" hasCustomPrompt="1"/>
          </p:nvPr>
        </p:nvSpPr>
        <p:spPr>
          <a:xfrm>
            <a:off x="3303571" y="1020761"/>
            <a:ext cx="8155002" cy="296595"/>
          </a:xfrm>
          <a:prstGeom prst="rect">
            <a:avLst/>
          </a:prstGeom>
        </p:spPr>
        <p:txBody>
          <a:bodyPr/>
          <a:lstStyle>
            <a:lvl1pPr marL="0" indent="0">
              <a:buNone/>
              <a:defRPr sz="1400" b="1" i="0">
                <a:solidFill>
                  <a:srgbClr val="000000"/>
                </a:solidFill>
                <a:latin typeface="+mn-lt"/>
              </a:defRPr>
            </a:lvl1pPr>
            <a:lvl2pPr marL="457200" indent="0">
              <a:buNone/>
              <a:defRPr sz="1400" b="1">
                <a:solidFill>
                  <a:srgbClr val="000000"/>
                </a:solidFill>
                <a:latin typeface="+mn-lt"/>
              </a:defRPr>
            </a:lvl2pPr>
            <a:lvl3pPr marL="914400" indent="0">
              <a:buNone/>
              <a:defRPr sz="1400" b="1">
                <a:solidFill>
                  <a:srgbClr val="000000"/>
                </a:solidFill>
                <a:latin typeface="+mn-lt"/>
              </a:defRPr>
            </a:lvl3pPr>
            <a:lvl4pPr marL="1371600" indent="0">
              <a:buNone/>
              <a:defRPr sz="1400" b="1">
                <a:solidFill>
                  <a:srgbClr val="000000"/>
                </a:solidFill>
                <a:latin typeface="+mn-lt"/>
              </a:defRPr>
            </a:lvl4pPr>
            <a:lvl5pPr marL="1828800" indent="0">
              <a:buNone/>
              <a:defRPr sz="1400" b="1">
                <a:solidFill>
                  <a:srgbClr val="000000"/>
                </a:solidFill>
                <a:latin typeface="+mn-lt"/>
              </a:defRPr>
            </a:lvl5pPr>
          </a:lstStyle>
          <a:p>
            <a:pPr lvl="0"/>
            <a:r>
              <a:rPr lang="en-US" dirty="0"/>
              <a:t>Chart title</a:t>
            </a:r>
          </a:p>
        </p:txBody>
      </p:sp>
      <p:sp>
        <p:nvSpPr>
          <p:cNvPr id="28" name="Text Placeholder 26"/>
          <p:cNvSpPr>
            <a:spLocks noGrp="1"/>
          </p:cNvSpPr>
          <p:nvPr>
            <p:ph type="body" sz="quarter" idx="29" hasCustomPrompt="1"/>
          </p:nvPr>
        </p:nvSpPr>
        <p:spPr>
          <a:xfrm>
            <a:off x="3303571" y="1317714"/>
            <a:ext cx="8155002" cy="296595"/>
          </a:xfrm>
          <a:prstGeom prst="rect">
            <a:avLst/>
          </a:prstGeom>
        </p:spPr>
        <p:txBody>
          <a:bodyPr/>
          <a:lstStyle>
            <a:lvl1pPr marL="0" indent="0">
              <a:buNone/>
              <a:defRPr sz="1100" b="0" i="1">
                <a:solidFill>
                  <a:srgbClr val="000000"/>
                </a:solidFill>
                <a:latin typeface="+mn-lt"/>
              </a:defRPr>
            </a:lvl1pPr>
            <a:lvl2pPr marL="457200" indent="0">
              <a:buNone/>
              <a:defRPr sz="1400" b="1">
                <a:solidFill>
                  <a:srgbClr val="000000"/>
                </a:solidFill>
                <a:latin typeface="+mn-lt"/>
              </a:defRPr>
            </a:lvl2pPr>
            <a:lvl3pPr marL="914400" indent="0">
              <a:buNone/>
              <a:defRPr sz="1400" b="1">
                <a:solidFill>
                  <a:srgbClr val="000000"/>
                </a:solidFill>
                <a:latin typeface="+mn-lt"/>
              </a:defRPr>
            </a:lvl3pPr>
            <a:lvl4pPr marL="1371600" indent="0">
              <a:buNone/>
              <a:defRPr sz="1400" b="1">
                <a:solidFill>
                  <a:srgbClr val="000000"/>
                </a:solidFill>
                <a:latin typeface="+mn-lt"/>
              </a:defRPr>
            </a:lvl4pPr>
            <a:lvl5pPr marL="1828800" indent="0">
              <a:buNone/>
              <a:defRPr sz="1400" b="1">
                <a:solidFill>
                  <a:srgbClr val="000000"/>
                </a:solidFill>
                <a:latin typeface="+mn-lt"/>
              </a:defRPr>
            </a:lvl5pPr>
          </a:lstStyle>
          <a:p>
            <a:pPr lvl="0"/>
            <a:r>
              <a:rPr lang="en-US" dirty="0" err="1"/>
              <a:t>dd</a:t>
            </a:r>
            <a:r>
              <a:rPr lang="en-US" dirty="0"/>
              <a:t>/mm/</a:t>
            </a:r>
            <a:r>
              <a:rPr lang="en-US" dirty="0" err="1"/>
              <a:t>yyyy</a:t>
            </a:r>
            <a:endParaRPr lang="en-US" dirty="0"/>
          </a:p>
        </p:txBody>
      </p:sp>
      <p:sp>
        <p:nvSpPr>
          <p:cNvPr id="29" name="Content Placeholder 2"/>
          <p:cNvSpPr>
            <a:spLocks noGrp="1"/>
          </p:cNvSpPr>
          <p:nvPr>
            <p:ph sz="half" idx="1" hasCustomPrompt="1"/>
          </p:nvPr>
        </p:nvSpPr>
        <p:spPr>
          <a:xfrm>
            <a:off x="3303571" y="1712563"/>
            <a:ext cx="8155002" cy="4439204"/>
          </a:xfrm>
          <a:prstGeom prst="rect">
            <a:avLst/>
          </a:prstGeom>
        </p:spPr>
        <p:txBody>
          <a:bodyPr/>
          <a:lstStyle>
            <a:lvl1pPr marL="0" indent="0">
              <a:buNone/>
              <a:defRPr sz="1200">
                <a:latin typeface="+mn-lt"/>
              </a:defRPr>
            </a:lvl1pPr>
          </a:lstStyle>
          <a:p>
            <a:pPr lvl="0"/>
            <a:r>
              <a:rPr lang="en-GB" dirty="0"/>
              <a:t> </a:t>
            </a:r>
          </a:p>
        </p:txBody>
      </p:sp>
    </p:spTree>
    <p:extLst>
      <p:ext uri="{BB962C8B-B14F-4D97-AF65-F5344CB8AC3E}">
        <p14:creationId xmlns:p14="http://schemas.microsoft.com/office/powerpoint/2010/main" val="424717423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Half shaded text only">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3112428" y="372648"/>
            <a:ext cx="432000" cy="45719"/>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3301139" y="171225"/>
            <a:ext cx="8157431" cy="430392"/>
          </a:xfrm>
          <a:prstGeom prst="rect">
            <a:avLst/>
          </a:prstGeom>
        </p:spPr>
        <p:txBody>
          <a:bodyPr lIns="288000" anchor="t"/>
          <a:lstStyle>
            <a:lvl1pPr marL="0" indent="0">
              <a:buNone/>
              <a:defRPr sz="24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25" hasCustomPrompt="1"/>
          </p:nvPr>
        </p:nvSpPr>
        <p:spPr>
          <a:xfrm>
            <a:off x="3313318" y="6381422"/>
            <a:ext cx="8145254" cy="214968"/>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3301141" y="616785"/>
            <a:ext cx="8157432"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3" name="Rectangle 12"/>
          <p:cNvSpPr/>
          <p:nvPr userDrawn="1"/>
        </p:nvSpPr>
        <p:spPr>
          <a:xfrm>
            <a:off x="0" y="0"/>
            <a:ext cx="3072000" cy="6857999"/>
          </a:xfrm>
          <a:prstGeom prst="rect">
            <a:avLst/>
          </a:prstGeom>
          <a:solidFill>
            <a:schemeClr val="accent2"/>
          </a:solidFill>
          <a:ln w="3175">
            <a:noFill/>
          </a:ln>
          <a:effectLst/>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00" tIns="48000" rIns="96000" bIns="48000" numCol="1" spcCol="1270" anchor="t" anchorCtr="0">
            <a:noAutofit/>
          </a:bodyPr>
          <a:lstStyle/>
          <a:p>
            <a:pPr marL="0" marR="0" lvl="1" indent="0" algn="l" defTabSz="711182" rtl="0" eaLnBrk="1" fontAlgn="auto" latinLnBrk="0" hangingPunct="1">
              <a:lnSpc>
                <a:spcPct val="90000"/>
              </a:lnSpc>
              <a:spcBef>
                <a:spcPct val="0"/>
              </a:spcBef>
              <a:spcAft>
                <a:spcPct val="15000"/>
              </a:spcAft>
              <a:buClrTx/>
              <a:buSzTx/>
              <a:buFontTx/>
              <a:buNone/>
              <a:tabLst/>
              <a:defRPr/>
            </a:pPr>
            <a:endParaRPr kumimoji="0" lang="en-US" sz="1467" b="0" i="0" u="none" strike="noStrike" kern="1200" cap="none" spc="0" normalizeH="0" baseline="0" noProof="0" dirty="0">
              <a:ln>
                <a:noFill/>
              </a:ln>
              <a:solidFill>
                <a:srgbClr val="2F283C"/>
              </a:solidFill>
              <a:effectLst/>
              <a:uLnTx/>
              <a:uFillTx/>
              <a:latin typeface="Calibri" panose="020F0502020204030204" pitchFamily="34" charset="0"/>
              <a:ea typeface="+mn-ea"/>
              <a:cs typeface="Calibri" panose="020F0502020204030204" pitchFamily="34" charset="0"/>
            </a:endParaRPr>
          </a:p>
        </p:txBody>
      </p:sp>
      <p:cxnSp>
        <p:nvCxnSpPr>
          <p:cNvPr id="17" name="Straight Connector 16"/>
          <p:cNvCxnSpPr/>
          <p:nvPr userDrawn="1"/>
        </p:nvCxnSpPr>
        <p:spPr>
          <a:xfrm>
            <a:off x="3303571" y="1620995"/>
            <a:ext cx="81550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26" hasCustomPrompt="1"/>
          </p:nvPr>
        </p:nvSpPr>
        <p:spPr>
          <a:xfrm>
            <a:off x="310532" y="601616"/>
            <a:ext cx="2448166" cy="529760"/>
          </a:xfrm>
          <a:prstGeom prst="rect">
            <a:avLst/>
          </a:prstGeom>
        </p:spPr>
        <p:txBody>
          <a:bodyPr/>
          <a:lstStyle>
            <a:lvl1pPr marL="0" indent="0">
              <a:buNone/>
              <a:defRPr sz="1400" b="1" baseline="0">
                <a:solidFill>
                  <a:schemeClr val="bg1"/>
                </a:solidFill>
                <a:latin typeface="+mn-lt"/>
              </a:defRPr>
            </a:lvl1pPr>
            <a:lvl2pPr marL="457200" indent="0">
              <a:buNone/>
              <a:defRPr sz="1400" b="1">
                <a:solidFill>
                  <a:schemeClr val="bg1"/>
                </a:solidFill>
                <a:latin typeface="+mn-lt"/>
              </a:defRPr>
            </a:lvl2pPr>
            <a:lvl3pPr marL="914400" indent="0">
              <a:buNone/>
              <a:defRPr sz="1400" b="1">
                <a:solidFill>
                  <a:schemeClr val="bg1"/>
                </a:solidFill>
                <a:latin typeface="+mn-lt"/>
              </a:defRPr>
            </a:lvl3pPr>
            <a:lvl4pPr marL="1371600" indent="0">
              <a:buNone/>
              <a:defRPr sz="1400" b="1">
                <a:solidFill>
                  <a:schemeClr val="bg1"/>
                </a:solidFill>
                <a:latin typeface="+mn-lt"/>
              </a:defRPr>
            </a:lvl4pPr>
            <a:lvl5pPr marL="1828800" indent="0">
              <a:buNone/>
              <a:defRPr sz="1400" b="1">
                <a:solidFill>
                  <a:schemeClr val="bg1"/>
                </a:solidFill>
                <a:latin typeface="+mn-lt"/>
              </a:defRPr>
            </a:lvl5pPr>
          </a:lstStyle>
          <a:p>
            <a:pPr lvl="0"/>
            <a:r>
              <a:rPr lang="en-GB" dirty="0"/>
              <a:t>Heading</a:t>
            </a:r>
          </a:p>
          <a:p>
            <a:pPr lvl="0"/>
            <a:endParaRPr lang="en-GB" dirty="0"/>
          </a:p>
          <a:p>
            <a:pPr lvl="0"/>
            <a:endParaRPr lang="en-GB" dirty="0"/>
          </a:p>
        </p:txBody>
      </p:sp>
      <p:sp>
        <p:nvSpPr>
          <p:cNvPr id="21" name="Text Placeholder 20"/>
          <p:cNvSpPr>
            <a:spLocks noGrp="1"/>
          </p:cNvSpPr>
          <p:nvPr>
            <p:ph type="body" sz="quarter" idx="27" hasCustomPrompt="1"/>
          </p:nvPr>
        </p:nvSpPr>
        <p:spPr>
          <a:xfrm>
            <a:off x="310532" y="1455265"/>
            <a:ext cx="2432668" cy="5102698"/>
          </a:xfrm>
          <a:prstGeom prst="rect">
            <a:avLst/>
          </a:prstGeom>
        </p:spPr>
        <p:txBody>
          <a:bodyPr/>
          <a:lstStyle>
            <a:lvl1pPr marL="342900" indent="-342900">
              <a:buFont typeface="Wingdings" panose="05000000000000000000" pitchFamily="2" charset="2"/>
              <a:buChar char="§"/>
              <a:defRPr sz="1200" baseline="0">
                <a:solidFill>
                  <a:schemeClr val="bg1"/>
                </a:solidFill>
                <a:latin typeface="+mn-lt"/>
              </a:defRPr>
            </a:lvl1pPr>
            <a:lvl2pPr marL="742950" indent="-285750">
              <a:buFont typeface="Wingdings" panose="05000000000000000000" pitchFamily="2" charset="2"/>
              <a:buChar char="§"/>
              <a:defRPr sz="1200">
                <a:solidFill>
                  <a:schemeClr val="bg1"/>
                </a:solidFill>
                <a:latin typeface="+mn-lt"/>
              </a:defRPr>
            </a:lvl2pPr>
            <a:lvl3pPr marL="1143000" indent="-228600">
              <a:buFont typeface="Wingdings" panose="05000000000000000000" pitchFamily="2" charset="2"/>
              <a:buChar char="§"/>
              <a:defRPr sz="1200">
                <a:solidFill>
                  <a:schemeClr val="bg1"/>
                </a:solidFill>
                <a:latin typeface="+mn-lt"/>
              </a:defRPr>
            </a:lvl3pPr>
            <a:lvl4pPr marL="1600200" indent="-228600">
              <a:buFont typeface="Wingdings" panose="05000000000000000000" pitchFamily="2" charset="2"/>
              <a:buChar char="§"/>
              <a:defRPr sz="1200">
                <a:solidFill>
                  <a:schemeClr val="bg1"/>
                </a:solidFill>
                <a:latin typeface="+mn-lt"/>
              </a:defRPr>
            </a:lvl4pPr>
            <a:lvl5pPr marL="2057400" indent="-228600">
              <a:buFont typeface="Wingdings" panose="05000000000000000000" pitchFamily="2" charset="2"/>
              <a:buChar char="§"/>
              <a:defRPr sz="1200">
                <a:solidFill>
                  <a:schemeClr val="bg1"/>
                </a:solidFill>
                <a:latin typeface="+mn-lt"/>
              </a:defRPr>
            </a:lvl5pPr>
          </a:lstStyle>
          <a:p>
            <a:pPr lvl="0"/>
            <a:r>
              <a:rPr lang="en-US" dirty="0"/>
              <a:t>Heading text</a:t>
            </a:r>
          </a:p>
          <a:p>
            <a:pPr lvl="1"/>
            <a:r>
              <a:rPr lang="en-US" dirty="0"/>
              <a:t>Other text</a:t>
            </a:r>
          </a:p>
        </p:txBody>
      </p:sp>
      <p:sp>
        <p:nvSpPr>
          <p:cNvPr id="27" name="Text Placeholder 26"/>
          <p:cNvSpPr>
            <a:spLocks noGrp="1"/>
          </p:cNvSpPr>
          <p:nvPr>
            <p:ph type="body" sz="quarter" idx="28" hasCustomPrompt="1"/>
          </p:nvPr>
        </p:nvSpPr>
        <p:spPr>
          <a:xfrm>
            <a:off x="3303571" y="1020761"/>
            <a:ext cx="8155002" cy="296595"/>
          </a:xfrm>
          <a:prstGeom prst="rect">
            <a:avLst/>
          </a:prstGeom>
        </p:spPr>
        <p:txBody>
          <a:bodyPr/>
          <a:lstStyle>
            <a:lvl1pPr marL="0" indent="0">
              <a:buNone/>
              <a:defRPr sz="1400" b="1" i="0">
                <a:solidFill>
                  <a:srgbClr val="000000"/>
                </a:solidFill>
                <a:latin typeface="+mn-lt"/>
              </a:defRPr>
            </a:lvl1pPr>
            <a:lvl2pPr marL="457200" indent="0">
              <a:buNone/>
              <a:defRPr sz="1400" b="1">
                <a:solidFill>
                  <a:srgbClr val="000000"/>
                </a:solidFill>
                <a:latin typeface="+mn-lt"/>
              </a:defRPr>
            </a:lvl2pPr>
            <a:lvl3pPr marL="914400" indent="0">
              <a:buNone/>
              <a:defRPr sz="1400" b="1">
                <a:solidFill>
                  <a:srgbClr val="000000"/>
                </a:solidFill>
                <a:latin typeface="+mn-lt"/>
              </a:defRPr>
            </a:lvl3pPr>
            <a:lvl4pPr marL="1371600" indent="0">
              <a:buNone/>
              <a:defRPr sz="1400" b="1">
                <a:solidFill>
                  <a:srgbClr val="000000"/>
                </a:solidFill>
                <a:latin typeface="+mn-lt"/>
              </a:defRPr>
            </a:lvl4pPr>
            <a:lvl5pPr marL="1828800" indent="0">
              <a:buNone/>
              <a:defRPr sz="1400" b="1">
                <a:solidFill>
                  <a:srgbClr val="000000"/>
                </a:solidFill>
                <a:latin typeface="+mn-lt"/>
              </a:defRPr>
            </a:lvl5pPr>
          </a:lstStyle>
          <a:p>
            <a:pPr lvl="0"/>
            <a:r>
              <a:rPr lang="en-US" dirty="0"/>
              <a:t>Chart title</a:t>
            </a:r>
          </a:p>
        </p:txBody>
      </p:sp>
      <p:sp>
        <p:nvSpPr>
          <p:cNvPr id="28" name="Text Placeholder 26"/>
          <p:cNvSpPr>
            <a:spLocks noGrp="1"/>
          </p:cNvSpPr>
          <p:nvPr>
            <p:ph type="body" sz="quarter" idx="29" hasCustomPrompt="1"/>
          </p:nvPr>
        </p:nvSpPr>
        <p:spPr>
          <a:xfrm>
            <a:off x="3303571" y="1317714"/>
            <a:ext cx="8155002" cy="296595"/>
          </a:xfrm>
          <a:prstGeom prst="rect">
            <a:avLst/>
          </a:prstGeom>
        </p:spPr>
        <p:txBody>
          <a:bodyPr/>
          <a:lstStyle>
            <a:lvl1pPr marL="0" indent="0">
              <a:buNone/>
              <a:defRPr sz="1100" b="0" i="1">
                <a:solidFill>
                  <a:srgbClr val="000000"/>
                </a:solidFill>
                <a:latin typeface="+mn-lt"/>
              </a:defRPr>
            </a:lvl1pPr>
            <a:lvl2pPr marL="457200" indent="0">
              <a:buNone/>
              <a:defRPr sz="1400" b="1">
                <a:solidFill>
                  <a:srgbClr val="000000"/>
                </a:solidFill>
                <a:latin typeface="+mn-lt"/>
              </a:defRPr>
            </a:lvl2pPr>
            <a:lvl3pPr marL="914400" indent="0">
              <a:buNone/>
              <a:defRPr sz="1400" b="1">
                <a:solidFill>
                  <a:srgbClr val="000000"/>
                </a:solidFill>
                <a:latin typeface="+mn-lt"/>
              </a:defRPr>
            </a:lvl3pPr>
            <a:lvl4pPr marL="1371600" indent="0">
              <a:buNone/>
              <a:defRPr sz="1400" b="1">
                <a:solidFill>
                  <a:srgbClr val="000000"/>
                </a:solidFill>
                <a:latin typeface="+mn-lt"/>
              </a:defRPr>
            </a:lvl4pPr>
            <a:lvl5pPr marL="1828800" indent="0">
              <a:buNone/>
              <a:defRPr sz="1400" b="1">
                <a:solidFill>
                  <a:srgbClr val="000000"/>
                </a:solidFill>
                <a:latin typeface="+mn-lt"/>
              </a:defRPr>
            </a:lvl5pPr>
          </a:lstStyle>
          <a:p>
            <a:pPr lvl="0"/>
            <a:r>
              <a:rPr lang="en-US" dirty="0" err="1"/>
              <a:t>dd</a:t>
            </a:r>
            <a:r>
              <a:rPr lang="en-US" dirty="0"/>
              <a:t>/mm/</a:t>
            </a:r>
            <a:r>
              <a:rPr lang="en-US" dirty="0" err="1"/>
              <a:t>yyyy</a:t>
            </a:r>
            <a:endParaRPr lang="en-US" dirty="0"/>
          </a:p>
        </p:txBody>
      </p:sp>
      <p:sp>
        <p:nvSpPr>
          <p:cNvPr id="3" name="Text Placeholder 2"/>
          <p:cNvSpPr>
            <a:spLocks noGrp="1"/>
          </p:cNvSpPr>
          <p:nvPr>
            <p:ph type="body" sz="quarter" idx="30" hasCustomPrompt="1"/>
          </p:nvPr>
        </p:nvSpPr>
        <p:spPr>
          <a:xfrm>
            <a:off x="3303587" y="1697038"/>
            <a:ext cx="8154985" cy="4478337"/>
          </a:xfrm>
          <a:prstGeom prst="rect">
            <a:avLst/>
          </a:prstGeom>
        </p:spPr>
        <p:txBody>
          <a:bodyPr/>
          <a:lstStyle>
            <a:lvl1pPr marL="342900" indent="-342900">
              <a:buClr>
                <a:schemeClr val="tx1"/>
              </a:buClr>
              <a:buFont typeface="Wingdings" panose="05000000000000000000" pitchFamily="2" charset="2"/>
              <a:buChar char="§"/>
              <a:defRPr sz="1200" b="0" baseline="0">
                <a:latin typeface="+mn-lt"/>
              </a:defRPr>
            </a:lvl1pPr>
            <a:lvl2pPr marL="742950" indent="-285750">
              <a:buClr>
                <a:schemeClr val="tx1"/>
              </a:buClr>
              <a:buFont typeface="Wingdings" panose="05000000000000000000" pitchFamily="2" charset="2"/>
              <a:buChar char="§"/>
              <a:defRPr sz="1200" b="0" baseline="0">
                <a:latin typeface="+mn-lt"/>
              </a:defRPr>
            </a:lvl2pPr>
            <a:lvl3pPr marL="1143000" indent="-228600">
              <a:buClr>
                <a:schemeClr val="tx1"/>
              </a:buClr>
              <a:buFont typeface="Wingdings" panose="05000000000000000000" pitchFamily="2" charset="2"/>
              <a:buChar char="§"/>
              <a:defRPr sz="1200">
                <a:latin typeface="+mn-lt"/>
              </a:defRPr>
            </a:lvl3pPr>
            <a:lvl4pPr marL="1600200" indent="-228600">
              <a:buClr>
                <a:schemeClr val="tx1"/>
              </a:buClr>
              <a:buFont typeface="Wingdings" panose="05000000000000000000" pitchFamily="2" charset="2"/>
              <a:buChar char="§"/>
              <a:defRPr sz="1200">
                <a:latin typeface="+mn-lt"/>
              </a:defRPr>
            </a:lvl4pPr>
            <a:lvl5pPr marL="2057400" indent="-228600">
              <a:buClr>
                <a:schemeClr val="tx1"/>
              </a:buClr>
              <a:buFont typeface="Wingdings" panose="05000000000000000000" pitchFamily="2" charset="2"/>
              <a:buChar char="§"/>
              <a:defRPr sz="1200">
                <a:latin typeface="+mn-lt"/>
              </a:defRPr>
            </a:lvl5pPr>
          </a:lstStyle>
          <a:p>
            <a:pPr lvl="0"/>
            <a:r>
              <a:rPr lang="en-US" dirty="0"/>
              <a:t>Heading text</a:t>
            </a:r>
          </a:p>
          <a:p>
            <a:pPr lvl="1"/>
            <a:r>
              <a:rPr lang="en-US" dirty="0"/>
              <a:t>Other text</a:t>
            </a:r>
          </a:p>
          <a:p>
            <a:pPr lvl="0"/>
            <a:r>
              <a:rPr lang="en-US" dirty="0"/>
              <a:t>Heading text</a:t>
            </a:r>
          </a:p>
          <a:p>
            <a:pPr lvl="1"/>
            <a:r>
              <a:rPr lang="en-US" dirty="0"/>
              <a:t>Other text</a:t>
            </a:r>
          </a:p>
          <a:p>
            <a:pPr lvl="1"/>
            <a:endParaRPr lang="en-US" dirty="0"/>
          </a:p>
          <a:p>
            <a:pPr lvl="0"/>
            <a:r>
              <a:rPr lang="en-US" dirty="0"/>
              <a:t>Heading text</a:t>
            </a:r>
          </a:p>
          <a:p>
            <a:pPr lvl="1"/>
            <a:r>
              <a:rPr lang="en-US" dirty="0"/>
              <a:t>Other text</a:t>
            </a:r>
          </a:p>
          <a:p>
            <a:pPr lvl="0"/>
            <a:r>
              <a:rPr lang="en-US" dirty="0"/>
              <a:t>Heading text</a:t>
            </a:r>
          </a:p>
          <a:p>
            <a:pPr lvl="1"/>
            <a:r>
              <a:rPr lang="en-US" dirty="0"/>
              <a:t>Other text</a:t>
            </a:r>
          </a:p>
          <a:p>
            <a:pPr lvl="0"/>
            <a:r>
              <a:rPr lang="en-US" dirty="0"/>
              <a:t>Heading text</a:t>
            </a:r>
          </a:p>
          <a:p>
            <a:pPr lvl="1"/>
            <a:r>
              <a:rPr lang="en-US" dirty="0"/>
              <a:t>Other text</a:t>
            </a:r>
          </a:p>
          <a:p>
            <a:pPr lvl="1"/>
            <a:endParaRPr lang="en-US" dirty="0"/>
          </a:p>
        </p:txBody>
      </p:sp>
    </p:spTree>
    <p:extLst>
      <p:ext uri="{BB962C8B-B14F-4D97-AF65-F5344CB8AC3E}">
        <p14:creationId xmlns:p14="http://schemas.microsoft.com/office/powerpoint/2010/main" val="157179333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Half shaded with quote">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3112428" y="372648"/>
            <a:ext cx="432000" cy="45719"/>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3301139" y="171225"/>
            <a:ext cx="8157431" cy="430392"/>
          </a:xfrm>
          <a:prstGeom prst="rect">
            <a:avLst/>
          </a:prstGeom>
        </p:spPr>
        <p:txBody>
          <a:bodyPr lIns="288000" anchor="t"/>
          <a:lstStyle>
            <a:lvl1pPr marL="0" indent="0">
              <a:buNone/>
              <a:defRPr sz="24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sp>
        <p:nvSpPr>
          <p:cNvPr id="15" name="Text Placeholder 4">
            <a:extLst>
              <a:ext uri="{FF2B5EF4-FFF2-40B4-BE49-F238E27FC236}">
                <a16:creationId xmlns:a16="http://schemas.microsoft.com/office/drawing/2014/main" id="{0F70ED26-1BB2-494A-9F9B-C77E25337F05}"/>
              </a:ext>
            </a:extLst>
          </p:cNvPr>
          <p:cNvSpPr>
            <a:spLocks noGrp="1"/>
          </p:cNvSpPr>
          <p:nvPr>
            <p:ph type="body" sz="quarter" idx="25" hasCustomPrompt="1"/>
          </p:nvPr>
        </p:nvSpPr>
        <p:spPr>
          <a:xfrm>
            <a:off x="3313318" y="6381422"/>
            <a:ext cx="8145254" cy="214968"/>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14" hasCustomPrompt="1"/>
          </p:nvPr>
        </p:nvSpPr>
        <p:spPr>
          <a:xfrm>
            <a:off x="3301141" y="616785"/>
            <a:ext cx="8157432" cy="398354"/>
          </a:xfrm>
          <a:prstGeom prst="rect">
            <a:avLst/>
          </a:prstGeom>
        </p:spPr>
        <p:txBody>
          <a:bodyPr lIns="288000" anchor="t"/>
          <a:lstStyle>
            <a:lvl1pPr marL="0" indent="0">
              <a:buNone/>
              <a:defRPr sz="160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sub-title</a:t>
            </a:r>
          </a:p>
        </p:txBody>
      </p:sp>
      <p:sp>
        <p:nvSpPr>
          <p:cNvPr id="13" name="Rectangle 12"/>
          <p:cNvSpPr/>
          <p:nvPr userDrawn="1"/>
        </p:nvSpPr>
        <p:spPr>
          <a:xfrm>
            <a:off x="0" y="0"/>
            <a:ext cx="3072000" cy="6857999"/>
          </a:xfrm>
          <a:prstGeom prst="rect">
            <a:avLst/>
          </a:prstGeom>
          <a:solidFill>
            <a:schemeClr val="accent2"/>
          </a:solidFill>
          <a:ln w="3175">
            <a:noFill/>
          </a:ln>
          <a:effectLst/>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00" tIns="48000" rIns="96000" bIns="48000" numCol="1" spcCol="1270" anchor="t" anchorCtr="0">
            <a:noAutofit/>
          </a:bodyPr>
          <a:lstStyle/>
          <a:p>
            <a:pPr marL="0" marR="0" lvl="1" indent="0" algn="l" defTabSz="711182" rtl="0" eaLnBrk="1" fontAlgn="auto" latinLnBrk="0" hangingPunct="1">
              <a:lnSpc>
                <a:spcPct val="90000"/>
              </a:lnSpc>
              <a:spcBef>
                <a:spcPct val="0"/>
              </a:spcBef>
              <a:spcAft>
                <a:spcPct val="15000"/>
              </a:spcAft>
              <a:buClrTx/>
              <a:buSzTx/>
              <a:buFontTx/>
              <a:buNone/>
              <a:tabLst/>
              <a:defRPr/>
            </a:pPr>
            <a:endParaRPr kumimoji="0" lang="en-US" sz="1467" b="0" i="0" u="none" strike="noStrike" kern="1200" cap="none" spc="0" normalizeH="0" baseline="0" noProof="0" dirty="0">
              <a:ln>
                <a:noFill/>
              </a:ln>
              <a:solidFill>
                <a:srgbClr val="2F283C"/>
              </a:solidFill>
              <a:effectLst/>
              <a:uLnTx/>
              <a:uFillTx/>
              <a:latin typeface="Calibri" panose="020F0502020204030204" pitchFamily="34" charset="0"/>
              <a:ea typeface="+mn-ea"/>
              <a:cs typeface="Calibri" panose="020F0502020204030204" pitchFamily="34" charset="0"/>
            </a:endParaRPr>
          </a:p>
        </p:txBody>
      </p:sp>
      <p:cxnSp>
        <p:nvCxnSpPr>
          <p:cNvPr id="17" name="Straight Connector 16"/>
          <p:cNvCxnSpPr/>
          <p:nvPr userDrawn="1"/>
        </p:nvCxnSpPr>
        <p:spPr>
          <a:xfrm>
            <a:off x="3303571" y="1620995"/>
            <a:ext cx="81550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26" hasCustomPrompt="1"/>
          </p:nvPr>
        </p:nvSpPr>
        <p:spPr>
          <a:xfrm>
            <a:off x="310532" y="601616"/>
            <a:ext cx="2448166" cy="529760"/>
          </a:xfrm>
          <a:prstGeom prst="rect">
            <a:avLst/>
          </a:prstGeom>
        </p:spPr>
        <p:txBody>
          <a:bodyPr/>
          <a:lstStyle>
            <a:lvl1pPr marL="0" indent="0">
              <a:buNone/>
              <a:defRPr sz="1400" b="1" baseline="0">
                <a:solidFill>
                  <a:schemeClr val="bg1"/>
                </a:solidFill>
                <a:latin typeface="+mn-lt"/>
              </a:defRPr>
            </a:lvl1pPr>
            <a:lvl2pPr marL="457200" indent="0">
              <a:buNone/>
              <a:defRPr sz="1400" b="1">
                <a:solidFill>
                  <a:schemeClr val="bg1"/>
                </a:solidFill>
                <a:latin typeface="+mn-lt"/>
              </a:defRPr>
            </a:lvl2pPr>
            <a:lvl3pPr marL="914400" indent="0">
              <a:buNone/>
              <a:defRPr sz="1400" b="1">
                <a:solidFill>
                  <a:schemeClr val="bg1"/>
                </a:solidFill>
                <a:latin typeface="+mn-lt"/>
              </a:defRPr>
            </a:lvl3pPr>
            <a:lvl4pPr marL="1371600" indent="0">
              <a:buNone/>
              <a:defRPr sz="1400" b="1">
                <a:solidFill>
                  <a:schemeClr val="bg1"/>
                </a:solidFill>
                <a:latin typeface="+mn-lt"/>
              </a:defRPr>
            </a:lvl4pPr>
            <a:lvl5pPr marL="1828800" indent="0">
              <a:buNone/>
              <a:defRPr sz="1400" b="1">
                <a:solidFill>
                  <a:schemeClr val="bg1"/>
                </a:solidFill>
                <a:latin typeface="+mn-lt"/>
              </a:defRPr>
            </a:lvl5pPr>
          </a:lstStyle>
          <a:p>
            <a:pPr lvl="0"/>
            <a:r>
              <a:rPr lang="en-GB" dirty="0"/>
              <a:t>Quote source</a:t>
            </a:r>
          </a:p>
          <a:p>
            <a:pPr lvl="0"/>
            <a:endParaRPr lang="en-GB" dirty="0"/>
          </a:p>
          <a:p>
            <a:pPr lvl="0"/>
            <a:endParaRPr lang="en-GB" dirty="0"/>
          </a:p>
        </p:txBody>
      </p:sp>
      <p:sp>
        <p:nvSpPr>
          <p:cNvPr id="21" name="Text Placeholder 20"/>
          <p:cNvSpPr>
            <a:spLocks noGrp="1"/>
          </p:cNvSpPr>
          <p:nvPr>
            <p:ph type="body" sz="quarter" idx="27" hasCustomPrompt="1"/>
          </p:nvPr>
        </p:nvSpPr>
        <p:spPr>
          <a:xfrm>
            <a:off x="310532" y="1842515"/>
            <a:ext cx="2432668" cy="4024885"/>
          </a:xfrm>
          <a:prstGeom prst="rect">
            <a:avLst/>
          </a:prstGeom>
        </p:spPr>
        <p:txBody>
          <a:bodyPr anchor="ctr"/>
          <a:lstStyle>
            <a:lvl1pPr marL="0" indent="0" algn="ctr">
              <a:buFont typeface="Wingdings" panose="05000000000000000000" pitchFamily="2" charset="2"/>
              <a:buNone/>
              <a:defRPr sz="1800" i="1">
                <a:solidFill>
                  <a:schemeClr val="bg1"/>
                </a:solidFill>
                <a:latin typeface="+mn-lt"/>
              </a:defRPr>
            </a:lvl1pPr>
            <a:lvl2pPr marL="457200" indent="0">
              <a:buFont typeface="Wingdings" panose="05000000000000000000" pitchFamily="2" charset="2"/>
              <a:buNone/>
              <a:defRPr sz="1800" i="1">
                <a:solidFill>
                  <a:schemeClr val="bg1"/>
                </a:solidFill>
                <a:latin typeface="+mn-lt"/>
              </a:defRPr>
            </a:lvl2pPr>
            <a:lvl3pPr marL="1143000" indent="-228600">
              <a:buFont typeface="Wingdings" panose="05000000000000000000" pitchFamily="2" charset="2"/>
              <a:buChar char="§"/>
              <a:defRPr sz="1200">
                <a:solidFill>
                  <a:schemeClr val="bg1"/>
                </a:solidFill>
                <a:latin typeface="+mn-lt"/>
              </a:defRPr>
            </a:lvl3pPr>
            <a:lvl4pPr marL="1600200" indent="-228600">
              <a:buFont typeface="Wingdings" panose="05000000000000000000" pitchFamily="2" charset="2"/>
              <a:buChar char="§"/>
              <a:defRPr sz="1200">
                <a:solidFill>
                  <a:schemeClr val="bg1"/>
                </a:solidFill>
                <a:latin typeface="+mn-lt"/>
              </a:defRPr>
            </a:lvl4pPr>
            <a:lvl5pPr marL="2057400" indent="-228600">
              <a:buFont typeface="Wingdings" panose="05000000000000000000" pitchFamily="2" charset="2"/>
              <a:buChar char="§"/>
              <a:defRPr sz="1200">
                <a:solidFill>
                  <a:schemeClr val="bg1"/>
                </a:solidFill>
                <a:latin typeface="+mn-lt"/>
              </a:defRPr>
            </a:lvl5pPr>
          </a:lstStyle>
          <a:p>
            <a:pPr lvl="0"/>
            <a:r>
              <a:rPr lang="en-US" dirty="0"/>
              <a:t>Insert quote</a:t>
            </a:r>
          </a:p>
        </p:txBody>
      </p:sp>
      <p:sp>
        <p:nvSpPr>
          <p:cNvPr id="27" name="Text Placeholder 26"/>
          <p:cNvSpPr>
            <a:spLocks noGrp="1"/>
          </p:cNvSpPr>
          <p:nvPr>
            <p:ph type="body" sz="quarter" idx="28" hasCustomPrompt="1"/>
          </p:nvPr>
        </p:nvSpPr>
        <p:spPr>
          <a:xfrm>
            <a:off x="3303571" y="1020761"/>
            <a:ext cx="8155002" cy="296595"/>
          </a:xfrm>
          <a:prstGeom prst="rect">
            <a:avLst/>
          </a:prstGeom>
        </p:spPr>
        <p:txBody>
          <a:bodyPr/>
          <a:lstStyle>
            <a:lvl1pPr marL="0" indent="0">
              <a:buNone/>
              <a:defRPr sz="1400" b="1" i="0">
                <a:solidFill>
                  <a:srgbClr val="000000"/>
                </a:solidFill>
                <a:latin typeface="+mn-lt"/>
              </a:defRPr>
            </a:lvl1pPr>
            <a:lvl2pPr marL="457200" indent="0">
              <a:buNone/>
              <a:defRPr sz="1400" b="1">
                <a:solidFill>
                  <a:srgbClr val="000000"/>
                </a:solidFill>
                <a:latin typeface="+mn-lt"/>
              </a:defRPr>
            </a:lvl2pPr>
            <a:lvl3pPr marL="914400" indent="0">
              <a:buNone/>
              <a:defRPr sz="1400" b="1">
                <a:solidFill>
                  <a:srgbClr val="000000"/>
                </a:solidFill>
                <a:latin typeface="+mn-lt"/>
              </a:defRPr>
            </a:lvl3pPr>
            <a:lvl4pPr marL="1371600" indent="0">
              <a:buNone/>
              <a:defRPr sz="1400" b="1">
                <a:solidFill>
                  <a:srgbClr val="000000"/>
                </a:solidFill>
                <a:latin typeface="+mn-lt"/>
              </a:defRPr>
            </a:lvl4pPr>
            <a:lvl5pPr marL="1828800" indent="0">
              <a:buNone/>
              <a:defRPr sz="1400" b="1">
                <a:solidFill>
                  <a:srgbClr val="000000"/>
                </a:solidFill>
                <a:latin typeface="+mn-lt"/>
              </a:defRPr>
            </a:lvl5pPr>
          </a:lstStyle>
          <a:p>
            <a:pPr lvl="0"/>
            <a:r>
              <a:rPr lang="en-US" dirty="0"/>
              <a:t>Chart title</a:t>
            </a:r>
          </a:p>
        </p:txBody>
      </p:sp>
      <p:sp>
        <p:nvSpPr>
          <p:cNvPr id="28" name="Text Placeholder 26"/>
          <p:cNvSpPr>
            <a:spLocks noGrp="1"/>
          </p:cNvSpPr>
          <p:nvPr>
            <p:ph type="body" sz="quarter" idx="29" hasCustomPrompt="1"/>
          </p:nvPr>
        </p:nvSpPr>
        <p:spPr>
          <a:xfrm>
            <a:off x="3303571" y="1317714"/>
            <a:ext cx="8155002" cy="296595"/>
          </a:xfrm>
          <a:prstGeom prst="rect">
            <a:avLst/>
          </a:prstGeom>
        </p:spPr>
        <p:txBody>
          <a:bodyPr/>
          <a:lstStyle>
            <a:lvl1pPr marL="0" indent="0">
              <a:buNone/>
              <a:defRPr sz="1100" b="0" i="1">
                <a:solidFill>
                  <a:srgbClr val="000000"/>
                </a:solidFill>
                <a:latin typeface="+mn-lt"/>
              </a:defRPr>
            </a:lvl1pPr>
            <a:lvl2pPr marL="457200" indent="0">
              <a:buNone/>
              <a:defRPr sz="1400" b="1">
                <a:solidFill>
                  <a:srgbClr val="000000"/>
                </a:solidFill>
                <a:latin typeface="+mn-lt"/>
              </a:defRPr>
            </a:lvl2pPr>
            <a:lvl3pPr marL="914400" indent="0">
              <a:buNone/>
              <a:defRPr sz="1400" b="1">
                <a:solidFill>
                  <a:srgbClr val="000000"/>
                </a:solidFill>
                <a:latin typeface="+mn-lt"/>
              </a:defRPr>
            </a:lvl3pPr>
            <a:lvl4pPr marL="1371600" indent="0">
              <a:buNone/>
              <a:defRPr sz="1400" b="1">
                <a:solidFill>
                  <a:srgbClr val="000000"/>
                </a:solidFill>
                <a:latin typeface="+mn-lt"/>
              </a:defRPr>
            </a:lvl4pPr>
            <a:lvl5pPr marL="1828800" indent="0">
              <a:buNone/>
              <a:defRPr sz="1400" b="1">
                <a:solidFill>
                  <a:srgbClr val="000000"/>
                </a:solidFill>
                <a:latin typeface="+mn-lt"/>
              </a:defRPr>
            </a:lvl5pPr>
          </a:lstStyle>
          <a:p>
            <a:pPr lvl="0"/>
            <a:r>
              <a:rPr lang="en-US" dirty="0" err="1"/>
              <a:t>dd</a:t>
            </a:r>
            <a:r>
              <a:rPr lang="en-US" dirty="0"/>
              <a:t>/mm/</a:t>
            </a:r>
            <a:r>
              <a:rPr lang="en-US" dirty="0" err="1"/>
              <a:t>yyyy</a:t>
            </a:r>
            <a:endParaRPr lang="en-US" dirty="0"/>
          </a:p>
        </p:txBody>
      </p:sp>
      <p:sp>
        <p:nvSpPr>
          <p:cNvPr id="3" name="Text Placeholder 2"/>
          <p:cNvSpPr>
            <a:spLocks noGrp="1"/>
          </p:cNvSpPr>
          <p:nvPr>
            <p:ph type="body" sz="quarter" idx="30" hasCustomPrompt="1"/>
          </p:nvPr>
        </p:nvSpPr>
        <p:spPr>
          <a:xfrm>
            <a:off x="3303587" y="1697038"/>
            <a:ext cx="8154985" cy="4478337"/>
          </a:xfrm>
          <a:prstGeom prst="rect">
            <a:avLst/>
          </a:prstGeom>
        </p:spPr>
        <p:txBody>
          <a:bodyPr/>
          <a:lstStyle>
            <a:lvl1pPr marL="342900" indent="-342900">
              <a:buClr>
                <a:schemeClr val="tx1"/>
              </a:buClr>
              <a:buFont typeface="Wingdings" panose="05000000000000000000" pitchFamily="2" charset="2"/>
              <a:buChar char="§"/>
              <a:defRPr sz="1200" b="0" baseline="0">
                <a:latin typeface="+mn-lt"/>
              </a:defRPr>
            </a:lvl1pPr>
            <a:lvl2pPr marL="742950" indent="-285750">
              <a:buClr>
                <a:schemeClr val="tx1"/>
              </a:buClr>
              <a:buFont typeface="Wingdings" panose="05000000000000000000" pitchFamily="2" charset="2"/>
              <a:buChar char="§"/>
              <a:defRPr sz="1200" b="0" baseline="0">
                <a:latin typeface="+mn-lt"/>
              </a:defRPr>
            </a:lvl2pPr>
            <a:lvl3pPr marL="1143000" indent="-228600">
              <a:buClr>
                <a:schemeClr val="tx1"/>
              </a:buClr>
              <a:buFont typeface="Wingdings" panose="05000000000000000000" pitchFamily="2" charset="2"/>
              <a:buChar char="§"/>
              <a:defRPr sz="1200">
                <a:latin typeface="+mn-lt"/>
              </a:defRPr>
            </a:lvl3pPr>
            <a:lvl4pPr marL="1600200" indent="-228600">
              <a:buClr>
                <a:schemeClr val="tx1"/>
              </a:buClr>
              <a:buFont typeface="Wingdings" panose="05000000000000000000" pitchFamily="2" charset="2"/>
              <a:buChar char="§"/>
              <a:defRPr sz="1200">
                <a:latin typeface="+mn-lt"/>
              </a:defRPr>
            </a:lvl4pPr>
            <a:lvl5pPr marL="2057400" indent="-228600">
              <a:buClr>
                <a:schemeClr val="tx1"/>
              </a:buClr>
              <a:buFont typeface="Wingdings" panose="05000000000000000000" pitchFamily="2" charset="2"/>
              <a:buChar char="§"/>
              <a:defRPr sz="1200">
                <a:latin typeface="+mn-lt"/>
              </a:defRPr>
            </a:lvl5pPr>
          </a:lstStyle>
          <a:p>
            <a:pPr lvl="0"/>
            <a:r>
              <a:rPr lang="en-US" dirty="0"/>
              <a:t>Heading text</a:t>
            </a:r>
          </a:p>
          <a:p>
            <a:pPr lvl="1"/>
            <a:r>
              <a:rPr lang="en-US" dirty="0"/>
              <a:t>Other text</a:t>
            </a:r>
          </a:p>
          <a:p>
            <a:pPr lvl="0"/>
            <a:r>
              <a:rPr lang="en-US" dirty="0"/>
              <a:t>Heading text</a:t>
            </a:r>
          </a:p>
          <a:p>
            <a:pPr lvl="1"/>
            <a:r>
              <a:rPr lang="en-US" dirty="0"/>
              <a:t>Other text</a:t>
            </a:r>
          </a:p>
          <a:p>
            <a:pPr lvl="1"/>
            <a:endParaRPr lang="en-US" dirty="0"/>
          </a:p>
          <a:p>
            <a:pPr lvl="0"/>
            <a:r>
              <a:rPr lang="en-US" dirty="0"/>
              <a:t>Heading text</a:t>
            </a:r>
          </a:p>
          <a:p>
            <a:pPr lvl="1"/>
            <a:r>
              <a:rPr lang="en-US" dirty="0"/>
              <a:t>Other text</a:t>
            </a:r>
          </a:p>
          <a:p>
            <a:pPr lvl="0"/>
            <a:r>
              <a:rPr lang="en-US" dirty="0"/>
              <a:t>Heading text</a:t>
            </a:r>
          </a:p>
          <a:p>
            <a:pPr lvl="1"/>
            <a:r>
              <a:rPr lang="en-US" dirty="0"/>
              <a:t>Other text</a:t>
            </a:r>
          </a:p>
          <a:p>
            <a:pPr lvl="0"/>
            <a:r>
              <a:rPr lang="en-US" dirty="0"/>
              <a:t>Heading text</a:t>
            </a:r>
          </a:p>
          <a:p>
            <a:pPr lvl="1"/>
            <a:r>
              <a:rPr lang="en-US" dirty="0"/>
              <a:t>Other text</a:t>
            </a:r>
          </a:p>
          <a:p>
            <a:pPr lvl="1"/>
            <a:endParaRPr lang="en-US" dirty="0"/>
          </a:p>
        </p:txBody>
      </p:sp>
      <p:sp>
        <p:nvSpPr>
          <p:cNvPr id="18" name="Rectangle 17"/>
          <p:cNvSpPr/>
          <p:nvPr userDrawn="1"/>
        </p:nvSpPr>
        <p:spPr>
          <a:xfrm>
            <a:off x="218565" y="1334684"/>
            <a:ext cx="506870" cy="1015663"/>
          </a:xfrm>
          <a:prstGeom prst="rect">
            <a:avLst/>
          </a:prstGeom>
        </p:spPr>
        <p:txBody>
          <a:bodyPr wrap="none">
            <a:spAutoFit/>
          </a:bodyPr>
          <a:lstStyle/>
          <a:p>
            <a:r>
              <a:rPr lang="en-GB" sz="6000" dirty="0">
                <a:solidFill>
                  <a:srgbClr val="FFFFFF"/>
                </a:solidFill>
                <a:cs typeface="Calibri" panose="020F0502020204030204" pitchFamily="34" charset="0"/>
              </a:rPr>
              <a:t>“</a:t>
            </a:r>
            <a:endParaRPr lang="en-US" dirty="0">
              <a:solidFill>
                <a:srgbClr val="000000"/>
              </a:solidFill>
            </a:endParaRPr>
          </a:p>
        </p:txBody>
      </p:sp>
      <p:sp>
        <p:nvSpPr>
          <p:cNvPr id="20" name="Rectangle 19"/>
          <p:cNvSpPr/>
          <p:nvPr userDrawn="1"/>
        </p:nvSpPr>
        <p:spPr>
          <a:xfrm>
            <a:off x="2503893" y="5674018"/>
            <a:ext cx="681597" cy="1015663"/>
          </a:xfrm>
          <a:prstGeom prst="rect">
            <a:avLst/>
          </a:prstGeom>
        </p:spPr>
        <p:txBody>
          <a:bodyPr wrap="none">
            <a:spAutoFit/>
          </a:bodyPr>
          <a:lstStyle/>
          <a:p>
            <a:pPr algn="r" fontAlgn="base">
              <a:spcBef>
                <a:spcPts val="800"/>
              </a:spcBef>
            </a:pPr>
            <a:r>
              <a:rPr lang="en-GB" sz="6000" dirty="0">
                <a:solidFill>
                  <a:srgbClr val="FFFFFF"/>
                </a:solidFill>
                <a:cs typeface="Calibri" panose="020F0502020204030204" pitchFamily="34" charset="0"/>
              </a:rPr>
              <a:t>” </a:t>
            </a:r>
          </a:p>
        </p:txBody>
      </p:sp>
    </p:spTree>
    <p:extLst>
      <p:ext uri="{BB962C8B-B14F-4D97-AF65-F5344CB8AC3E}">
        <p14:creationId xmlns:p14="http://schemas.microsoft.com/office/powerpoint/2010/main" val="417166641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no sub heading +1 chart/table">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cxnSp>
        <p:nvCxnSpPr>
          <p:cNvPr id="21" name="Straight Connector 20"/>
          <p:cNvCxnSpPr/>
          <p:nvPr userDrawn="1"/>
        </p:nvCxnSpPr>
        <p:spPr>
          <a:xfrm>
            <a:off x="292830" y="1366122"/>
            <a:ext cx="11165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0F70ED26-1BB2-494A-9F9B-C77E25337F05}"/>
              </a:ext>
            </a:extLst>
          </p:cNvPr>
          <p:cNvSpPr>
            <a:spLocks noGrp="1"/>
          </p:cNvSpPr>
          <p:nvPr>
            <p:ph type="body" sz="quarter" idx="26" hasCustomPrompt="1"/>
          </p:nvPr>
        </p:nvSpPr>
        <p:spPr>
          <a:xfrm>
            <a:off x="256830" y="854091"/>
            <a:ext cx="11201744" cy="270960"/>
          </a:xfrm>
          <a:prstGeom prst="rect">
            <a:avLst/>
          </a:prstGeom>
        </p:spPr>
        <p:txBody>
          <a:bodyPr lIns="288000" anchor="ctr"/>
          <a:lstStyle>
            <a:lvl1pPr marL="0" indent="0">
              <a:buNone/>
              <a:defRPr sz="1200" b="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Charts / Table Title</a:t>
            </a:r>
          </a:p>
        </p:txBody>
      </p:sp>
      <p:sp>
        <p:nvSpPr>
          <p:cNvPr id="23" name="Text Placeholder 4">
            <a:extLst>
              <a:ext uri="{FF2B5EF4-FFF2-40B4-BE49-F238E27FC236}">
                <a16:creationId xmlns:a16="http://schemas.microsoft.com/office/drawing/2014/main" id="{0F70ED26-1BB2-494A-9F9B-C77E25337F05}"/>
              </a:ext>
            </a:extLst>
          </p:cNvPr>
          <p:cNvSpPr>
            <a:spLocks noGrp="1"/>
          </p:cNvSpPr>
          <p:nvPr>
            <p:ph type="body" sz="quarter" idx="15" hasCustomPrompt="1"/>
          </p:nvPr>
        </p:nvSpPr>
        <p:spPr>
          <a:xfrm>
            <a:off x="256830" y="1119942"/>
            <a:ext cx="11201744" cy="251290"/>
          </a:xfrm>
          <a:prstGeom prst="rect">
            <a:avLst/>
          </a:prstGeom>
        </p:spPr>
        <p:txBody>
          <a:bodyPr lIns="288000" anchor="ctr"/>
          <a:lstStyle>
            <a:lvl1pPr marL="0" indent="0">
              <a:buNone/>
              <a:defRPr sz="1100" b="0" i="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As of DD month year</a:t>
            </a:r>
          </a:p>
        </p:txBody>
      </p:sp>
      <p:sp>
        <p:nvSpPr>
          <p:cNvPr id="24" name="Content Placeholder 2"/>
          <p:cNvSpPr>
            <a:spLocks noGrp="1"/>
          </p:cNvSpPr>
          <p:nvPr>
            <p:ph sz="half" idx="1" hasCustomPrompt="1"/>
          </p:nvPr>
        </p:nvSpPr>
        <p:spPr>
          <a:xfrm>
            <a:off x="256829" y="1495425"/>
            <a:ext cx="11201744" cy="4656342"/>
          </a:xfrm>
          <a:prstGeom prst="rect">
            <a:avLst/>
          </a:prstGeom>
        </p:spPr>
        <p:txBody>
          <a:bodyPr/>
          <a:lstStyle>
            <a:lvl1pPr marL="0" indent="0">
              <a:buNone/>
              <a:defRPr sz="1200">
                <a:latin typeface="+mn-lt"/>
              </a:defRPr>
            </a:lvl1pPr>
          </a:lstStyle>
          <a:p>
            <a:pPr lvl="0"/>
            <a:r>
              <a:rPr lang="en-GB" dirty="0"/>
              <a:t> </a:t>
            </a:r>
          </a:p>
        </p:txBody>
      </p:sp>
      <p:sp>
        <p:nvSpPr>
          <p:cNvPr id="14" name="Text Placeholder 4">
            <a:extLst>
              <a:ext uri="{FF2B5EF4-FFF2-40B4-BE49-F238E27FC236}">
                <a16:creationId xmlns:a16="http://schemas.microsoft.com/office/drawing/2014/main" id="{47CCF522-2424-4409-9836-0C41DE6CAB9C}"/>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243892253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no sub heading + 2 chart/table">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cxnSp>
        <p:nvCxnSpPr>
          <p:cNvPr id="21" name="Straight Connector 20"/>
          <p:cNvCxnSpPr/>
          <p:nvPr userDrawn="1"/>
        </p:nvCxnSpPr>
        <p:spPr>
          <a:xfrm>
            <a:off x="292830" y="1366122"/>
            <a:ext cx="5336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0F70ED26-1BB2-494A-9F9B-C77E25337F05}"/>
              </a:ext>
            </a:extLst>
          </p:cNvPr>
          <p:cNvSpPr>
            <a:spLocks noGrp="1"/>
          </p:cNvSpPr>
          <p:nvPr>
            <p:ph type="body" sz="quarter" idx="26" hasCustomPrompt="1"/>
          </p:nvPr>
        </p:nvSpPr>
        <p:spPr>
          <a:xfrm>
            <a:off x="256830" y="854091"/>
            <a:ext cx="5381970" cy="270960"/>
          </a:xfrm>
          <a:prstGeom prst="rect">
            <a:avLst/>
          </a:prstGeom>
        </p:spPr>
        <p:txBody>
          <a:bodyPr lIns="288000" anchor="ctr"/>
          <a:lstStyle>
            <a:lvl1pPr marL="0" indent="0">
              <a:buNone/>
              <a:defRPr sz="1200" b="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Charts / Table Title</a:t>
            </a:r>
          </a:p>
        </p:txBody>
      </p:sp>
      <p:sp>
        <p:nvSpPr>
          <p:cNvPr id="23" name="Text Placeholder 4">
            <a:extLst>
              <a:ext uri="{FF2B5EF4-FFF2-40B4-BE49-F238E27FC236}">
                <a16:creationId xmlns:a16="http://schemas.microsoft.com/office/drawing/2014/main" id="{0F70ED26-1BB2-494A-9F9B-C77E25337F05}"/>
              </a:ext>
            </a:extLst>
          </p:cNvPr>
          <p:cNvSpPr>
            <a:spLocks noGrp="1"/>
          </p:cNvSpPr>
          <p:nvPr>
            <p:ph type="body" sz="quarter" idx="15" hasCustomPrompt="1"/>
          </p:nvPr>
        </p:nvSpPr>
        <p:spPr>
          <a:xfrm>
            <a:off x="256830" y="1119942"/>
            <a:ext cx="5381970" cy="251290"/>
          </a:xfrm>
          <a:prstGeom prst="rect">
            <a:avLst/>
          </a:prstGeom>
        </p:spPr>
        <p:txBody>
          <a:bodyPr lIns="288000" anchor="ctr"/>
          <a:lstStyle>
            <a:lvl1pPr marL="0" indent="0">
              <a:buNone/>
              <a:defRPr sz="1100" b="0" i="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As of DD month year</a:t>
            </a:r>
          </a:p>
        </p:txBody>
      </p:sp>
      <p:cxnSp>
        <p:nvCxnSpPr>
          <p:cNvPr id="14" name="Straight Connector 13"/>
          <p:cNvCxnSpPr/>
          <p:nvPr userDrawn="1"/>
        </p:nvCxnSpPr>
        <p:spPr>
          <a:xfrm>
            <a:off x="6112603" y="1366122"/>
            <a:ext cx="5336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28" hasCustomPrompt="1"/>
          </p:nvPr>
        </p:nvSpPr>
        <p:spPr>
          <a:xfrm>
            <a:off x="6076603" y="854091"/>
            <a:ext cx="5381970" cy="270960"/>
          </a:xfrm>
          <a:prstGeom prst="rect">
            <a:avLst/>
          </a:prstGeom>
        </p:spPr>
        <p:txBody>
          <a:bodyPr lIns="288000" anchor="ctr"/>
          <a:lstStyle>
            <a:lvl1pPr marL="0" indent="0">
              <a:buNone/>
              <a:defRPr sz="1200" b="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Charts / Table Title</a:t>
            </a:r>
          </a:p>
        </p:txBody>
      </p:sp>
      <p:sp>
        <p:nvSpPr>
          <p:cNvPr id="17" name="Text Placeholder 4">
            <a:extLst>
              <a:ext uri="{FF2B5EF4-FFF2-40B4-BE49-F238E27FC236}">
                <a16:creationId xmlns:a16="http://schemas.microsoft.com/office/drawing/2014/main" id="{0F70ED26-1BB2-494A-9F9B-C77E25337F05}"/>
              </a:ext>
            </a:extLst>
          </p:cNvPr>
          <p:cNvSpPr>
            <a:spLocks noGrp="1"/>
          </p:cNvSpPr>
          <p:nvPr>
            <p:ph type="body" sz="quarter" idx="29" hasCustomPrompt="1"/>
          </p:nvPr>
        </p:nvSpPr>
        <p:spPr>
          <a:xfrm>
            <a:off x="6076603" y="1119942"/>
            <a:ext cx="5381970" cy="251290"/>
          </a:xfrm>
          <a:prstGeom prst="rect">
            <a:avLst/>
          </a:prstGeom>
        </p:spPr>
        <p:txBody>
          <a:bodyPr lIns="288000" anchor="ctr"/>
          <a:lstStyle>
            <a:lvl1pPr marL="0" indent="0">
              <a:buNone/>
              <a:defRPr sz="1100" b="0" i="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As of DD month year</a:t>
            </a:r>
          </a:p>
        </p:txBody>
      </p:sp>
      <p:sp>
        <p:nvSpPr>
          <p:cNvPr id="18" name="Content Placeholder 2"/>
          <p:cNvSpPr>
            <a:spLocks noGrp="1"/>
          </p:cNvSpPr>
          <p:nvPr>
            <p:ph sz="half" idx="1" hasCustomPrompt="1"/>
          </p:nvPr>
        </p:nvSpPr>
        <p:spPr>
          <a:xfrm>
            <a:off x="256829" y="1495425"/>
            <a:ext cx="5372446" cy="4656342"/>
          </a:xfrm>
          <a:prstGeom prst="rect">
            <a:avLst/>
          </a:prstGeom>
        </p:spPr>
        <p:txBody>
          <a:bodyPr/>
          <a:lstStyle>
            <a:lvl1pPr marL="0" indent="0">
              <a:buNone/>
              <a:defRPr sz="1200">
                <a:latin typeface="+mn-lt"/>
              </a:defRPr>
            </a:lvl1pPr>
          </a:lstStyle>
          <a:p>
            <a:pPr lvl="0"/>
            <a:r>
              <a:rPr lang="en-GB" dirty="0"/>
              <a:t> </a:t>
            </a:r>
          </a:p>
        </p:txBody>
      </p:sp>
      <p:sp>
        <p:nvSpPr>
          <p:cNvPr id="20" name="Content Placeholder 2"/>
          <p:cNvSpPr>
            <a:spLocks noGrp="1"/>
          </p:cNvSpPr>
          <p:nvPr>
            <p:ph sz="half" idx="30" hasCustomPrompt="1"/>
          </p:nvPr>
        </p:nvSpPr>
        <p:spPr>
          <a:xfrm>
            <a:off x="6086127" y="1495425"/>
            <a:ext cx="5372446" cy="4656342"/>
          </a:xfrm>
          <a:prstGeom prst="rect">
            <a:avLst/>
          </a:prstGeom>
        </p:spPr>
        <p:txBody>
          <a:bodyPr/>
          <a:lstStyle>
            <a:lvl1pPr marL="0" indent="0">
              <a:buNone/>
              <a:defRPr sz="1200">
                <a:latin typeface="+mn-lt"/>
              </a:defRPr>
            </a:lvl1pPr>
          </a:lstStyle>
          <a:p>
            <a:pPr lvl="0"/>
            <a:r>
              <a:rPr lang="en-GB" dirty="0"/>
              <a:t> </a:t>
            </a:r>
          </a:p>
        </p:txBody>
      </p:sp>
      <p:sp>
        <p:nvSpPr>
          <p:cNvPr id="25" name="Text Placeholder 4">
            <a:extLst>
              <a:ext uri="{FF2B5EF4-FFF2-40B4-BE49-F238E27FC236}">
                <a16:creationId xmlns:a16="http://schemas.microsoft.com/office/drawing/2014/main" id="{A1AA2BCB-6DE1-45C9-A63B-85A1AC16C478}"/>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143804791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no sub heading + 4 chart/table">
    <p:bg>
      <p:bgRef idx="1001">
        <a:schemeClr val="bg1"/>
      </p:bgRef>
    </p:bg>
    <p:spTree>
      <p:nvGrpSpPr>
        <p:cNvPr id="1" name=""/>
        <p:cNvGrpSpPr/>
        <p:nvPr/>
      </p:nvGrpSpPr>
      <p:grpSpPr>
        <a:xfrm>
          <a:off x="0" y="0"/>
          <a:ext cx="0" cy="0"/>
          <a:chOff x="0" y="0"/>
          <a:chExt cx="0" cy="0"/>
        </a:xfrm>
      </p:grpSpPr>
      <p:sp>
        <p:nvSpPr>
          <p:cNvPr id="19" name="TextBox 18"/>
          <p:cNvSpPr txBox="1"/>
          <p:nvPr userDrawn="1"/>
        </p:nvSpPr>
        <p:spPr>
          <a:xfrm>
            <a:off x="11458573" y="6334780"/>
            <a:ext cx="733427" cy="261610"/>
          </a:xfrm>
          <a:prstGeom prst="rect">
            <a:avLst/>
          </a:prstGeom>
        </p:spPr>
        <p:txBody>
          <a:bodyPr wrap="square" rtlCol="0">
            <a:spAutoFit/>
          </a:bodyPr>
          <a:lstStyle/>
          <a:p>
            <a:pPr algn="ctr" eaLnBrk="0" fontAlgn="base" hangingPunct="0">
              <a:spcAft>
                <a:spcPct val="0"/>
              </a:spcAft>
              <a:buClr>
                <a:srgbClr val="00DEA5"/>
              </a:buClr>
              <a:buSzPct val="115000"/>
              <a:defRPr/>
            </a:pPr>
            <a:fld id="{B1E76123-1BC9-41C9-AFA1-DAB105A43A52}" type="slidenum">
              <a:rPr lang="en-GB" sz="1100">
                <a:solidFill>
                  <a:schemeClr val="accent2"/>
                </a:solidFill>
                <a:cs typeface="Rubik Light" panose="02000604000000020004" pitchFamily="2" charset="-79"/>
              </a:rPr>
              <a:pPr algn="ctr" eaLnBrk="0" fontAlgn="base" hangingPunct="0">
                <a:spcAft>
                  <a:spcPct val="0"/>
                </a:spcAft>
                <a:buClr>
                  <a:srgbClr val="00DEA5"/>
                </a:buClr>
                <a:buSzPct val="115000"/>
                <a:defRPr/>
              </a:pPr>
              <a:t>‹#›</a:t>
            </a:fld>
            <a:endParaRPr lang="en-GB" sz="1100" dirty="0">
              <a:solidFill>
                <a:schemeClr val="accent2"/>
              </a:solidFill>
              <a:cs typeface="Rubik Light" panose="02000604000000020004" pitchFamily="2" charset="-79"/>
            </a:endParaRPr>
          </a:p>
        </p:txBody>
      </p:sp>
      <p:sp>
        <p:nvSpPr>
          <p:cNvPr id="6" name="Rectangle 18"/>
          <p:cNvSpPr/>
          <p:nvPr userDrawn="1"/>
        </p:nvSpPr>
        <p:spPr>
          <a:xfrm rot="5400000">
            <a:off x="58829" y="377505"/>
            <a:ext cx="432000" cy="36000"/>
          </a:xfrm>
          <a:prstGeom prst="rect">
            <a:avLst/>
          </a:prstGeom>
          <a:solidFill>
            <a:srgbClr val="00D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483" y="299662"/>
            <a:ext cx="243606" cy="301955"/>
          </a:xfrm>
          <a:prstGeom prst="rect">
            <a:avLst/>
          </a:prstGeom>
        </p:spPr>
      </p:pic>
      <p:sp>
        <p:nvSpPr>
          <p:cNvPr id="12" name="Text Placeholder 4">
            <a:extLst>
              <a:ext uri="{FF2B5EF4-FFF2-40B4-BE49-F238E27FC236}">
                <a16:creationId xmlns:a16="http://schemas.microsoft.com/office/drawing/2014/main" id="{0F70ED26-1BB2-494A-9F9B-C77E25337F05}"/>
              </a:ext>
            </a:extLst>
          </p:cNvPr>
          <p:cNvSpPr>
            <a:spLocks noGrp="1"/>
          </p:cNvSpPr>
          <p:nvPr>
            <p:ph type="body" sz="quarter" idx="13" hasCustomPrompt="1"/>
          </p:nvPr>
        </p:nvSpPr>
        <p:spPr>
          <a:xfrm>
            <a:off x="251417" y="171225"/>
            <a:ext cx="11207154" cy="430392"/>
          </a:xfrm>
          <a:prstGeom prst="rect">
            <a:avLst/>
          </a:prstGeom>
        </p:spPr>
        <p:txBody>
          <a:bodyPr lIns="288000" anchor="t"/>
          <a:lstStyle>
            <a:lvl1pPr marL="0" indent="0">
              <a:buNone/>
              <a:defRPr sz="240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Slide title</a:t>
            </a:r>
          </a:p>
        </p:txBody>
      </p:sp>
      <p:cxnSp>
        <p:nvCxnSpPr>
          <p:cNvPr id="21" name="Straight Connector 20"/>
          <p:cNvCxnSpPr/>
          <p:nvPr userDrawn="1"/>
        </p:nvCxnSpPr>
        <p:spPr>
          <a:xfrm>
            <a:off x="292830" y="1366122"/>
            <a:ext cx="5336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0F70ED26-1BB2-494A-9F9B-C77E25337F05}"/>
              </a:ext>
            </a:extLst>
          </p:cNvPr>
          <p:cNvSpPr>
            <a:spLocks noGrp="1"/>
          </p:cNvSpPr>
          <p:nvPr>
            <p:ph type="body" sz="quarter" idx="26" hasCustomPrompt="1"/>
          </p:nvPr>
        </p:nvSpPr>
        <p:spPr>
          <a:xfrm>
            <a:off x="256830" y="854091"/>
            <a:ext cx="5381970" cy="270960"/>
          </a:xfrm>
          <a:prstGeom prst="rect">
            <a:avLst/>
          </a:prstGeom>
        </p:spPr>
        <p:txBody>
          <a:bodyPr lIns="288000" anchor="ctr"/>
          <a:lstStyle>
            <a:lvl1pPr marL="0" indent="0">
              <a:buNone/>
              <a:defRPr sz="1200" b="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Charts / Table Title</a:t>
            </a:r>
          </a:p>
        </p:txBody>
      </p:sp>
      <p:sp>
        <p:nvSpPr>
          <p:cNvPr id="23" name="Text Placeholder 4">
            <a:extLst>
              <a:ext uri="{FF2B5EF4-FFF2-40B4-BE49-F238E27FC236}">
                <a16:creationId xmlns:a16="http://schemas.microsoft.com/office/drawing/2014/main" id="{0F70ED26-1BB2-494A-9F9B-C77E25337F05}"/>
              </a:ext>
            </a:extLst>
          </p:cNvPr>
          <p:cNvSpPr>
            <a:spLocks noGrp="1"/>
          </p:cNvSpPr>
          <p:nvPr>
            <p:ph type="body" sz="quarter" idx="15" hasCustomPrompt="1"/>
          </p:nvPr>
        </p:nvSpPr>
        <p:spPr>
          <a:xfrm>
            <a:off x="256830" y="1119942"/>
            <a:ext cx="5381970" cy="251290"/>
          </a:xfrm>
          <a:prstGeom prst="rect">
            <a:avLst/>
          </a:prstGeom>
        </p:spPr>
        <p:txBody>
          <a:bodyPr lIns="288000" anchor="ctr"/>
          <a:lstStyle>
            <a:lvl1pPr marL="0" indent="0">
              <a:buNone/>
              <a:defRPr sz="1100" b="0" i="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As of DD month year</a:t>
            </a:r>
          </a:p>
        </p:txBody>
      </p:sp>
      <p:cxnSp>
        <p:nvCxnSpPr>
          <p:cNvPr id="14" name="Straight Connector 13"/>
          <p:cNvCxnSpPr/>
          <p:nvPr userDrawn="1"/>
        </p:nvCxnSpPr>
        <p:spPr>
          <a:xfrm>
            <a:off x="6112603" y="1366122"/>
            <a:ext cx="5336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0F70ED26-1BB2-494A-9F9B-C77E25337F05}"/>
              </a:ext>
            </a:extLst>
          </p:cNvPr>
          <p:cNvSpPr>
            <a:spLocks noGrp="1"/>
          </p:cNvSpPr>
          <p:nvPr>
            <p:ph type="body" sz="quarter" idx="28" hasCustomPrompt="1"/>
          </p:nvPr>
        </p:nvSpPr>
        <p:spPr>
          <a:xfrm>
            <a:off x="6076603" y="854091"/>
            <a:ext cx="5381970" cy="270960"/>
          </a:xfrm>
          <a:prstGeom prst="rect">
            <a:avLst/>
          </a:prstGeom>
        </p:spPr>
        <p:txBody>
          <a:bodyPr lIns="288000" anchor="ctr"/>
          <a:lstStyle>
            <a:lvl1pPr marL="0" indent="0">
              <a:buNone/>
              <a:defRPr sz="1200" b="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Charts / Table Title</a:t>
            </a:r>
          </a:p>
        </p:txBody>
      </p:sp>
      <p:sp>
        <p:nvSpPr>
          <p:cNvPr id="17" name="Text Placeholder 4">
            <a:extLst>
              <a:ext uri="{FF2B5EF4-FFF2-40B4-BE49-F238E27FC236}">
                <a16:creationId xmlns:a16="http://schemas.microsoft.com/office/drawing/2014/main" id="{0F70ED26-1BB2-494A-9F9B-C77E25337F05}"/>
              </a:ext>
            </a:extLst>
          </p:cNvPr>
          <p:cNvSpPr>
            <a:spLocks noGrp="1"/>
          </p:cNvSpPr>
          <p:nvPr>
            <p:ph type="body" sz="quarter" idx="29" hasCustomPrompt="1"/>
          </p:nvPr>
        </p:nvSpPr>
        <p:spPr>
          <a:xfrm>
            <a:off x="6076603" y="1119942"/>
            <a:ext cx="5381970" cy="251290"/>
          </a:xfrm>
          <a:prstGeom prst="rect">
            <a:avLst/>
          </a:prstGeom>
        </p:spPr>
        <p:txBody>
          <a:bodyPr lIns="288000" anchor="ctr"/>
          <a:lstStyle>
            <a:lvl1pPr marL="0" indent="0">
              <a:buNone/>
              <a:defRPr sz="1100" b="0" i="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As of DD month year</a:t>
            </a:r>
          </a:p>
        </p:txBody>
      </p:sp>
      <p:sp>
        <p:nvSpPr>
          <p:cNvPr id="18" name="Content Placeholder 2"/>
          <p:cNvSpPr>
            <a:spLocks noGrp="1"/>
          </p:cNvSpPr>
          <p:nvPr>
            <p:ph sz="half" idx="1" hasCustomPrompt="1"/>
          </p:nvPr>
        </p:nvSpPr>
        <p:spPr>
          <a:xfrm>
            <a:off x="256829" y="1495425"/>
            <a:ext cx="5372446" cy="1838325"/>
          </a:xfrm>
          <a:prstGeom prst="rect">
            <a:avLst/>
          </a:prstGeom>
        </p:spPr>
        <p:txBody>
          <a:bodyPr/>
          <a:lstStyle>
            <a:lvl1pPr marL="0" indent="0">
              <a:buNone/>
              <a:defRPr sz="1200">
                <a:latin typeface="+mn-lt"/>
              </a:defRPr>
            </a:lvl1pPr>
          </a:lstStyle>
          <a:p>
            <a:pPr lvl="0"/>
            <a:r>
              <a:rPr lang="en-GB" dirty="0"/>
              <a:t> </a:t>
            </a:r>
          </a:p>
        </p:txBody>
      </p:sp>
      <p:sp>
        <p:nvSpPr>
          <p:cNvPr id="20" name="Content Placeholder 2"/>
          <p:cNvSpPr>
            <a:spLocks noGrp="1"/>
          </p:cNvSpPr>
          <p:nvPr>
            <p:ph sz="half" idx="30" hasCustomPrompt="1"/>
          </p:nvPr>
        </p:nvSpPr>
        <p:spPr>
          <a:xfrm>
            <a:off x="6086127" y="1495425"/>
            <a:ext cx="5372446" cy="1838325"/>
          </a:xfrm>
          <a:prstGeom prst="rect">
            <a:avLst/>
          </a:prstGeom>
        </p:spPr>
        <p:txBody>
          <a:bodyPr/>
          <a:lstStyle>
            <a:lvl1pPr marL="0" indent="0">
              <a:buNone/>
              <a:defRPr sz="1200">
                <a:latin typeface="+mn-lt"/>
              </a:defRPr>
            </a:lvl1pPr>
          </a:lstStyle>
          <a:p>
            <a:pPr lvl="0"/>
            <a:r>
              <a:rPr lang="en-GB" dirty="0"/>
              <a:t> </a:t>
            </a:r>
          </a:p>
        </p:txBody>
      </p:sp>
      <p:cxnSp>
        <p:nvCxnSpPr>
          <p:cNvPr id="24" name="Straight Connector 23"/>
          <p:cNvCxnSpPr/>
          <p:nvPr userDrawn="1"/>
        </p:nvCxnSpPr>
        <p:spPr>
          <a:xfrm>
            <a:off x="292830" y="4118847"/>
            <a:ext cx="5336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0F70ED26-1BB2-494A-9F9B-C77E25337F05}"/>
              </a:ext>
            </a:extLst>
          </p:cNvPr>
          <p:cNvSpPr>
            <a:spLocks noGrp="1"/>
          </p:cNvSpPr>
          <p:nvPr>
            <p:ph type="body" sz="quarter" idx="31" hasCustomPrompt="1"/>
          </p:nvPr>
        </p:nvSpPr>
        <p:spPr>
          <a:xfrm>
            <a:off x="256830" y="3606816"/>
            <a:ext cx="5381970" cy="270960"/>
          </a:xfrm>
          <a:prstGeom prst="rect">
            <a:avLst/>
          </a:prstGeom>
        </p:spPr>
        <p:txBody>
          <a:bodyPr lIns="288000" anchor="ctr"/>
          <a:lstStyle>
            <a:lvl1pPr marL="0" indent="0">
              <a:buNone/>
              <a:defRPr sz="1200" b="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Charts / Table Title</a:t>
            </a:r>
          </a:p>
        </p:txBody>
      </p:sp>
      <p:sp>
        <p:nvSpPr>
          <p:cNvPr id="26" name="Text Placeholder 4">
            <a:extLst>
              <a:ext uri="{FF2B5EF4-FFF2-40B4-BE49-F238E27FC236}">
                <a16:creationId xmlns:a16="http://schemas.microsoft.com/office/drawing/2014/main" id="{0F70ED26-1BB2-494A-9F9B-C77E25337F05}"/>
              </a:ext>
            </a:extLst>
          </p:cNvPr>
          <p:cNvSpPr>
            <a:spLocks noGrp="1"/>
          </p:cNvSpPr>
          <p:nvPr>
            <p:ph type="body" sz="quarter" idx="32" hasCustomPrompt="1"/>
          </p:nvPr>
        </p:nvSpPr>
        <p:spPr>
          <a:xfrm>
            <a:off x="256830" y="3872667"/>
            <a:ext cx="5381970" cy="251290"/>
          </a:xfrm>
          <a:prstGeom prst="rect">
            <a:avLst/>
          </a:prstGeom>
        </p:spPr>
        <p:txBody>
          <a:bodyPr lIns="288000" anchor="ctr"/>
          <a:lstStyle>
            <a:lvl1pPr marL="0" indent="0">
              <a:buNone/>
              <a:defRPr sz="1100" b="0" i="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As of DD month year</a:t>
            </a:r>
          </a:p>
        </p:txBody>
      </p:sp>
      <p:cxnSp>
        <p:nvCxnSpPr>
          <p:cNvPr id="27" name="Straight Connector 26"/>
          <p:cNvCxnSpPr/>
          <p:nvPr userDrawn="1"/>
        </p:nvCxnSpPr>
        <p:spPr>
          <a:xfrm>
            <a:off x="6112603" y="4118847"/>
            <a:ext cx="53364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 Placeholder 4">
            <a:extLst>
              <a:ext uri="{FF2B5EF4-FFF2-40B4-BE49-F238E27FC236}">
                <a16:creationId xmlns:a16="http://schemas.microsoft.com/office/drawing/2014/main" id="{0F70ED26-1BB2-494A-9F9B-C77E25337F05}"/>
              </a:ext>
            </a:extLst>
          </p:cNvPr>
          <p:cNvSpPr>
            <a:spLocks noGrp="1"/>
          </p:cNvSpPr>
          <p:nvPr>
            <p:ph type="body" sz="quarter" idx="33" hasCustomPrompt="1"/>
          </p:nvPr>
        </p:nvSpPr>
        <p:spPr>
          <a:xfrm>
            <a:off x="6076603" y="3606816"/>
            <a:ext cx="5381970" cy="270960"/>
          </a:xfrm>
          <a:prstGeom prst="rect">
            <a:avLst/>
          </a:prstGeom>
        </p:spPr>
        <p:txBody>
          <a:bodyPr lIns="288000" anchor="ctr"/>
          <a:lstStyle>
            <a:lvl1pPr marL="0" indent="0">
              <a:buNone/>
              <a:defRPr sz="1200" b="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Charts / Table Title</a:t>
            </a:r>
          </a:p>
        </p:txBody>
      </p:sp>
      <p:sp>
        <p:nvSpPr>
          <p:cNvPr id="29" name="Text Placeholder 4">
            <a:extLst>
              <a:ext uri="{FF2B5EF4-FFF2-40B4-BE49-F238E27FC236}">
                <a16:creationId xmlns:a16="http://schemas.microsoft.com/office/drawing/2014/main" id="{0F70ED26-1BB2-494A-9F9B-C77E25337F05}"/>
              </a:ext>
            </a:extLst>
          </p:cNvPr>
          <p:cNvSpPr>
            <a:spLocks noGrp="1"/>
          </p:cNvSpPr>
          <p:nvPr>
            <p:ph type="body" sz="quarter" idx="34" hasCustomPrompt="1"/>
          </p:nvPr>
        </p:nvSpPr>
        <p:spPr>
          <a:xfrm>
            <a:off x="6076603" y="3872667"/>
            <a:ext cx="5381970" cy="251290"/>
          </a:xfrm>
          <a:prstGeom prst="rect">
            <a:avLst/>
          </a:prstGeom>
        </p:spPr>
        <p:txBody>
          <a:bodyPr lIns="288000" anchor="ctr"/>
          <a:lstStyle>
            <a:lvl1pPr marL="0" indent="0">
              <a:buNone/>
              <a:defRPr sz="1100" b="0" i="1" baseline="0">
                <a:solidFill>
                  <a:srgbClr val="000000"/>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As of DD month year</a:t>
            </a:r>
          </a:p>
        </p:txBody>
      </p:sp>
      <p:sp>
        <p:nvSpPr>
          <p:cNvPr id="30" name="Content Placeholder 2"/>
          <p:cNvSpPr>
            <a:spLocks noGrp="1"/>
          </p:cNvSpPr>
          <p:nvPr>
            <p:ph sz="half" idx="35" hasCustomPrompt="1"/>
          </p:nvPr>
        </p:nvSpPr>
        <p:spPr>
          <a:xfrm>
            <a:off x="256829" y="4248150"/>
            <a:ext cx="5372446" cy="1838325"/>
          </a:xfrm>
          <a:prstGeom prst="rect">
            <a:avLst/>
          </a:prstGeom>
        </p:spPr>
        <p:txBody>
          <a:bodyPr/>
          <a:lstStyle>
            <a:lvl1pPr marL="0" indent="0">
              <a:buNone/>
              <a:defRPr sz="1200">
                <a:latin typeface="+mn-lt"/>
              </a:defRPr>
            </a:lvl1pPr>
          </a:lstStyle>
          <a:p>
            <a:pPr lvl="0"/>
            <a:r>
              <a:rPr lang="en-GB" dirty="0"/>
              <a:t> </a:t>
            </a:r>
          </a:p>
        </p:txBody>
      </p:sp>
      <p:sp>
        <p:nvSpPr>
          <p:cNvPr id="31" name="Content Placeholder 2"/>
          <p:cNvSpPr>
            <a:spLocks noGrp="1"/>
          </p:cNvSpPr>
          <p:nvPr>
            <p:ph sz="half" idx="36" hasCustomPrompt="1"/>
          </p:nvPr>
        </p:nvSpPr>
        <p:spPr>
          <a:xfrm>
            <a:off x="6086127" y="4248150"/>
            <a:ext cx="5372446" cy="1838325"/>
          </a:xfrm>
          <a:prstGeom prst="rect">
            <a:avLst/>
          </a:prstGeom>
        </p:spPr>
        <p:txBody>
          <a:bodyPr/>
          <a:lstStyle>
            <a:lvl1pPr marL="0" indent="0">
              <a:buNone/>
              <a:defRPr sz="1200">
                <a:latin typeface="+mn-lt"/>
              </a:defRPr>
            </a:lvl1pPr>
          </a:lstStyle>
          <a:p>
            <a:pPr lvl="0"/>
            <a:r>
              <a:rPr lang="en-GB" dirty="0"/>
              <a:t> </a:t>
            </a:r>
          </a:p>
        </p:txBody>
      </p:sp>
      <p:sp>
        <p:nvSpPr>
          <p:cNvPr id="33" name="Text Placeholder 4">
            <a:extLst>
              <a:ext uri="{FF2B5EF4-FFF2-40B4-BE49-F238E27FC236}">
                <a16:creationId xmlns:a16="http://schemas.microsoft.com/office/drawing/2014/main" id="{98AD6E83-C267-48F4-B7C8-D42A3AE195E9}"/>
              </a:ext>
            </a:extLst>
          </p:cNvPr>
          <p:cNvSpPr>
            <a:spLocks noGrp="1"/>
          </p:cNvSpPr>
          <p:nvPr>
            <p:ph type="body" sz="quarter" idx="25" hasCustomPrompt="1"/>
          </p:nvPr>
        </p:nvSpPr>
        <p:spPr>
          <a:xfrm>
            <a:off x="263525" y="6344668"/>
            <a:ext cx="11195047" cy="219057"/>
          </a:xfrm>
          <a:prstGeom prst="rect">
            <a:avLst/>
          </a:prstGeom>
        </p:spPr>
        <p:txBody>
          <a:bodyPr lIns="288000" anchor="ctr"/>
          <a:lstStyle>
            <a:lvl1pPr marL="0" indent="0">
              <a:buNone/>
              <a:defRPr sz="800" b="0" baseline="0">
                <a:solidFill>
                  <a:schemeClr val="tx1"/>
                </a:solidFill>
                <a:latin typeface="+mn-lt"/>
                <a:cs typeface="Calibri" panose="020F0502020204030204" pitchFamily="34" charset="0"/>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Source:</a:t>
            </a:r>
          </a:p>
        </p:txBody>
      </p:sp>
    </p:spTree>
    <p:extLst>
      <p:ext uri="{BB962C8B-B14F-4D97-AF65-F5344CB8AC3E}">
        <p14:creationId xmlns:p14="http://schemas.microsoft.com/office/powerpoint/2010/main" val="235454744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8816369"/>
      </p:ext>
    </p:extLst>
  </p:cSld>
  <p:clrMap bg1="lt1" tx1="dk1" bg2="lt2" tx2="dk2" accent1="accent1" accent2="accent2" accent3="accent3" accent4="accent4" accent5="accent5" accent6="accent6" hlink="hlink" folHlink="folHlink"/>
  <p:sldLayoutIdLst>
    <p:sldLayoutId id="2147483758" r:id="rId1"/>
    <p:sldLayoutId id="2147483761" r:id="rId2"/>
    <p:sldLayoutId id="2147483749" r:id="rId3"/>
    <p:sldLayoutId id="2147483750" r:id="rId4"/>
    <p:sldLayoutId id="2147483751" r:id="rId5"/>
    <p:sldLayoutId id="2147483752" r:id="rId6"/>
    <p:sldLayoutId id="2147483753" r:id="rId7"/>
    <p:sldLayoutId id="2147483754" r:id="rId8"/>
    <p:sldLayoutId id="2147483755" r:id="rId9"/>
    <p:sldLayoutId id="2147483714" r:id="rId10"/>
    <p:sldLayoutId id="2147483734" r:id="rId11"/>
    <p:sldLayoutId id="2147483733" r:id="rId12"/>
    <p:sldLayoutId id="2147483744" r:id="rId13"/>
    <p:sldLayoutId id="2147483746" r:id="rId14"/>
    <p:sldLayoutId id="2147483747" r:id="rId15"/>
    <p:sldLayoutId id="2147483748" r:id="rId16"/>
    <p:sldLayoutId id="2147483719" r:id="rId17"/>
    <p:sldLayoutId id="2147483736" r:id="rId18"/>
    <p:sldLayoutId id="2147483743" r:id="rId19"/>
    <p:sldLayoutId id="2147483745" r:id="rId20"/>
    <p:sldLayoutId id="2147483723" r:id="rId21"/>
    <p:sldLayoutId id="2147483724" r:id="rId22"/>
    <p:sldLayoutId id="2147483740" r:id="rId23"/>
    <p:sldLayoutId id="2147483741" r:id="rId24"/>
    <p:sldLayoutId id="2147483742" r:id="rId25"/>
    <p:sldLayoutId id="2147483728" r:id="rId26"/>
    <p:sldLayoutId id="2147483756" r:id="rId27"/>
    <p:sldLayoutId id="2147483760" r:id="rId28"/>
    <p:sldLayoutId id="2147483759" r:id="rId29"/>
  </p:sldLayoutIdLst>
  <p:hf hdr="0" ftr="0" dt="0"/>
  <p:txStyles>
    <p:titleStyle>
      <a:lvl1pPr algn="ctr" rtl="0" eaLnBrk="0" fontAlgn="base" hangingPunct="0">
        <a:spcBef>
          <a:spcPct val="0"/>
        </a:spcBef>
        <a:spcAft>
          <a:spcPct val="0"/>
        </a:spcAft>
        <a:defRPr sz="4400" kern="1200" baseline="0">
          <a:solidFill>
            <a:schemeClr val="tx1"/>
          </a:solidFill>
          <a:latin typeface="Arial"/>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28">
          <p15:clr>
            <a:srgbClr val="F26B43"/>
          </p15:clr>
        </p15:guide>
        <p15:guide id="2" orient="horz" pos="192">
          <p15:clr>
            <a:srgbClr val="F26B43"/>
          </p15:clr>
        </p15:guide>
        <p15:guide id="3" pos="166">
          <p15:clr>
            <a:srgbClr val="F26B43"/>
          </p15:clr>
        </p15:guide>
        <p15:guide id="4" pos="7469">
          <p15:clr>
            <a:srgbClr val="F26B43"/>
          </p15:clr>
        </p15:guide>
        <p15:guide id="5"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9.sv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6.xml"/><Relationship Id="rId5" Type="http://schemas.openxmlformats.org/officeDocument/2006/relationships/image" Target="../media/image25.sv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svg"/></Relationships>
</file>

<file path=ppt/slides/_rels/slide6.xml.rels><?xml version="1.0" encoding="UTF-8" standalone="yes"?>
<Relationships xmlns="http://schemas.openxmlformats.org/package/2006/relationships"><Relationship Id="rId3" Type="http://schemas.openxmlformats.org/officeDocument/2006/relationships/hyperlink" Target="http://ctri.nic.in/Clinicaltrials/login.php"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prodapp2.seace.gob.pe/seacebus-uiwd-pub/buscadorPublico/buscadorPublico.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DAA474-D460-4FFF-A296-8FF2EC600531}"/>
              </a:ext>
            </a:extLst>
          </p:cNvPr>
          <p:cNvSpPr>
            <a:spLocks noGrp="1"/>
          </p:cNvSpPr>
          <p:nvPr>
            <p:ph type="body" sz="quarter" idx="13"/>
          </p:nvPr>
        </p:nvSpPr>
        <p:spPr/>
        <p:txBody>
          <a:bodyPr/>
          <a:lstStyle/>
          <a:p>
            <a:r>
              <a:rPr lang="en-GB" sz="4000" dirty="0"/>
              <a:t>Image to Text Captcha Solver Using Google Lens</a:t>
            </a:r>
          </a:p>
        </p:txBody>
      </p:sp>
      <p:pic>
        <p:nvPicPr>
          <p:cNvPr id="6" name="Picture 5" descr="Icon&#10;&#10;Description automatically generated">
            <a:extLst>
              <a:ext uri="{FF2B5EF4-FFF2-40B4-BE49-F238E27FC236}">
                <a16:creationId xmlns:a16="http://schemas.microsoft.com/office/drawing/2014/main" id="{13AF76D4-1025-45F6-B8F3-FFEC8F523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36451"/>
            <a:ext cx="4899374" cy="2968624"/>
          </a:xfrm>
          <a:prstGeom prst="rect">
            <a:avLst/>
          </a:prstGeom>
        </p:spPr>
      </p:pic>
      <p:pic>
        <p:nvPicPr>
          <p:cNvPr id="8" name="Picture 7" descr="Logo&#10;&#10;Description automatically generated">
            <a:extLst>
              <a:ext uri="{FF2B5EF4-FFF2-40B4-BE49-F238E27FC236}">
                <a16:creationId xmlns:a16="http://schemas.microsoft.com/office/drawing/2014/main" id="{25A6F3B8-C5ED-49E8-BEF7-B76DBFCEC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475" y="2720763"/>
            <a:ext cx="4200525" cy="1597237"/>
          </a:xfrm>
          <a:prstGeom prst="rect">
            <a:avLst/>
          </a:prstGeom>
        </p:spPr>
      </p:pic>
      <p:pic>
        <p:nvPicPr>
          <p:cNvPr id="10" name="Picture 9" descr="Icon&#10;&#10;Description automatically generated">
            <a:extLst>
              <a:ext uri="{FF2B5EF4-FFF2-40B4-BE49-F238E27FC236}">
                <a16:creationId xmlns:a16="http://schemas.microsoft.com/office/drawing/2014/main" id="{C56C526D-98F3-4A0F-8527-2CCEF6C82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3053" y="1082910"/>
            <a:ext cx="1852613" cy="1852613"/>
          </a:xfrm>
          <a:prstGeom prst="rect">
            <a:avLst/>
          </a:prstGeom>
        </p:spPr>
      </p:pic>
    </p:spTree>
    <p:extLst>
      <p:ext uri="{BB962C8B-B14F-4D97-AF65-F5344CB8AC3E}">
        <p14:creationId xmlns:p14="http://schemas.microsoft.com/office/powerpoint/2010/main" val="18555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9B219E2D-840B-4DCD-B5FA-141B32523792}"/>
              </a:ext>
            </a:extLst>
          </p:cNvPr>
          <p:cNvSpPr>
            <a:spLocks noGrp="1"/>
          </p:cNvSpPr>
          <p:nvPr>
            <p:ph type="body" sz="quarter" idx="13"/>
          </p:nvPr>
        </p:nvSpPr>
        <p:spPr>
          <a:xfrm>
            <a:off x="774217" y="3965575"/>
            <a:ext cx="9984799" cy="711546"/>
          </a:xfrm>
        </p:spPr>
        <p:txBody>
          <a:bodyPr/>
          <a:lstStyle/>
          <a:p>
            <a:r>
              <a:rPr lang="en-US" dirty="0"/>
              <a:t>Rupesh Ranjan</a:t>
            </a:r>
          </a:p>
          <a:p>
            <a:r>
              <a:rPr lang="en-US" sz="2500" dirty="0"/>
              <a:t>rupesh.ranjan@globaldata.com</a:t>
            </a:r>
          </a:p>
        </p:txBody>
      </p:sp>
      <p:sp>
        <p:nvSpPr>
          <p:cNvPr id="2" name="TextBox 1">
            <a:extLst>
              <a:ext uri="{FF2B5EF4-FFF2-40B4-BE49-F238E27FC236}">
                <a16:creationId xmlns:a16="http://schemas.microsoft.com/office/drawing/2014/main" id="{DC4F9720-61B7-4833-8AA8-CA4AE130DB89}"/>
              </a:ext>
            </a:extLst>
          </p:cNvPr>
          <p:cNvSpPr txBox="1"/>
          <p:nvPr/>
        </p:nvSpPr>
        <p:spPr>
          <a:xfrm>
            <a:off x="2971800" y="2057400"/>
            <a:ext cx="5848350" cy="1219200"/>
          </a:xfrm>
          <a:prstGeom prst="rect">
            <a:avLst/>
          </a:prstGeom>
        </p:spPr>
        <p:txBody>
          <a:bodyPr wrap="square" lIns="0" tIns="0" rIns="0" bIns="0" rtlCol="0">
            <a:noAutofit/>
          </a:bodyPr>
          <a:lstStyle/>
          <a:p>
            <a:pPr eaLnBrk="0" fontAlgn="base" hangingPunct="0">
              <a:spcAft>
                <a:spcPct val="0"/>
              </a:spcAft>
              <a:buClr>
                <a:schemeClr val="accent5"/>
              </a:buClr>
              <a:buSzPct val="115000"/>
            </a:pPr>
            <a:endParaRPr lang="en-US" sz="1100" b="1" dirty="0">
              <a:solidFill>
                <a:schemeClr val="accent2"/>
              </a:solidFill>
              <a:cs typeface="Rubik Light" panose="02000604000000020004" pitchFamily="2" charset="-79"/>
            </a:endParaRPr>
          </a:p>
        </p:txBody>
      </p:sp>
      <p:sp>
        <p:nvSpPr>
          <p:cNvPr id="3" name="TextBox 2">
            <a:extLst>
              <a:ext uri="{FF2B5EF4-FFF2-40B4-BE49-F238E27FC236}">
                <a16:creationId xmlns:a16="http://schemas.microsoft.com/office/drawing/2014/main" id="{92D8B524-6DC8-4A7D-9323-67C6DA6DFEEC}"/>
              </a:ext>
            </a:extLst>
          </p:cNvPr>
          <p:cNvSpPr txBox="1"/>
          <p:nvPr/>
        </p:nvSpPr>
        <p:spPr>
          <a:xfrm>
            <a:off x="2905125" y="2057400"/>
            <a:ext cx="5286375" cy="1285875"/>
          </a:xfrm>
          <a:prstGeom prst="rect">
            <a:avLst/>
          </a:prstGeom>
        </p:spPr>
        <p:txBody>
          <a:bodyPr wrap="square" lIns="0" tIns="0" rIns="0" bIns="0" rtlCol="0">
            <a:noAutofit/>
          </a:bodyPr>
          <a:lstStyle/>
          <a:p>
            <a:pPr eaLnBrk="0" fontAlgn="base" hangingPunct="0">
              <a:spcAft>
                <a:spcPct val="0"/>
              </a:spcAft>
              <a:buClr>
                <a:schemeClr val="accent5"/>
              </a:buClr>
              <a:buSzPct val="115000"/>
            </a:pPr>
            <a:endParaRPr lang="en-US" sz="1100" b="1" dirty="0">
              <a:solidFill>
                <a:schemeClr val="accent2"/>
              </a:solidFill>
              <a:cs typeface="Rubik Light" panose="02000604000000020004" pitchFamily="2" charset="-79"/>
            </a:endParaRPr>
          </a:p>
        </p:txBody>
      </p:sp>
      <p:grpSp>
        <p:nvGrpSpPr>
          <p:cNvPr id="6" name="Group 5">
            <a:extLst>
              <a:ext uri="{FF2B5EF4-FFF2-40B4-BE49-F238E27FC236}">
                <a16:creationId xmlns:a16="http://schemas.microsoft.com/office/drawing/2014/main" id="{50D7AB50-21EA-4344-9D5E-8F1457937ADE}"/>
              </a:ext>
            </a:extLst>
          </p:cNvPr>
          <p:cNvGrpSpPr/>
          <p:nvPr/>
        </p:nvGrpSpPr>
        <p:grpSpPr>
          <a:xfrm>
            <a:off x="6981825" y="2057400"/>
            <a:ext cx="5829300" cy="1219200"/>
            <a:chOff x="4276725" y="1476375"/>
            <a:chExt cx="5829300" cy="1219200"/>
          </a:xfrm>
        </p:grpSpPr>
        <p:sp>
          <p:nvSpPr>
            <p:cNvPr id="5" name="Rectangle 4">
              <a:extLst>
                <a:ext uri="{FF2B5EF4-FFF2-40B4-BE49-F238E27FC236}">
                  <a16:creationId xmlns:a16="http://schemas.microsoft.com/office/drawing/2014/main" id="{46F084AC-6398-4164-B018-42B09C769F77}"/>
                </a:ext>
              </a:extLst>
            </p:cNvPr>
            <p:cNvSpPr/>
            <p:nvPr/>
          </p:nvSpPr>
          <p:spPr>
            <a:xfrm>
              <a:off x="4276725" y="1476375"/>
              <a:ext cx="3676650" cy="1219200"/>
            </a:xfrm>
            <a:prstGeom prst="rect">
              <a:avLst/>
            </a:prstGeom>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noAutofit/>
            </a:bodyPr>
            <a:lstStyle/>
            <a:p>
              <a:pPr algn="ctr"/>
              <a:endParaRPr lang="en-US" sz="1400">
                <a:solidFill>
                  <a:schemeClr val="tx1">
                    <a:lumMod val="65000"/>
                    <a:lumOff val="35000"/>
                  </a:schemeClr>
                </a:solidFill>
              </a:endParaRPr>
            </a:p>
          </p:txBody>
        </p:sp>
        <p:sp>
          <p:nvSpPr>
            <p:cNvPr id="4" name="TextBox 3">
              <a:extLst>
                <a:ext uri="{FF2B5EF4-FFF2-40B4-BE49-F238E27FC236}">
                  <a16:creationId xmlns:a16="http://schemas.microsoft.com/office/drawing/2014/main" id="{7C5C80FC-B22C-468E-BFD6-1937C1A88346}"/>
                </a:ext>
              </a:extLst>
            </p:cNvPr>
            <p:cNvSpPr txBox="1"/>
            <p:nvPr/>
          </p:nvSpPr>
          <p:spPr>
            <a:xfrm>
              <a:off x="4486275" y="1657350"/>
              <a:ext cx="5619750" cy="981075"/>
            </a:xfrm>
            <a:prstGeom prst="rect">
              <a:avLst/>
            </a:prstGeom>
          </p:spPr>
          <p:txBody>
            <a:bodyPr wrap="square" lIns="0" tIns="0" rIns="0" bIns="0" rtlCol="0">
              <a:noAutofit/>
            </a:bodyPr>
            <a:lstStyle/>
            <a:p>
              <a:r>
                <a:rPr lang="en-US" sz="6000" dirty="0">
                  <a:highlight>
                    <a:srgbClr val="00DEA5"/>
                  </a:highlight>
                </a:rPr>
                <a:t>Thank You</a:t>
              </a:r>
            </a:p>
          </p:txBody>
        </p:sp>
      </p:grpSp>
    </p:spTree>
    <p:extLst>
      <p:ext uri="{BB962C8B-B14F-4D97-AF65-F5344CB8AC3E}">
        <p14:creationId xmlns:p14="http://schemas.microsoft.com/office/powerpoint/2010/main" val="308924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2C7752-BBAB-447F-815E-05FEBD536757}"/>
              </a:ext>
            </a:extLst>
          </p:cNvPr>
          <p:cNvSpPr>
            <a:spLocks noGrp="1"/>
          </p:cNvSpPr>
          <p:nvPr>
            <p:ph type="body" sz="quarter" idx="13"/>
          </p:nvPr>
        </p:nvSpPr>
        <p:spPr/>
        <p:txBody>
          <a:bodyPr/>
          <a:lstStyle/>
          <a:p>
            <a:r>
              <a:rPr lang="en-GB" dirty="0"/>
              <a:t>TYPES OF CAPTCHA</a:t>
            </a:r>
          </a:p>
        </p:txBody>
      </p:sp>
      <p:pic>
        <p:nvPicPr>
          <p:cNvPr id="6" name="Picture 5" descr="Text&#10;&#10;Description automatically generated">
            <a:extLst>
              <a:ext uri="{FF2B5EF4-FFF2-40B4-BE49-F238E27FC236}">
                <a16:creationId xmlns:a16="http://schemas.microsoft.com/office/drawing/2014/main" id="{BDD85D89-1757-4FE1-97A3-ACF48E32F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058" y="3880491"/>
            <a:ext cx="3948113" cy="2062617"/>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FD57590A-0AC5-44B8-A499-531637C18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83351"/>
            <a:ext cx="4949161" cy="2289408"/>
          </a:xfrm>
          <a:prstGeom prst="rect">
            <a:avLst/>
          </a:prstGeom>
        </p:spPr>
      </p:pic>
      <p:pic>
        <p:nvPicPr>
          <p:cNvPr id="24" name="Picture 23" descr="A picture containing text, way, road, day&#10;&#10;Description automatically generated">
            <a:extLst>
              <a:ext uri="{FF2B5EF4-FFF2-40B4-BE49-F238E27FC236}">
                <a16:creationId xmlns:a16="http://schemas.microsoft.com/office/drawing/2014/main" id="{88E3FCCD-CF9A-4899-BEFE-9792971BF3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4151" y="959912"/>
            <a:ext cx="3018600" cy="3744256"/>
          </a:xfrm>
          <a:prstGeom prst="rect">
            <a:avLst/>
          </a:prstGeom>
        </p:spPr>
      </p:pic>
      <p:pic>
        <p:nvPicPr>
          <p:cNvPr id="26" name="Picture 25" descr="Graphical user interface, application&#10;&#10;Description automatically generated with medium confidence">
            <a:extLst>
              <a:ext uri="{FF2B5EF4-FFF2-40B4-BE49-F238E27FC236}">
                <a16:creationId xmlns:a16="http://schemas.microsoft.com/office/drawing/2014/main" id="{647EEE52-FB89-4FFB-8E23-079FF4B23C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035" y="5062463"/>
            <a:ext cx="4921503" cy="1466925"/>
          </a:xfrm>
          <a:prstGeom prst="rect">
            <a:avLst/>
          </a:prstGeom>
        </p:spPr>
      </p:pic>
    </p:spTree>
    <p:extLst>
      <p:ext uri="{BB962C8B-B14F-4D97-AF65-F5344CB8AC3E}">
        <p14:creationId xmlns:p14="http://schemas.microsoft.com/office/powerpoint/2010/main" val="319060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B0D039AC-F756-4057-A1BA-A48671F4F7F5}"/>
              </a:ext>
            </a:extLst>
          </p:cNvPr>
          <p:cNvSpPr>
            <a:spLocks noGrp="1"/>
          </p:cNvSpPr>
          <p:nvPr>
            <p:ph type="body" sz="quarter" idx="13"/>
          </p:nvPr>
        </p:nvSpPr>
        <p:spPr>
          <a:xfrm>
            <a:off x="251417" y="171225"/>
            <a:ext cx="11207154" cy="430392"/>
          </a:xfrm>
        </p:spPr>
        <p:txBody>
          <a:bodyPr/>
          <a:lstStyle/>
          <a:p>
            <a:r>
              <a:rPr lang="en-GB" dirty="0"/>
              <a:t>TYPES OF CAPTCHA</a:t>
            </a:r>
          </a:p>
        </p:txBody>
      </p:sp>
      <p:grpSp>
        <p:nvGrpSpPr>
          <p:cNvPr id="21" name="Group 20">
            <a:extLst>
              <a:ext uri="{FF2B5EF4-FFF2-40B4-BE49-F238E27FC236}">
                <a16:creationId xmlns:a16="http://schemas.microsoft.com/office/drawing/2014/main" id="{D84622C8-3AAC-44BA-A5CD-3067BE348616}"/>
              </a:ext>
            </a:extLst>
          </p:cNvPr>
          <p:cNvGrpSpPr/>
          <p:nvPr/>
        </p:nvGrpSpPr>
        <p:grpSpPr>
          <a:xfrm>
            <a:off x="531890" y="3924301"/>
            <a:ext cx="11162512" cy="2436533"/>
            <a:chOff x="-2863740" y="52438"/>
            <a:chExt cx="14612155" cy="3187350"/>
          </a:xfrm>
        </p:grpSpPr>
        <p:pic>
          <p:nvPicPr>
            <p:cNvPr id="12" name="Picture 11" descr="Graphical user interface, application&#10;&#10;Description automatically generated">
              <a:extLst>
                <a:ext uri="{FF2B5EF4-FFF2-40B4-BE49-F238E27FC236}">
                  <a16:creationId xmlns:a16="http://schemas.microsoft.com/office/drawing/2014/main" id="{0A38C83A-1CB4-4ABF-8EF1-A042A312D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550" y="950380"/>
              <a:ext cx="4949161" cy="2289408"/>
            </a:xfrm>
            <a:prstGeom prst="rect">
              <a:avLst/>
            </a:prstGeom>
          </p:spPr>
        </p:pic>
        <p:pic>
          <p:nvPicPr>
            <p:cNvPr id="16" name="Graphic 15" descr="Checkbox Checked with solid fill">
              <a:extLst>
                <a:ext uri="{FF2B5EF4-FFF2-40B4-BE49-F238E27FC236}">
                  <a16:creationId xmlns:a16="http://schemas.microsoft.com/office/drawing/2014/main" id="{C6C541D0-B92F-4879-9C7E-527B77C08E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72863" y="52438"/>
              <a:ext cx="1675552" cy="1675551"/>
            </a:xfrm>
            <a:prstGeom prst="rect">
              <a:avLst/>
            </a:prstGeom>
          </p:spPr>
        </p:pic>
        <p:pic>
          <p:nvPicPr>
            <p:cNvPr id="28" name="Graphic 27" descr="Checkbox Checked with solid fill">
              <a:extLst>
                <a:ext uri="{FF2B5EF4-FFF2-40B4-BE49-F238E27FC236}">
                  <a16:creationId xmlns:a16="http://schemas.microsoft.com/office/drawing/2014/main" id="{40652A31-BE1A-4B73-8D5E-5149B8F139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3740" y="2501055"/>
              <a:ext cx="591066" cy="591066"/>
            </a:xfrm>
            <a:prstGeom prst="rect">
              <a:avLst/>
            </a:prstGeom>
          </p:spPr>
        </p:pic>
      </p:grpSp>
      <p:pic>
        <p:nvPicPr>
          <p:cNvPr id="11" name="Picture 10" descr="Text&#10;&#10;Description automatically generated">
            <a:extLst>
              <a:ext uri="{FF2B5EF4-FFF2-40B4-BE49-F238E27FC236}">
                <a16:creationId xmlns:a16="http://schemas.microsoft.com/office/drawing/2014/main" id="{36AAB0C8-D501-492E-BEF1-F8966797D8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949" y="1304556"/>
            <a:ext cx="4355647" cy="2243408"/>
          </a:xfrm>
          <a:prstGeom prst="rect">
            <a:avLst/>
          </a:prstGeom>
        </p:spPr>
      </p:pic>
      <p:sp>
        <p:nvSpPr>
          <p:cNvPr id="26" name="Freeform: Shape 25">
            <a:extLst>
              <a:ext uri="{FF2B5EF4-FFF2-40B4-BE49-F238E27FC236}">
                <a16:creationId xmlns:a16="http://schemas.microsoft.com/office/drawing/2014/main" id="{C418ECED-0E6C-4854-BFEA-2E9B7F910DA7}"/>
              </a:ext>
            </a:extLst>
          </p:cNvPr>
          <p:cNvSpPr/>
          <p:nvPr/>
        </p:nvSpPr>
        <p:spPr>
          <a:xfrm>
            <a:off x="4699920" y="886438"/>
            <a:ext cx="848208" cy="836236"/>
          </a:xfrm>
          <a:custGeom>
            <a:avLst/>
            <a:gdLst>
              <a:gd name="connsiteX0" fmla="*/ 0 w 848208"/>
              <a:gd name="connsiteY0" fmla="*/ 0 h 836236"/>
              <a:gd name="connsiteX1" fmla="*/ 0 w 848208"/>
              <a:gd name="connsiteY1" fmla="*/ 836237 h 836236"/>
              <a:gd name="connsiteX2" fmla="*/ 848208 w 848208"/>
              <a:gd name="connsiteY2" fmla="*/ 836237 h 836236"/>
              <a:gd name="connsiteX3" fmla="*/ 848208 w 848208"/>
              <a:gd name="connsiteY3" fmla="*/ 0 h 836236"/>
              <a:gd name="connsiteX4" fmla="*/ 753963 w 848208"/>
              <a:gd name="connsiteY4" fmla="*/ 743322 h 836236"/>
              <a:gd name="connsiteX5" fmla="*/ 94245 w 848208"/>
              <a:gd name="connsiteY5" fmla="*/ 743322 h 836236"/>
              <a:gd name="connsiteX6" fmla="*/ 94245 w 848208"/>
              <a:gd name="connsiteY6" fmla="*/ 92915 h 836236"/>
              <a:gd name="connsiteX7" fmla="*/ 753963 w 848208"/>
              <a:gd name="connsiteY7" fmla="*/ 92915 h 83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208" h="836236">
                <a:moveTo>
                  <a:pt x="0" y="0"/>
                </a:moveTo>
                <a:lnTo>
                  <a:pt x="0" y="836237"/>
                </a:lnTo>
                <a:lnTo>
                  <a:pt x="848208" y="836237"/>
                </a:lnTo>
                <a:lnTo>
                  <a:pt x="848208" y="0"/>
                </a:lnTo>
                <a:close/>
                <a:moveTo>
                  <a:pt x="753963" y="743322"/>
                </a:moveTo>
                <a:lnTo>
                  <a:pt x="94245" y="743322"/>
                </a:lnTo>
                <a:lnTo>
                  <a:pt x="94245" y="92915"/>
                </a:lnTo>
                <a:lnTo>
                  <a:pt x="753963" y="92915"/>
                </a:lnTo>
                <a:close/>
              </a:path>
            </a:pathLst>
          </a:custGeom>
          <a:solidFill>
            <a:srgbClr val="11957B"/>
          </a:solidFill>
          <a:ln w="20902" cap="flat">
            <a:solidFill>
              <a:schemeClr val="accent3"/>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607E5D4-B3DD-49E3-AABA-688B48107509}"/>
              </a:ext>
            </a:extLst>
          </p:cNvPr>
          <p:cNvSpPr/>
          <p:nvPr/>
        </p:nvSpPr>
        <p:spPr>
          <a:xfrm>
            <a:off x="4846912" y="1077115"/>
            <a:ext cx="554257" cy="416523"/>
          </a:xfrm>
          <a:custGeom>
            <a:avLst/>
            <a:gdLst>
              <a:gd name="connsiteX0" fmla="*/ 554257 w 554257"/>
              <a:gd name="connsiteY0" fmla="*/ 66357 h 416523"/>
              <a:gd name="connsiteX1" fmla="*/ 488285 w 554257"/>
              <a:gd name="connsiteY1" fmla="*/ 0 h 416523"/>
              <a:gd name="connsiteX2" fmla="*/ 192465 w 554257"/>
              <a:gd name="connsiteY2" fmla="*/ 285792 h 416523"/>
              <a:gd name="connsiteX3" fmla="*/ 66647 w 554257"/>
              <a:gd name="connsiteY3" fmla="*/ 161750 h 416523"/>
              <a:gd name="connsiteX4" fmla="*/ 0 w 554257"/>
              <a:gd name="connsiteY4" fmla="*/ 227441 h 416523"/>
              <a:gd name="connsiteX5" fmla="*/ 191789 w 554257"/>
              <a:gd name="connsiteY5" fmla="*/ 416523 h 416523"/>
              <a:gd name="connsiteX6" fmla="*/ 554257 w 554257"/>
              <a:gd name="connsiteY6" fmla="*/ 66357 h 416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4257" h="416523">
                <a:moveTo>
                  <a:pt x="554257" y="66357"/>
                </a:moveTo>
                <a:lnTo>
                  <a:pt x="488285" y="0"/>
                </a:lnTo>
                <a:lnTo>
                  <a:pt x="192465" y="285792"/>
                </a:lnTo>
                <a:lnTo>
                  <a:pt x="66647" y="161750"/>
                </a:lnTo>
                <a:lnTo>
                  <a:pt x="0" y="227441"/>
                </a:lnTo>
                <a:lnTo>
                  <a:pt x="191789" y="416523"/>
                </a:lnTo>
                <a:lnTo>
                  <a:pt x="554257" y="66357"/>
                </a:lnTo>
                <a:close/>
              </a:path>
            </a:pathLst>
          </a:custGeom>
          <a:solidFill>
            <a:srgbClr val="11957B"/>
          </a:solidFill>
          <a:ln w="20902" cap="flat">
            <a:solidFill>
              <a:schemeClr val="accent3"/>
            </a:solid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D2DC8096-B265-4A25-B62B-EC23C9135485}"/>
              </a:ext>
            </a:extLst>
          </p:cNvPr>
          <p:cNvGrpSpPr/>
          <p:nvPr/>
        </p:nvGrpSpPr>
        <p:grpSpPr>
          <a:xfrm>
            <a:off x="531890" y="171225"/>
            <a:ext cx="10373704" cy="6554642"/>
            <a:chOff x="-4607500" y="493180"/>
            <a:chExt cx="10373704" cy="6554642"/>
          </a:xfrm>
        </p:grpSpPr>
        <p:pic>
          <p:nvPicPr>
            <p:cNvPr id="13" name="Picture 12" descr="A picture containing text, way, road, day&#10;&#10;Description automatically generated">
              <a:extLst>
                <a:ext uri="{FF2B5EF4-FFF2-40B4-BE49-F238E27FC236}">
                  <a16:creationId xmlns:a16="http://schemas.microsoft.com/office/drawing/2014/main" id="{D97220BB-50C8-44ED-86C2-C1AE8A91F9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4151" y="959912"/>
              <a:ext cx="3018600" cy="3744256"/>
            </a:xfrm>
            <a:prstGeom prst="rect">
              <a:avLst/>
            </a:prstGeom>
          </p:spPr>
        </p:pic>
        <p:pic>
          <p:nvPicPr>
            <p:cNvPr id="19" name="Graphic 18" descr="Exclamation mark with solid fill">
              <a:extLst>
                <a:ext uri="{FF2B5EF4-FFF2-40B4-BE49-F238E27FC236}">
                  <a16:creationId xmlns:a16="http://schemas.microsoft.com/office/drawing/2014/main" id="{F316C384-BB9C-4419-A1D1-27A14E0DE3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51804" y="493180"/>
              <a:ext cx="914400" cy="914400"/>
            </a:xfrm>
            <a:prstGeom prst="rect">
              <a:avLst/>
            </a:prstGeom>
          </p:spPr>
        </p:pic>
        <p:pic>
          <p:nvPicPr>
            <p:cNvPr id="29" name="Graphic 28" descr="Exclamation mark with solid fill">
              <a:extLst>
                <a:ext uri="{FF2B5EF4-FFF2-40B4-BE49-F238E27FC236}">
                  <a16:creationId xmlns:a16="http://schemas.microsoft.com/office/drawing/2014/main" id="{8D0C9CDB-043B-44B2-B9F6-8E368902AB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4607500" y="6596296"/>
              <a:ext cx="451526" cy="451526"/>
            </a:xfrm>
            <a:prstGeom prst="rect">
              <a:avLst/>
            </a:prstGeom>
          </p:spPr>
        </p:pic>
      </p:grpSp>
      <p:grpSp>
        <p:nvGrpSpPr>
          <p:cNvPr id="24" name="Group 23">
            <a:extLst>
              <a:ext uri="{FF2B5EF4-FFF2-40B4-BE49-F238E27FC236}">
                <a16:creationId xmlns:a16="http://schemas.microsoft.com/office/drawing/2014/main" id="{A529FE49-05F7-4F4C-8338-1A702E4F3FCF}"/>
              </a:ext>
            </a:extLst>
          </p:cNvPr>
          <p:cNvGrpSpPr/>
          <p:nvPr/>
        </p:nvGrpSpPr>
        <p:grpSpPr>
          <a:xfrm>
            <a:off x="757654" y="3591688"/>
            <a:ext cx="5557915" cy="2074789"/>
            <a:chOff x="1281035" y="4454599"/>
            <a:chExt cx="5557915" cy="2074789"/>
          </a:xfrm>
        </p:grpSpPr>
        <p:pic>
          <p:nvPicPr>
            <p:cNvPr id="14" name="Picture 13" descr="Graphical user interface, application&#10;&#10;Description automatically generated with medium confidence">
              <a:extLst>
                <a:ext uri="{FF2B5EF4-FFF2-40B4-BE49-F238E27FC236}">
                  <a16:creationId xmlns:a16="http://schemas.microsoft.com/office/drawing/2014/main" id="{7461A208-C90B-47D5-925F-597156B670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1035" y="5062463"/>
              <a:ext cx="4921503" cy="1466925"/>
            </a:xfrm>
            <a:prstGeom prst="rect">
              <a:avLst/>
            </a:prstGeom>
          </p:spPr>
        </p:pic>
        <p:pic>
          <p:nvPicPr>
            <p:cNvPr id="20" name="Graphic 19" descr="Exclamation mark with solid fill">
              <a:extLst>
                <a:ext uri="{FF2B5EF4-FFF2-40B4-BE49-F238E27FC236}">
                  <a16:creationId xmlns:a16="http://schemas.microsoft.com/office/drawing/2014/main" id="{F987397D-28B2-4D31-8B2D-0A61485DD3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24550" y="4454599"/>
              <a:ext cx="914400" cy="914400"/>
            </a:xfrm>
            <a:prstGeom prst="rect">
              <a:avLst/>
            </a:prstGeom>
          </p:spPr>
        </p:pic>
      </p:grpSp>
      <p:sp>
        <p:nvSpPr>
          <p:cNvPr id="30" name="TextBox 29">
            <a:extLst>
              <a:ext uri="{FF2B5EF4-FFF2-40B4-BE49-F238E27FC236}">
                <a16:creationId xmlns:a16="http://schemas.microsoft.com/office/drawing/2014/main" id="{431E4486-5345-4A96-BCE2-187B43A3F934}"/>
              </a:ext>
            </a:extLst>
          </p:cNvPr>
          <p:cNvSpPr txBox="1"/>
          <p:nvPr/>
        </p:nvSpPr>
        <p:spPr>
          <a:xfrm>
            <a:off x="880929" y="6352089"/>
            <a:ext cx="2261276" cy="296030"/>
          </a:xfrm>
          <a:prstGeom prst="rect">
            <a:avLst/>
          </a:prstGeom>
        </p:spPr>
        <p:txBody>
          <a:bodyPr wrap="square" lIns="0" tIns="0" rIns="0" bIns="0" rtlCol="0">
            <a:noAutofit/>
          </a:bodyPr>
          <a:lstStyle/>
          <a:p>
            <a:pPr eaLnBrk="0" fontAlgn="base" hangingPunct="0">
              <a:spcAft>
                <a:spcPct val="0"/>
              </a:spcAft>
              <a:buClr>
                <a:schemeClr val="accent5"/>
              </a:buClr>
              <a:buSzPct val="115000"/>
            </a:pPr>
            <a:r>
              <a:rPr lang="en-US" dirty="0">
                <a:solidFill>
                  <a:schemeClr val="accent2"/>
                </a:solidFill>
                <a:cs typeface="Rubik Light" panose="02000604000000020004" pitchFamily="2" charset="-79"/>
              </a:rPr>
              <a:t>Thinking</a:t>
            </a:r>
          </a:p>
        </p:txBody>
      </p:sp>
      <p:sp>
        <p:nvSpPr>
          <p:cNvPr id="31" name="TextBox 30">
            <a:extLst>
              <a:ext uri="{FF2B5EF4-FFF2-40B4-BE49-F238E27FC236}">
                <a16:creationId xmlns:a16="http://schemas.microsoft.com/office/drawing/2014/main" id="{09AEE256-A19C-4707-8800-E2309B57C356}"/>
              </a:ext>
            </a:extLst>
          </p:cNvPr>
          <p:cNvSpPr txBox="1"/>
          <p:nvPr/>
        </p:nvSpPr>
        <p:spPr>
          <a:xfrm>
            <a:off x="979496" y="5900563"/>
            <a:ext cx="2261276" cy="296030"/>
          </a:xfrm>
          <a:prstGeom prst="rect">
            <a:avLst/>
          </a:prstGeom>
        </p:spPr>
        <p:txBody>
          <a:bodyPr wrap="square" lIns="0" tIns="0" rIns="0" bIns="0" rtlCol="0">
            <a:noAutofit/>
          </a:bodyPr>
          <a:lstStyle/>
          <a:p>
            <a:pPr eaLnBrk="0" fontAlgn="base" hangingPunct="0">
              <a:spcAft>
                <a:spcPct val="0"/>
              </a:spcAft>
              <a:buClr>
                <a:schemeClr val="accent5"/>
              </a:buClr>
              <a:buSzPct val="115000"/>
            </a:pPr>
            <a:r>
              <a:rPr lang="en-US" dirty="0">
                <a:solidFill>
                  <a:schemeClr val="accent2"/>
                </a:solidFill>
                <a:cs typeface="Rubik Light" panose="02000604000000020004" pitchFamily="2" charset="-79"/>
              </a:rPr>
              <a:t>Solved</a:t>
            </a:r>
          </a:p>
        </p:txBody>
      </p:sp>
    </p:spTree>
    <p:extLst>
      <p:ext uri="{BB962C8B-B14F-4D97-AF65-F5344CB8AC3E}">
        <p14:creationId xmlns:p14="http://schemas.microsoft.com/office/powerpoint/2010/main" val="407332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A25485-1588-4759-BCFE-5229ED2CEAA7}"/>
              </a:ext>
            </a:extLst>
          </p:cNvPr>
          <p:cNvSpPr>
            <a:spLocks noGrp="1"/>
          </p:cNvSpPr>
          <p:nvPr>
            <p:ph type="body" sz="quarter" idx="13"/>
          </p:nvPr>
        </p:nvSpPr>
        <p:spPr/>
        <p:txBody>
          <a:bodyPr/>
          <a:lstStyle/>
          <a:p>
            <a:r>
              <a:rPr lang="en-GB" dirty="0"/>
              <a:t>EXISTING MARKET SOLUTIONS</a:t>
            </a:r>
          </a:p>
        </p:txBody>
      </p:sp>
      <p:graphicFrame>
        <p:nvGraphicFramePr>
          <p:cNvPr id="10" name="Table 10">
            <a:extLst>
              <a:ext uri="{FF2B5EF4-FFF2-40B4-BE49-F238E27FC236}">
                <a16:creationId xmlns:a16="http://schemas.microsoft.com/office/drawing/2014/main" id="{EBBBE8FA-DCD4-4F3C-B13F-19FF2F41E841}"/>
              </a:ext>
            </a:extLst>
          </p:cNvPr>
          <p:cNvGraphicFramePr>
            <a:graphicFrameLocks noGrp="1"/>
          </p:cNvGraphicFramePr>
          <p:nvPr>
            <p:extLst>
              <p:ext uri="{D42A27DB-BD31-4B8C-83A1-F6EECF244321}">
                <p14:modId xmlns:p14="http://schemas.microsoft.com/office/powerpoint/2010/main" val="4125563603"/>
              </p:ext>
            </p:extLst>
          </p:nvPr>
        </p:nvGraphicFramePr>
        <p:xfrm>
          <a:off x="657224" y="1239569"/>
          <a:ext cx="10658476" cy="4940832"/>
        </p:xfrm>
        <a:graphic>
          <a:graphicData uri="http://schemas.openxmlformats.org/drawingml/2006/table">
            <a:tbl>
              <a:tblPr firstRow="1" bandRow="1">
                <a:tableStyleId>{5C22544A-7EE6-4342-B048-85BDC9FD1C3A}</a:tableStyleId>
              </a:tblPr>
              <a:tblGrid>
                <a:gridCol w="2664619">
                  <a:extLst>
                    <a:ext uri="{9D8B030D-6E8A-4147-A177-3AD203B41FA5}">
                      <a16:colId xmlns:a16="http://schemas.microsoft.com/office/drawing/2014/main" val="553602952"/>
                    </a:ext>
                  </a:extLst>
                </a:gridCol>
                <a:gridCol w="2664619">
                  <a:extLst>
                    <a:ext uri="{9D8B030D-6E8A-4147-A177-3AD203B41FA5}">
                      <a16:colId xmlns:a16="http://schemas.microsoft.com/office/drawing/2014/main" val="524860394"/>
                    </a:ext>
                  </a:extLst>
                </a:gridCol>
                <a:gridCol w="2664619">
                  <a:extLst>
                    <a:ext uri="{9D8B030D-6E8A-4147-A177-3AD203B41FA5}">
                      <a16:colId xmlns:a16="http://schemas.microsoft.com/office/drawing/2014/main" val="370859946"/>
                    </a:ext>
                  </a:extLst>
                </a:gridCol>
                <a:gridCol w="2664619">
                  <a:extLst>
                    <a:ext uri="{9D8B030D-6E8A-4147-A177-3AD203B41FA5}">
                      <a16:colId xmlns:a16="http://schemas.microsoft.com/office/drawing/2014/main" val="3317473128"/>
                    </a:ext>
                  </a:extLst>
                </a:gridCol>
              </a:tblGrid>
              <a:tr h="1646944">
                <a:tc>
                  <a:txBody>
                    <a:bodyPr/>
                    <a:lstStyle/>
                    <a:p>
                      <a:pPr algn="ctr"/>
                      <a:endParaRPr lang="en-US" dirty="0"/>
                    </a:p>
                    <a:p>
                      <a:pPr algn="ctr"/>
                      <a:endParaRPr lang="en-US" dirty="0"/>
                    </a:p>
                    <a:p>
                      <a:pPr algn="ctr"/>
                      <a:r>
                        <a:rPr lang="en-US" dirty="0"/>
                        <a:t>Solution / Idea</a:t>
                      </a:r>
                    </a:p>
                  </a:txBody>
                  <a:tcPr/>
                </a:tc>
                <a:tc>
                  <a:txBody>
                    <a:bodyPr/>
                    <a:lstStyle/>
                    <a:p>
                      <a:pPr algn="ctr"/>
                      <a:endParaRPr lang="en-US" dirty="0"/>
                    </a:p>
                    <a:p>
                      <a:pPr algn="ctr"/>
                      <a:endParaRPr lang="en-US" dirty="0"/>
                    </a:p>
                    <a:p>
                      <a:pPr algn="ctr"/>
                      <a:r>
                        <a:rPr lang="en-US" dirty="0"/>
                        <a:t>Free</a:t>
                      </a:r>
                    </a:p>
                  </a:txBody>
                  <a:tcPr/>
                </a:tc>
                <a:tc>
                  <a:txBody>
                    <a:bodyPr/>
                    <a:lstStyle/>
                    <a:p>
                      <a:pPr algn="ctr"/>
                      <a:endParaRPr lang="en-US" dirty="0"/>
                    </a:p>
                    <a:p>
                      <a:pPr algn="ctr"/>
                      <a:endParaRPr lang="en-US" dirty="0"/>
                    </a:p>
                    <a:p>
                      <a:pPr algn="ctr"/>
                      <a:r>
                        <a:rPr lang="en-US" dirty="0"/>
                        <a:t>Adaptive</a:t>
                      </a:r>
                    </a:p>
                    <a:p>
                      <a:pPr algn="ctr"/>
                      <a:r>
                        <a:rPr lang="en-US" dirty="0"/>
                        <a:t>(Wide variety coverage)</a:t>
                      </a:r>
                    </a:p>
                  </a:txBody>
                  <a:tcPr/>
                </a:tc>
                <a:tc>
                  <a:txBody>
                    <a:bodyPr/>
                    <a:lstStyle/>
                    <a:p>
                      <a:endParaRPr lang="en-US" dirty="0"/>
                    </a:p>
                    <a:p>
                      <a:endParaRPr lang="en-US" dirty="0"/>
                    </a:p>
                    <a:p>
                      <a:pPr algn="ctr"/>
                      <a:r>
                        <a:rPr lang="en-US" dirty="0"/>
                        <a:t>Easy to Use</a:t>
                      </a:r>
                    </a:p>
                  </a:txBody>
                  <a:tcPr/>
                </a:tc>
                <a:extLst>
                  <a:ext uri="{0D108BD9-81ED-4DB2-BD59-A6C34878D82A}">
                    <a16:rowId xmlns:a16="http://schemas.microsoft.com/office/drawing/2014/main" val="3757040520"/>
                  </a:ext>
                </a:extLst>
              </a:tr>
              <a:tr h="1646944">
                <a:tc>
                  <a:txBody>
                    <a:bodyPr/>
                    <a:lstStyle/>
                    <a:p>
                      <a:pPr algn="ctr">
                        <a:lnSpc>
                          <a:spcPct val="100000"/>
                        </a:lnSpc>
                      </a:pPr>
                      <a:endParaRPr lang="en-US" dirty="0"/>
                    </a:p>
                    <a:p>
                      <a:pPr algn="ctr">
                        <a:lnSpc>
                          <a:spcPct val="100000"/>
                        </a:lnSpc>
                      </a:pPr>
                      <a:r>
                        <a:rPr lang="en-US" dirty="0"/>
                        <a:t>Python Libraries-</a:t>
                      </a:r>
                      <a:br>
                        <a:rPr lang="en-US" dirty="0"/>
                      </a:br>
                      <a:r>
                        <a:rPr lang="en-US" dirty="0"/>
                        <a:t>Anti-captcha, Captcha-solver</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97093201"/>
                  </a:ext>
                </a:extLst>
              </a:tr>
              <a:tr h="1646944">
                <a:tc>
                  <a:txBody>
                    <a:bodyPr/>
                    <a:lstStyle/>
                    <a:p>
                      <a:pPr algn="ctr"/>
                      <a:endParaRPr lang="en-US" dirty="0"/>
                    </a:p>
                    <a:p>
                      <a:pPr algn="ctr"/>
                      <a:r>
                        <a:rPr lang="en-US" dirty="0"/>
                        <a:t>Writing your own custom OCR module using Tesseract etc. </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90302179"/>
                  </a:ext>
                </a:extLst>
              </a:tr>
            </a:tbl>
          </a:graphicData>
        </a:graphic>
      </p:graphicFrame>
      <p:pic>
        <p:nvPicPr>
          <p:cNvPr id="4" name="Graphic 3" descr="Close with solid fill">
            <a:extLst>
              <a:ext uri="{FF2B5EF4-FFF2-40B4-BE49-F238E27FC236}">
                <a16:creationId xmlns:a16="http://schemas.microsoft.com/office/drawing/2014/main" id="{8B6CFC4C-211C-403A-900E-52049567F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0073" y="3348036"/>
            <a:ext cx="504825" cy="504825"/>
          </a:xfrm>
          <a:prstGeom prst="rect">
            <a:avLst/>
          </a:prstGeom>
        </p:spPr>
      </p:pic>
      <p:pic>
        <p:nvPicPr>
          <p:cNvPr id="12" name="Graphic 11" descr="Checkmark with solid fill">
            <a:extLst>
              <a:ext uri="{FF2B5EF4-FFF2-40B4-BE49-F238E27FC236}">
                <a16:creationId xmlns:a16="http://schemas.microsoft.com/office/drawing/2014/main" id="{BAD95906-281D-443E-AFDB-626E53F71C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1360" y="3314698"/>
            <a:ext cx="571499" cy="571499"/>
          </a:xfrm>
          <a:prstGeom prst="rect">
            <a:avLst/>
          </a:prstGeom>
        </p:spPr>
      </p:pic>
      <p:pic>
        <p:nvPicPr>
          <p:cNvPr id="13" name="Graphic 12" descr="Close with solid fill">
            <a:extLst>
              <a:ext uri="{FF2B5EF4-FFF2-40B4-BE49-F238E27FC236}">
                <a16:creationId xmlns:a16="http://schemas.microsoft.com/office/drawing/2014/main" id="{AE286001-7E1D-4962-ACC7-69D0FDF79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3111" y="3348036"/>
            <a:ext cx="504825" cy="504825"/>
          </a:xfrm>
          <a:prstGeom prst="rect">
            <a:avLst/>
          </a:prstGeom>
        </p:spPr>
      </p:pic>
      <p:pic>
        <p:nvPicPr>
          <p:cNvPr id="14" name="Graphic 13" descr="Checkmark with solid fill">
            <a:extLst>
              <a:ext uri="{FF2B5EF4-FFF2-40B4-BE49-F238E27FC236}">
                <a16:creationId xmlns:a16="http://schemas.microsoft.com/office/drawing/2014/main" id="{5B03826F-5424-4F2C-AE05-83307AA24D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6737" y="4967286"/>
            <a:ext cx="571499" cy="571499"/>
          </a:xfrm>
          <a:prstGeom prst="rect">
            <a:avLst/>
          </a:prstGeom>
        </p:spPr>
      </p:pic>
      <p:pic>
        <p:nvPicPr>
          <p:cNvPr id="15" name="Graphic 14" descr="Close with solid fill">
            <a:extLst>
              <a:ext uri="{FF2B5EF4-FFF2-40B4-BE49-F238E27FC236}">
                <a16:creationId xmlns:a16="http://schemas.microsoft.com/office/drawing/2014/main" id="{CAF9A33C-07E9-4406-9B6D-D94B789EE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4698" y="5000622"/>
            <a:ext cx="504825" cy="504825"/>
          </a:xfrm>
          <a:prstGeom prst="rect">
            <a:avLst/>
          </a:prstGeom>
        </p:spPr>
      </p:pic>
      <p:pic>
        <p:nvPicPr>
          <p:cNvPr id="16" name="Graphic 15" descr="Close with solid fill">
            <a:extLst>
              <a:ext uri="{FF2B5EF4-FFF2-40B4-BE49-F238E27FC236}">
                <a16:creationId xmlns:a16="http://schemas.microsoft.com/office/drawing/2014/main" id="{A565BF24-9AA1-4A60-BFA3-5A87194F04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3111" y="5033960"/>
            <a:ext cx="504825" cy="504825"/>
          </a:xfrm>
          <a:prstGeom prst="rect">
            <a:avLst/>
          </a:prstGeom>
        </p:spPr>
      </p:pic>
    </p:spTree>
    <p:extLst>
      <p:ext uri="{BB962C8B-B14F-4D97-AF65-F5344CB8AC3E}">
        <p14:creationId xmlns:p14="http://schemas.microsoft.com/office/powerpoint/2010/main" val="353043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D7B11C-1BF0-4BD9-9B61-5214459E4E98}"/>
              </a:ext>
            </a:extLst>
          </p:cNvPr>
          <p:cNvSpPr>
            <a:spLocks noGrp="1"/>
          </p:cNvSpPr>
          <p:nvPr>
            <p:ph type="body" sz="quarter" idx="13"/>
          </p:nvPr>
        </p:nvSpPr>
        <p:spPr/>
        <p:txBody>
          <a:bodyPr/>
          <a:lstStyle/>
          <a:p>
            <a:r>
              <a:rPr lang="en-US" dirty="0"/>
              <a:t>OUR SOLUTION</a:t>
            </a:r>
          </a:p>
        </p:txBody>
      </p:sp>
      <p:grpSp>
        <p:nvGrpSpPr>
          <p:cNvPr id="37" name="Group 36">
            <a:extLst>
              <a:ext uri="{FF2B5EF4-FFF2-40B4-BE49-F238E27FC236}">
                <a16:creationId xmlns:a16="http://schemas.microsoft.com/office/drawing/2014/main" id="{6A689E27-D071-4128-898B-5484D16BBEEF}"/>
              </a:ext>
            </a:extLst>
          </p:cNvPr>
          <p:cNvGrpSpPr/>
          <p:nvPr/>
        </p:nvGrpSpPr>
        <p:grpSpPr>
          <a:xfrm>
            <a:off x="777987" y="1380701"/>
            <a:ext cx="10636025" cy="4703459"/>
            <a:chOff x="1555975" y="1114001"/>
            <a:chExt cx="10636025" cy="4703459"/>
          </a:xfrm>
        </p:grpSpPr>
        <p:grpSp>
          <p:nvGrpSpPr>
            <p:cNvPr id="26" name="Group 25">
              <a:extLst>
                <a:ext uri="{FF2B5EF4-FFF2-40B4-BE49-F238E27FC236}">
                  <a16:creationId xmlns:a16="http://schemas.microsoft.com/office/drawing/2014/main" id="{CF0E54CB-606F-4C0F-8377-D31B53651F56}"/>
                </a:ext>
              </a:extLst>
            </p:cNvPr>
            <p:cNvGrpSpPr/>
            <p:nvPr/>
          </p:nvGrpSpPr>
          <p:grpSpPr>
            <a:xfrm>
              <a:off x="1555975" y="2116953"/>
              <a:ext cx="10077448" cy="460914"/>
              <a:chOff x="523875" y="1426638"/>
              <a:chExt cx="10077448" cy="460914"/>
            </a:xfrm>
          </p:grpSpPr>
          <p:sp>
            <p:nvSpPr>
              <p:cNvPr id="5" name="TextBox 4">
                <a:extLst>
                  <a:ext uri="{FF2B5EF4-FFF2-40B4-BE49-F238E27FC236}">
                    <a16:creationId xmlns:a16="http://schemas.microsoft.com/office/drawing/2014/main" id="{A88F6DC6-C4A5-466F-8DE4-7E3EA091509A}"/>
                  </a:ext>
                </a:extLst>
              </p:cNvPr>
              <p:cNvSpPr txBox="1"/>
              <p:nvPr/>
            </p:nvSpPr>
            <p:spPr>
              <a:xfrm>
                <a:off x="1228722" y="1457160"/>
                <a:ext cx="9372601" cy="430392"/>
              </a:xfrm>
              <a:prstGeom prst="rect">
                <a:avLst/>
              </a:prstGeom>
              <a:solidFill>
                <a:schemeClr val="accent1"/>
              </a:solidFill>
            </p:spPr>
            <p:txBody>
              <a:bodyPr wrap="square" lIns="0" tIns="0" rIns="0" bIns="0" rtlCol="0">
                <a:noAutofit/>
              </a:bodyPr>
              <a:lstStyle/>
              <a:p>
                <a:pPr eaLnBrk="0" fontAlgn="base" hangingPunct="0">
                  <a:spcAft>
                    <a:spcPct val="0"/>
                  </a:spcAft>
                  <a:buClr>
                    <a:schemeClr val="accent5"/>
                  </a:buClr>
                  <a:buSzPct val="115000"/>
                </a:pPr>
                <a:r>
                  <a:rPr lang="en-US" dirty="0"/>
                  <a:t>Screenshot the Captcha Image from the website and dump it as an image locally</a:t>
                </a:r>
                <a:endParaRPr lang="en-US" b="1" dirty="0">
                  <a:solidFill>
                    <a:schemeClr val="accent2"/>
                  </a:solidFill>
                  <a:cs typeface="Rubik Light" panose="02000604000000020004" pitchFamily="2" charset="-79"/>
                </a:endParaRPr>
              </a:p>
            </p:txBody>
          </p:sp>
          <p:pic>
            <p:nvPicPr>
              <p:cNvPr id="7" name="Graphic 6" descr="Images with solid fill">
                <a:extLst>
                  <a:ext uri="{FF2B5EF4-FFF2-40B4-BE49-F238E27FC236}">
                    <a16:creationId xmlns:a16="http://schemas.microsoft.com/office/drawing/2014/main" id="{D134E52D-F818-4A51-A093-F6ABFECF86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875" y="1426638"/>
                <a:ext cx="430392" cy="430392"/>
              </a:xfrm>
              <a:prstGeom prst="rect">
                <a:avLst/>
              </a:prstGeom>
            </p:spPr>
          </p:pic>
        </p:grpSp>
        <p:grpSp>
          <p:nvGrpSpPr>
            <p:cNvPr id="25" name="Group 24">
              <a:extLst>
                <a:ext uri="{FF2B5EF4-FFF2-40B4-BE49-F238E27FC236}">
                  <a16:creationId xmlns:a16="http://schemas.microsoft.com/office/drawing/2014/main" id="{7B1E788C-AFD6-46D7-8AA1-1DD5A2AF3C00}"/>
                </a:ext>
              </a:extLst>
            </p:cNvPr>
            <p:cNvGrpSpPr/>
            <p:nvPr/>
          </p:nvGrpSpPr>
          <p:grpSpPr>
            <a:xfrm>
              <a:off x="1555975" y="1114001"/>
              <a:ext cx="7038975" cy="430392"/>
              <a:chOff x="523875" y="895350"/>
              <a:chExt cx="7038975" cy="430392"/>
            </a:xfrm>
          </p:grpSpPr>
          <p:pic>
            <p:nvPicPr>
              <p:cNvPr id="4" name="Graphic 3" descr="Monitor with solid fill">
                <a:extLst>
                  <a:ext uri="{FF2B5EF4-FFF2-40B4-BE49-F238E27FC236}">
                    <a16:creationId xmlns:a16="http://schemas.microsoft.com/office/drawing/2014/main" id="{D25650AA-06A8-4442-8CD3-DC6D885535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875" y="895350"/>
                <a:ext cx="430392" cy="430392"/>
              </a:xfrm>
              <a:prstGeom prst="rect">
                <a:avLst/>
              </a:prstGeom>
            </p:spPr>
          </p:pic>
          <p:sp>
            <p:nvSpPr>
              <p:cNvPr id="8" name="TextBox 7">
                <a:extLst>
                  <a:ext uri="{FF2B5EF4-FFF2-40B4-BE49-F238E27FC236}">
                    <a16:creationId xmlns:a16="http://schemas.microsoft.com/office/drawing/2014/main" id="{75BE6D6E-2DF4-4920-B168-9D4A8E8CCD73}"/>
                  </a:ext>
                </a:extLst>
              </p:cNvPr>
              <p:cNvSpPr txBox="1"/>
              <p:nvPr/>
            </p:nvSpPr>
            <p:spPr>
              <a:xfrm>
                <a:off x="1209672" y="895350"/>
                <a:ext cx="6353178" cy="430392"/>
              </a:xfrm>
              <a:prstGeom prst="rect">
                <a:avLst/>
              </a:prstGeom>
              <a:solidFill>
                <a:schemeClr val="accent1"/>
              </a:solidFill>
            </p:spPr>
            <p:txBody>
              <a:bodyPr wrap="square" lIns="0" tIns="0" rIns="0" bIns="0" rtlCol="0" anchor="t">
                <a:noAutofit/>
              </a:bodyPr>
              <a:lstStyle/>
              <a:p>
                <a:pPr eaLnBrk="0" fontAlgn="base" hangingPunct="0">
                  <a:spcAft>
                    <a:spcPct val="0"/>
                  </a:spcAft>
                  <a:buClr>
                    <a:schemeClr val="accent5"/>
                  </a:buClr>
                  <a:buSzPct val="115000"/>
                </a:pPr>
                <a:r>
                  <a:rPr lang="en-US" dirty="0"/>
                  <a:t>Open the URL with Captcha in Chrome Browser using Selenium</a:t>
                </a:r>
                <a:endParaRPr lang="en-US" b="1" dirty="0">
                  <a:solidFill>
                    <a:schemeClr val="accent2"/>
                  </a:solidFill>
                  <a:cs typeface="Rubik Light" panose="02000604000000020004" pitchFamily="2" charset="-79"/>
                </a:endParaRPr>
              </a:p>
            </p:txBody>
          </p:sp>
        </p:grpSp>
        <p:grpSp>
          <p:nvGrpSpPr>
            <p:cNvPr id="27" name="Group 26">
              <a:extLst>
                <a:ext uri="{FF2B5EF4-FFF2-40B4-BE49-F238E27FC236}">
                  <a16:creationId xmlns:a16="http://schemas.microsoft.com/office/drawing/2014/main" id="{0BA64065-4CB5-430F-A274-E9B7C9892A78}"/>
                </a:ext>
              </a:extLst>
            </p:cNvPr>
            <p:cNvGrpSpPr/>
            <p:nvPr/>
          </p:nvGrpSpPr>
          <p:grpSpPr>
            <a:xfrm>
              <a:off x="1555975" y="3193662"/>
              <a:ext cx="9496423" cy="473928"/>
              <a:chOff x="523875" y="2013310"/>
              <a:chExt cx="9496423" cy="473928"/>
            </a:xfrm>
          </p:grpSpPr>
          <p:sp>
            <p:nvSpPr>
              <p:cNvPr id="10" name="TextBox 9">
                <a:extLst>
                  <a:ext uri="{FF2B5EF4-FFF2-40B4-BE49-F238E27FC236}">
                    <a16:creationId xmlns:a16="http://schemas.microsoft.com/office/drawing/2014/main" id="{9B26C2DB-3193-4710-B149-5DE544B49519}"/>
                  </a:ext>
                </a:extLst>
              </p:cNvPr>
              <p:cNvSpPr txBox="1"/>
              <p:nvPr/>
            </p:nvSpPr>
            <p:spPr>
              <a:xfrm>
                <a:off x="1209672" y="2056846"/>
                <a:ext cx="8810626" cy="430392"/>
              </a:xfrm>
              <a:prstGeom prst="rect">
                <a:avLst/>
              </a:prstGeom>
              <a:solidFill>
                <a:schemeClr val="accent1"/>
              </a:solidFill>
            </p:spPr>
            <p:txBody>
              <a:bodyPr wrap="square" lIns="0" tIns="0" rIns="0" bIns="0" rtlCol="0">
                <a:noAutofit/>
              </a:bodyPr>
              <a:lstStyle/>
              <a:p>
                <a:pPr eaLnBrk="0" fontAlgn="base" hangingPunct="0">
                  <a:spcAft>
                    <a:spcPct val="0"/>
                  </a:spcAft>
                  <a:buClr>
                    <a:schemeClr val="accent5"/>
                  </a:buClr>
                  <a:buSzPct val="115000"/>
                </a:pPr>
                <a:r>
                  <a:rPr lang="en-US" dirty="0"/>
                  <a:t>Open Google Lens using Selenium and upload the Captcha Image using Python Script</a:t>
                </a:r>
                <a:endParaRPr lang="en-US" b="1" dirty="0">
                  <a:solidFill>
                    <a:schemeClr val="accent2"/>
                  </a:solidFill>
                  <a:cs typeface="Rubik Light" panose="02000604000000020004" pitchFamily="2" charset="-79"/>
                </a:endParaRPr>
              </a:p>
            </p:txBody>
          </p:sp>
          <p:pic>
            <p:nvPicPr>
              <p:cNvPr id="18" name="Graphic 17" descr="Aperture with solid fill">
                <a:extLst>
                  <a:ext uri="{FF2B5EF4-FFF2-40B4-BE49-F238E27FC236}">
                    <a16:creationId xmlns:a16="http://schemas.microsoft.com/office/drawing/2014/main" id="{E348A694-47EB-47CD-8FE2-4B4D7ACF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875" y="2013310"/>
                <a:ext cx="471294" cy="471294"/>
              </a:xfrm>
              <a:prstGeom prst="rect">
                <a:avLst/>
              </a:prstGeom>
            </p:spPr>
          </p:pic>
        </p:grpSp>
        <p:grpSp>
          <p:nvGrpSpPr>
            <p:cNvPr id="28" name="Group 27">
              <a:extLst>
                <a:ext uri="{FF2B5EF4-FFF2-40B4-BE49-F238E27FC236}">
                  <a16:creationId xmlns:a16="http://schemas.microsoft.com/office/drawing/2014/main" id="{07FD990B-2AEF-4E9D-8F2B-EC503D3128AF}"/>
                </a:ext>
              </a:extLst>
            </p:cNvPr>
            <p:cNvGrpSpPr/>
            <p:nvPr/>
          </p:nvGrpSpPr>
          <p:grpSpPr>
            <a:xfrm>
              <a:off x="1555975" y="4222790"/>
              <a:ext cx="10636025" cy="471294"/>
              <a:chOff x="561975" y="2830107"/>
              <a:chExt cx="10636025" cy="471294"/>
            </a:xfrm>
          </p:grpSpPr>
          <p:sp>
            <p:nvSpPr>
              <p:cNvPr id="13" name="TextBox 12">
                <a:extLst>
                  <a:ext uri="{FF2B5EF4-FFF2-40B4-BE49-F238E27FC236}">
                    <a16:creationId xmlns:a16="http://schemas.microsoft.com/office/drawing/2014/main" id="{31953C0F-E633-4448-BF16-224668306B29}"/>
                  </a:ext>
                </a:extLst>
              </p:cNvPr>
              <p:cNvSpPr txBox="1"/>
              <p:nvPr/>
            </p:nvSpPr>
            <p:spPr>
              <a:xfrm>
                <a:off x="1234848" y="2842203"/>
                <a:ext cx="9963152" cy="430392"/>
              </a:xfrm>
              <a:prstGeom prst="rect">
                <a:avLst/>
              </a:prstGeom>
              <a:solidFill>
                <a:schemeClr val="accent1"/>
              </a:solidFill>
            </p:spPr>
            <p:txBody>
              <a:bodyPr wrap="square" lIns="0" tIns="0" rIns="0" bIns="0" rtlCol="0">
                <a:noAutofit/>
              </a:bodyPr>
              <a:lstStyle/>
              <a:p>
                <a:pPr eaLnBrk="0" fontAlgn="base" hangingPunct="0">
                  <a:spcAft>
                    <a:spcPct val="0"/>
                  </a:spcAft>
                  <a:buClr>
                    <a:schemeClr val="accent5"/>
                  </a:buClr>
                  <a:buSzPct val="115000"/>
                </a:pPr>
                <a:r>
                  <a:rPr lang="en-US" dirty="0"/>
                  <a:t>Extract Text from Image using Google Lens and pasting the result in the answer box in URL Chrome Tab </a:t>
                </a:r>
                <a:endParaRPr lang="en-US" b="1" dirty="0">
                  <a:solidFill>
                    <a:schemeClr val="accent2"/>
                  </a:solidFill>
                  <a:cs typeface="Rubik Light" panose="02000604000000020004" pitchFamily="2" charset="-79"/>
                </a:endParaRPr>
              </a:p>
            </p:txBody>
          </p:sp>
          <p:pic>
            <p:nvPicPr>
              <p:cNvPr id="20" name="Graphic 19" descr="Document with solid fill">
                <a:extLst>
                  <a:ext uri="{FF2B5EF4-FFF2-40B4-BE49-F238E27FC236}">
                    <a16:creationId xmlns:a16="http://schemas.microsoft.com/office/drawing/2014/main" id="{95B32EE6-116B-4039-AECA-C677B1F0F03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975" y="2830107"/>
                <a:ext cx="471294" cy="471294"/>
              </a:xfrm>
              <a:prstGeom prst="rect">
                <a:avLst/>
              </a:prstGeom>
            </p:spPr>
          </p:pic>
        </p:grpSp>
        <p:grpSp>
          <p:nvGrpSpPr>
            <p:cNvPr id="29" name="Group 28">
              <a:extLst>
                <a:ext uri="{FF2B5EF4-FFF2-40B4-BE49-F238E27FC236}">
                  <a16:creationId xmlns:a16="http://schemas.microsoft.com/office/drawing/2014/main" id="{12CB2CF2-4139-47CC-9715-1E98419BC41C}"/>
                </a:ext>
              </a:extLst>
            </p:cNvPr>
            <p:cNvGrpSpPr/>
            <p:nvPr/>
          </p:nvGrpSpPr>
          <p:grpSpPr>
            <a:xfrm>
              <a:off x="1555975" y="5346166"/>
              <a:ext cx="7296149" cy="471294"/>
              <a:chOff x="574900" y="3466490"/>
              <a:chExt cx="7296149" cy="471294"/>
            </a:xfrm>
          </p:grpSpPr>
          <p:sp>
            <p:nvSpPr>
              <p:cNvPr id="14" name="TextBox 13">
                <a:extLst>
                  <a:ext uri="{FF2B5EF4-FFF2-40B4-BE49-F238E27FC236}">
                    <a16:creationId xmlns:a16="http://schemas.microsoft.com/office/drawing/2014/main" id="{4489FC67-757E-4880-8F36-30CBF321BE30}"/>
                  </a:ext>
                </a:extLst>
              </p:cNvPr>
              <p:cNvSpPr txBox="1"/>
              <p:nvPr/>
            </p:nvSpPr>
            <p:spPr>
              <a:xfrm>
                <a:off x="1279747" y="3467112"/>
                <a:ext cx="6591302" cy="430392"/>
              </a:xfrm>
              <a:prstGeom prst="rect">
                <a:avLst/>
              </a:prstGeom>
              <a:solidFill>
                <a:schemeClr val="accent1"/>
              </a:solidFill>
            </p:spPr>
            <p:txBody>
              <a:bodyPr wrap="square" lIns="0" tIns="0" rIns="0" bIns="0" rtlCol="0">
                <a:noAutofit/>
              </a:bodyPr>
              <a:lstStyle/>
              <a:p>
                <a:pPr eaLnBrk="0" fontAlgn="base" hangingPunct="0">
                  <a:spcAft>
                    <a:spcPct val="0"/>
                  </a:spcAft>
                  <a:buClr>
                    <a:schemeClr val="accent5"/>
                  </a:buClr>
                  <a:buSzPct val="115000"/>
                </a:pPr>
                <a:r>
                  <a:rPr lang="en-US" dirty="0"/>
                  <a:t>Keep repeating the steps (automation) until Captcha is solved</a:t>
                </a:r>
                <a:endParaRPr lang="en-US" b="1" dirty="0">
                  <a:solidFill>
                    <a:schemeClr val="accent2"/>
                  </a:solidFill>
                  <a:cs typeface="Rubik Light" panose="02000604000000020004" pitchFamily="2" charset="-79"/>
                </a:endParaRPr>
              </a:p>
            </p:txBody>
          </p:sp>
          <p:pic>
            <p:nvPicPr>
              <p:cNvPr id="22" name="Graphic 21" descr="Repeat with solid fill">
                <a:extLst>
                  <a:ext uri="{FF2B5EF4-FFF2-40B4-BE49-F238E27FC236}">
                    <a16:creationId xmlns:a16="http://schemas.microsoft.com/office/drawing/2014/main" id="{0645C63F-2D1F-434B-8853-E5BC47B34F5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4900" y="3466490"/>
                <a:ext cx="471294" cy="471294"/>
              </a:xfrm>
              <a:prstGeom prst="rect">
                <a:avLst/>
              </a:prstGeom>
            </p:spPr>
          </p:pic>
        </p:grpSp>
      </p:grpSp>
    </p:spTree>
    <p:extLst>
      <p:ext uri="{BB962C8B-B14F-4D97-AF65-F5344CB8AC3E}">
        <p14:creationId xmlns:p14="http://schemas.microsoft.com/office/powerpoint/2010/main" val="141818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7F679E-0ECB-47B0-B45B-0D98F36EA990}"/>
              </a:ext>
            </a:extLst>
          </p:cNvPr>
          <p:cNvSpPr>
            <a:spLocks noGrp="1"/>
          </p:cNvSpPr>
          <p:nvPr>
            <p:ph type="body" sz="quarter" idx="13"/>
          </p:nvPr>
        </p:nvSpPr>
        <p:spPr/>
        <p:txBody>
          <a:bodyPr/>
          <a:lstStyle/>
          <a:p>
            <a:r>
              <a:rPr lang="en-US" dirty="0"/>
              <a:t>REAL USED CASE EXAMPLE</a:t>
            </a:r>
          </a:p>
        </p:txBody>
      </p:sp>
      <p:pic>
        <p:nvPicPr>
          <p:cNvPr id="4" name="Picture 3">
            <a:extLst>
              <a:ext uri="{FF2B5EF4-FFF2-40B4-BE49-F238E27FC236}">
                <a16:creationId xmlns:a16="http://schemas.microsoft.com/office/drawing/2014/main" id="{432F6594-9A34-486C-846F-58C4DCADECBB}"/>
              </a:ext>
            </a:extLst>
          </p:cNvPr>
          <p:cNvPicPr>
            <a:picLocks noChangeAspect="1"/>
          </p:cNvPicPr>
          <p:nvPr/>
        </p:nvPicPr>
        <p:blipFill>
          <a:blip r:embed="rId2"/>
          <a:stretch>
            <a:fillRect/>
          </a:stretch>
        </p:blipFill>
        <p:spPr>
          <a:xfrm>
            <a:off x="505222" y="831827"/>
            <a:ext cx="6552803" cy="4657725"/>
          </a:xfrm>
          <a:prstGeom prst="rect">
            <a:avLst/>
          </a:prstGeom>
        </p:spPr>
      </p:pic>
      <p:sp>
        <p:nvSpPr>
          <p:cNvPr id="5" name="TextBox 4">
            <a:extLst>
              <a:ext uri="{FF2B5EF4-FFF2-40B4-BE49-F238E27FC236}">
                <a16:creationId xmlns:a16="http://schemas.microsoft.com/office/drawing/2014/main" id="{BDC59561-8EC7-4594-A312-FAC92FBC24BE}"/>
              </a:ext>
            </a:extLst>
          </p:cNvPr>
          <p:cNvSpPr txBox="1"/>
          <p:nvPr/>
        </p:nvSpPr>
        <p:spPr>
          <a:xfrm>
            <a:off x="990600" y="5719763"/>
            <a:ext cx="6248400" cy="542925"/>
          </a:xfrm>
          <a:prstGeom prst="rect">
            <a:avLst/>
          </a:prstGeom>
        </p:spPr>
        <p:txBody>
          <a:bodyPr wrap="square" lIns="0" tIns="0" rIns="0" bIns="0" rtlCol="0">
            <a:noAutofit/>
          </a:bodyPr>
          <a:lstStyle/>
          <a:p>
            <a:pPr eaLnBrk="0" fontAlgn="base" hangingPunct="0">
              <a:spcAft>
                <a:spcPct val="0"/>
              </a:spcAft>
              <a:buClr>
                <a:schemeClr val="accent5"/>
              </a:buClr>
              <a:buSzPct val="115000"/>
            </a:pPr>
            <a:r>
              <a:rPr lang="en-US" sz="2000" b="1" dirty="0">
                <a:solidFill>
                  <a:schemeClr val="accent2"/>
                </a:solidFill>
                <a:cs typeface="Rubik Light" panose="02000604000000020004" pitchFamily="2" charset="-79"/>
                <a:hlinkClick r:id="rId3"/>
              </a:rPr>
              <a:t>http://ctri.nic.in/Clinicaltrials/login.php</a:t>
            </a:r>
            <a:endParaRPr lang="en-US" sz="2000" b="1" dirty="0">
              <a:solidFill>
                <a:schemeClr val="accent2"/>
              </a:solidFill>
              <a:cs typeface="Rubik Light" panose="02000604000000020004" pitchFamily="2" charset="-79"/>
            </a:endParaRPr>
          </a:p>
          <a:p>
            <a:pPr eaLnBrk="0" fontAlgn="base" hangingPunct="0">
              <a:spcAft>
                <a:spcPct val="0"/>
              </a:spcAft>
              <a:buClr>
                <a:schemeClr val="accent5"/>
              </a:buClr>
              <a:buSzPct val="115000"/>
            </a:pPr>
            <a:r>
              <a:rPr lang="en-US" sz="2000" b="1" dirty="0">
                <a:solidFill>
                  <a:schemeClr val="accent2"/>
                </a:solidFill>
                <a:highlight>
                  <a:srgbClr val="00DEA5"/>
                </a:highlight>
                <a:cs typeface="Rubik Light" panose="02000604000000020004" pitchFamily="2" charset="-79"/>
              </a:rPr>
              <a:t>INDIAN CLINICAL TRIAL REGISTRY – PHARMA TEAM</a:t>
            </a:r>
          </a:p>
        </p:txBody>
      </p:sp>
      <p:sp>
        <p:nvSpPr>
          <p:cNvPr id="8" name="TextBox 7">
            <a:extLst>
              <a:ext uri="{FF2B5EF4-FFF2-40B4-BE49-F238E27FC236}">
                <a16:creationId xmlns:a16="http://schemas.microsoft.com/office/drawing/2014/main" id="{EBD36825-BE00-4231-9223-F1B675B4ABF5}"/>
              </a:ext>
            </a:extLst>
          </p:cNvPr>
          <p:cNvSpPr txBox="1"/>
          <p:nvPr/>
        </p:nvSpPr>
        <p:spPr>
          <a:xfrm>
            <a:off x="7696200" y="1238250"/>
            <a:ext cx="3762371" cy="3876675"/>
          </a:xfrm>
          <a:prstGeom prst="rect">
            <a:avLst/>
          </a:prstGeom>
        </p:spPr>
        <p:txBody>
          <a:bodyPr wrap="square" lIns="0" tIns="0" rIns="0" bIns="0" rtlCol="0">
            <a:noAutofit/>
          </a:bodyPr>
          <a:lstStyle/>
          <a:p>
            <a:pPr eaLnBrk="0" fontAlgn="base" hangingPunct="0">
              <a:spcAft>
                <a:spcPct val="0"/>
              </a:spcAft>
              <a:buClr>
                <a:schemeClr val="accent5"/>
              </a:buClr>
              <a:buSzPct val="115000"/>
            </a:pPr>
            <a:endParaRPr lang="en-US" sz="1100" b="1" dirty="0">
              <a:solidFill>
                <a:schemeClr val="accent2"/>
              </a:solidFill>
              <a:cs typeface="Rubik Light" panose="02000604000000020004" pitchFamily="2" charset="-79"/>
            </a:endParaRPr>
          </a:p>
        </p:txBody>
      </p:sp>
      <p:sp>
        <p:nvSpPr>
          <p:cNvPr id="9" name="TextBox 8">
            <a:extLst>
              <a:ext uri="{FF2B5EF4-FFF2-40B4-BE49-F238E27FC236}">
                <a16:creationId xmlns:a16="http://schemas.microsoft.com/office/drawing/2014/main" id="{5EDA331D-9F2A-4C1F-9846-6CC823698C21}"/>
              </a:ext>
            </a:extLst>
          </p:cNvPr>
          <p:cNvSpPr txBox="1"/>
          <p:nvPr/>
        </p:nvSpPr>
        <p:spPr>
          <a:xfrm>
            <a:off x="7553325" y="1076325"/>
            <a:ext cx="3905246" cy="4238625"/>
          </a:xfrm>
          <a:prstGeom prst="rect">
            <a:avLst/>
          </a:prstGeom>
        </p:spPr>
        <p:txBody>
          <a:bodyPr wrap="square" lIns="0" tIns="0" rIns="0" bIns="0" rtlCol="0">
            <a:noAutofit/>
          </a:bodyPr>
          <a:lstStyle/>
          <a:p>
            <a:pPr eaLnBrk="0" fontAlgn="base" hangingPunct="0">
              <a:spcAft>
                <a:spcPct val="0"/>
              </a:spcAft>
              <a:buClr>
                <a:schemeClr val="accent5"/>
              </a:buClr>
              <a:buSzPct val="115000"/>
            </a:pPr>
            <a:endParaRPr lang="en-US" sz="1100" b="1" dirty="0">
              <a:solidFill>
                <a:schemeClr val="accent2"/>
              </a:solidFill>
              <a:cs typeface="Rubik Light" panose="02000604000000020004" pitchFamily="2" charset="-79"/>
            </a:endParaRPr>
          </a:p>
        </p:txBody>
      </p:sp>
      <p:sp>
        <p:nvSpPr>
          <p:cNvPr id="10" name="TextBox 9">
            <a:extLst>
              <a:ext uri="{FF2B5EF4-FFF2-40B4-BE49-F238E27FC236}">
                <a16:creationId xmlns:a16="http://schemas.microsoft.com/office/drawing/2014/main" id="{3B69F15E-1867-40C6-AF25-BFF29162F7CD}"/>
              </a:ext>
            </a:extLst>
          </p:cNvPr>
          <p:cNvSpPr txBox="1"/>
          <p:nvPr/>
        </p:nvSpPr>
        <p:spPr>
          <a:xfrm>
            <a:off x="7296147" y="1543050"/>
            <a:ext cx="4562475" cy="4510088"/>
          </a:xfrm>
          <a:prstGeom prst="rect">
            <a:avLst/>
          </a:prstGeom>
        </p:spPr>
        <p:txBody>
          <a:bodyPr wrap="square" lIns="0" tIns="0" rIns="0" bIns="0" rtlCol="0">
            <a:noAutofit/>
          </a:bodyPr>
          <a:lstStyle/>
          <a:p>
            <a:pPr algn="ctr"/>
            <a:r>
              <a:rPr lang="en-US" sz="2200" dirty="0"/>
              <a:t>To extract data from Clinical Registry like this was not possible since it requires Captcha.</a:t>
            </a:r>
          </a:p>
          <a:p>
            <a:pPr algn="ctr"/>
            <a:endParaRPr lang="en-US" sz="2200" dirty="0"/>
          </a:p>
          <a:p>
            <a:pPr algn="ctr"/>
            <a:r>
              <a:rPr lang="en-US" sz="2200" dirty="0"/>
              <a:t>Hence, it was not possible to write an Automation Script to extract the data.</a:t>
            </a:r>
          </a:p>
          <a:p>
            <a:pPr algn="ctr"/>
            <a:endParaRPr lang="en-US" sz="2200" dirty="0"/>
          </a:p>
          <a:p>
            <a:pPr algn="ctr"/>
            <a:r>
              <a:rPr lang="en-US" sz="2200" dirty="0"/>
              <a:t>But now it would be</a:t>
            </a:r>
            <a:r>
              <a:rPr lang="en-US" sz="2200" dirty="0">
                <a:highlight>
                  <a:srgbClr val="00DEA5"/>
                </a:highlight>
              </a:rPr>
              <a:t> possible </a:t>
            </a:r>
            <a:r>
              <a:rPr lang="en-US" sz="2200" dirty="0"/>
              <a:t>to use the developed module and auto insert the captcha and start scraping data.</a:t>
            </a:r>
          </a:p>
        </p:txBody>
      </p:sp>
      <p:sp>
        <p:nvSpPr>
          <p:cNvPr id="11" name="Rectangle 10">
            <a:extLst>
              <a:ext uri="{FF2B5EF4-FFF2-40B4-BE49-F238E27FC236}">
                <a16:creationId xmlns:a16="http://schemas.microsoft.com/office/drawing/2014/main" id="{03B2CB7A-7D60-4905-B967-E6ED85AED67D}"/>
              </a:ext>
            </a:extLst>
          </p:cNvPr>
          <p:cNvSpPr/>
          <p:nvPr/>
        </p:nvSpPr>
        <p:spPr>
          <a:xfrm>
            <a:off x="885825" y="1559718"/>
            <a:ext cx="1981200" cy="3738563"/>
          </a:xfrm>
          <a:prstGeom prst="rect">
            <a:avLst/>
          </a:prstGeom>
          <a:noFill/>
          <a:ln w="57150">
            <a:solidFill>
              <a:schemeClr val="accent1"/>
            </a:solidFill>
          </a:ln>
        </p:spPr>
        <p:txBody>
          <a:bodyPr rtlCol="0" anchor="ctr">
            <a:noAutofit/>
          </a:bodyPr>
          <a:lstStyle/>
          <a:p>
            <a:pPr algn="ctr"/>
            <a:endParaRPr lang="en-US" sz="1400">
              <a:solidFill>
                <a:schemeClr val="tx1">
                  <a:lumMod val="65000"/>
                  <a:lumOff val="35000"/>
                </a:schemeClr>
              </a:solidFill>
            </a:endParaRPr>
          </a:p>
        </p:txBody>
      </p:sp>
    </p:spTree>
    <p:extLst>
      <p:ext uri="{BB962C8B-B14F-4D97-AF65-F5344CB8AC3E}">
        <p14:creationId xmlns:p14="http://schemas.microsoft.com/office/powerpoint/2010/main" val="89619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400602DB-39BE-45B4-BA6B-8D86C0B3E37A}"/>
              </a:ext>
            </a:extLst>
          </p:cNvPr>
          <p:cNvSpPr>
            <a:spLocks noGrp="1"/>
          </p:cNvSpPr>
          <p:nvPr>
            <p:ph type="body" sz="quarter" idx="13"/>
          </p:nvPr>
        </p:nvSpPr>
        <p:spPr>
          <a:xfrm>
            <a:off x="251417" y="171225"/>
            <a:ext cx="11207154" cy="430392"/>
          </a:xfrm>
        </p:spPr>
        <p:txBody>
          <a:bodyPr/>
          <a:lstStyle/>
          <a:p>
            <a:r>
              <a:rPr lang="en-US" dirty="0"/>
              <a:t>REAL USED CASE EXAMPLE</a:t>
            </a:r>
          </a:p>
        </p:txBody>
      </p:sp>
      <p:sp>
        <p:nvSpPr>
          <p:cNvPr id="5" name="TextBox 4">
            <a:extLst>
              <a:ext uri="{FF2B5EF4-FFF2-40B4-BE49-F238E27FC236}">
                <a16:creationId xmlns:a16="http://schemas.microsoft.com/office/drawing/2014/main" id="{F01A2331-3672-4A8B-9D12-7CEBCC885CD6}"/>
              </a:ext>
            </a:extLst>
          </p:cNvPr>
          <p:cNvSpPr txBox="1"/>
          <p:nvPr/>
        </p:nvSpPr>
        <p:spPr>
          <a:xfrm>
            <a:off x="1171579" y="5781675"/>
            <a:ext cx="10467972" cy="542925"/>
          </a:xfrm>
          <a:prstGeom prst="rect">
            <a:avLst/>
          </a:prstGeom>
        </p:spPr>
        <p:txBody>
          <a:bodyPr wrap="square" lIns="0" tIns="0" rIns="0" bIns="0" rtlCol="0">
            <a:noAutofit/>
          </a:bodyPr>
          <a:lstStyle/>
          <a:p>
            <a:pPr eaLnBrk="0" fontAlgn="base" hangingPunct="0">
              <a:spcAft>
                <a:spcPct val="0"/>
              </a:spcAft>
              <a:buClr>
                <a:schemeClr val="accent5"/>
              </a:buClr>
              <a:buSzPct val="115000"/>
            </a:pPr>
            <a:r>
              <a:rPr lang="en-US" sz="2000" b="1" dirty="0">
                <a:solidFill>
                  <a:schemeClr val="accent2"/>
                </a:solidFill>
                <a:cs typeface="Rubik Light" panose="02000604000000020004" pitchFamily="2" charset="-79"/>
                <a:hlinkClick r:id="rId2"/>
              </a:rPr>
              <a:t>https://prodapp2.seace.gob.pe/seacebus-uiwd-pub/buscadorPublico/buscadorPublico.xhtml</a:t>
            </a:r>
            <a:endParaRPr lang="en-US" sz="2000" b="1" dirty="0">
              <a:solidFill>
                <a:schemeClr val="accent2"/>
              </a:solidFill>
              <a:cs typeface="Rubik Light" panose="02000604000000020004" pitchFamily="2" charset="-79"/>
            </a:endParaRPr>
          </a:p>
          <a:p>
            <a:pPr eaLnBrk="0" fontAlgn="base" hangingPunct="0">
              <a:spcAft>
                <a:spcPct val="0"/>
              </a:spcAft>
              <a:buClr>
                <a:schemeClr val="accent5"/>
              </a:buClr>
              <a:buSzPct val="115000"/>
            </a:pPr>
            <a:r>
              <a:rPr lang="en-US" sz="2000" b="1" dirty="0">
                <a:solidFill>
                  <a:schemeClr val="accent2"/>
                </a:solidFill>
                <a:highlight>
                  <a:srgbClr val="00DEA5"/>
                </a:highlight>
                <a:cs typeface="Rubik Light" panose="02000604000000020004" pitchFamily="2" charset="-79"/>
              </a:rPr>
              <a:t>SPANISH TENDERS WEBSITE – TENDERS TEAM</a:t>
            </a:r>
          </a:p>
        </p:txBody>
      </p:sp>
      <p:sp>
        <p:nvSpPr>
          <p:cNvPr id="6" name="TextBox 5">
            <a:extLst>
              <a:ext uri="{FF2B5EF4-FFF2-40B4-BE49-F238E27FC236}">
                <a16:creationId xmlns:a16="http://schemas.microsoft.com/office/drawing/2014/main" id="{068C4494-5914-4045-9D7B-7493ABD205F9}"/>
              </a:ext>
            </a:extLst>
          </p:cNvPr>
          <p:cNvSpPr txBox="1"/>
          <p:nvPr/>
        </p:nvSpPr>
        <p:spPr>
          <a:xfrm>
            <a:off x="7696200" y="1238250"/>
            <a:ext cx="3762371" cy="3876675"/>
          </a:xfrm>
          <a:prstGeom prst="rect">
            <a:avLst/>
          </a:prstGeom>
        </p:spPr>
        <p:txBody>
          <a:bodyPr wrap="square" lIns="0" tIns="0" rIns="0" bIns="0" rtlCol="0">
            <a:noAutofit/>
          </a:bodyPr>
          <a:lstStyle/>
          <a:p>
            <a:pPr eaLnBrk="0" fontAlgn="base" hangingPunct="0">
              <a:spcAft>
                <a:spcPct val="0"/>
              </a:spcAft>
              <a:buClr>
                <a:schemeClr val="accent5"/>
              </a:buClr>
              <a:buSzPct val="115000"/>
            </a:pPr>
            <a:endParaRPr lang="en-US" sz="1100" b="1" dirty="0">
              <a:solidFill>
                <a:schemeClr val="accent2"/>
              </a:solidFill>
              <a:cs typeface="Rubik Light" panose="02000604000000020004" pitchFamily="2" charset="-79"/>
            </a:endParaRPr>
          </a:p>
        </p:txBody>
      </p:sp>
      <p:sp>
        <p:nvSpPr>
          <p:cNvPr id="7" name="TextBox 6">
            <a:extLst>
              <a:ext uri="{FF2B5EF4-FFF2-40B4-BE49-F238E27FC236}">
                <a16:creationId xmlns:a16="http://schemas.microsoft.com/office/drawing/2014/main" id="{E21DE9E1-240F-4620-A86E-0D30A183D0FA}"/>
              </a:ext>
            </a:extLst>
          </p:cNvPr>
          <p:cNvSpPr txBox="1"/>
          <p:nvPr/>
        </p:nvSpPr>
        <p:spPr>
          <a:xfrm>
            <a:off x="7553325" y="1076325"/>
            <a:ext cx="3905246" cy="4238625"/>
          </a:xfrm>
          <a:prstGeom prst="rect">
            <a:avLst/>
          </a:prstGeom>
        </p:spPr>
        <p:txBody>
          <a:bodyPr wrap="square" lIns="0" tIns="0" rIns="0" bIns="0" rtlCol="0">
            <a:noAutofit/>
          </a:bodyPr>
          <a:lstStyle/>
          <a:p>
            <a:pPr eaLnBrk="0" fontAlgn="base" hangingPunct="0">
              <a:spcAft>
                <a:spcPct val="0"/>
              </a:spcAft>
              <a:buClr>
                <a:schemeClr val="accent5"/>
              </a:buClr>
              <a:buSzPct val="115000"/>
            </a:pPr>
            <a:endParaRPr lang="en-US" sz="1100" b="1" dirty="0">
              <a:solidFill>
                <a:schemeClr val="accent2"/>
              </a:solidFill>
              <a:cs typeface="Rubik Light" panose="02000604000000020004" pitchFamily="2" charset="-79"/>
            </a:endParaRPr>
          </a:p>
        </p:txBody>
      </p:sp>
      <p:pic>
        <p:nvPicPr>
          <p:cNvPr id="11" name="Picture 10">
            <a:extLst>
              <a:ext uri="{FF2B5EF4-FFF2-40B4-BE49-F238E27FC236}">
                <a16:creationId xmlns:a16="http://schemas.microsoft.com/office/drawing/2014/main" id="{77215D84-C834-4F59-824E-1077E30F60B5}"/>
              </a:ext>
            </a:extLst>
          </p:cNvPr>
          <p:cNvPicPr>
            <a:picLocks noChangeAspect="1"/>
          </p:cNvPicPr>
          <p:nvPr/>
        </p:nvPicPr>
        <p:blipFill>
          <a:blip r:embed="rId3"/>
          <a:stretch>
            <a:fillRect/>
          </a:stretch>
        </p:blipFill>
        <p:spPr>
          <a:xfrm>
            <a:off x="1171579" y="685800"/>
            <a:ext cx="9172572" cy="4933950"/>
          </a:xfrm>
          <a:prstGeom prst="rect">
            <a:avLst/>
          </a:prstGeom>
        </p:spPr>
      </p:pic>
      <p:sp>
        <p:nvSpPr>
          <p:cNvPr id="9" name="Rectangle 8">
            <a:extLst>
              <a:ext uri="{FF2B5EF4-FFF2-40B4-BE49-F238E27FC236}">
                <a16:creationId xmlns:a16="http://schemas.microsoft.com/office/drawing/2014/main" id="{BCDFC333-B478-45A1-987B-1A0E11FA5E37}"/>
              </a:ext>
            </a:extLst>
          </p:cNvPr>
          <p:cNvSpPr/>
          <p:nvPr/>
        </p:nvSpPr>
        <p:spPr>
          <a:xfrm>
            <a:off x="2909884" y="4286250"/>
            <a:ext cx="4786315" cy="1028700"/>
          </a:xfrm>
          <a:prstGeom prst="rect">
            <a:avLst/>
          </a:prstGeom>
          <a:noFill/>
          <a:ln w="57150">
            <a:solidFill>
              <a:schemeClr val="accent1"/>
            </a:solidFill>
          </a:ln>
        </p:spPr>
        <p:txBody>
          <a:bodyPr rtlCol="0" anchor="ctr">
            <a:noAutofit/>
          </a:bodyPr>
          <a:lstStyle/>
          <a:p>
            <a:pPr algn="ctr"/>
            <a:endParaRPr lang="en-US" sz="1400">
              <a:solidFill>
                <a:schemeClr val="tx1">
                  <a:lumMod val="65000"/>
                  <a:lumOff val="35000"/>
                </a:schemeClr>
              </a:solidFill>
            </a:endParaRPr>
          </a:p>
        </p:txBody>
      </p:sp>
    </p:spTree>
    <p:extLst>
      <p:ext uri="{BB962C8B-B14F-4D97-AF65-F5344CB8AC3E}">
        <p14:creationId xmlns:p14="http://schemas.microsoft.com/office/powerpoint/2010/main" val="125391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0EB4C3-6157-4676-B223-73C724DA8DE4}"/>
              </a:ext>
            </a:extLst>
          </p:cNvPr>
          <p:cNvSpPr>
            <a:spLocks noGrp="1"/>
          </p:cNvSpPr>
          <p:nvPr>
            <p:ph type="body" sz="quarter" idx="13"/>
          </p:nvPr>
        </p:nvSpPr>
        <p:spPr>
          <a:xfrm>
            <a:off x="251417" y="180750"/>
            <a:ext cx="11207154" cy="430392"/>
          </a:xfrm>
        </p:spPr>
        <p:txBody>
          <a:bodyPr/>
          <a:lstStyle/>
          <a:p>
            <a:r>
              <a:rPr lang="en-US" dirty="0"/>
              <a:t>WIDE VARIETY OF CAPTCHA COVERED</a:t>
            </a:r>
          </a:p>
        </p:txBody>
      </p:sp>
      <p:pic>
        <p:nvPicPr>
          <p:cNvPr id="4" name="Picture 3">
            <a:extLst>
              <a:ext uri="{FF2B5EF4-FFF2-40B4-BE49-F238E27FC236}">
                <a16:creationId xmlns:a16="http://schemas.microsoft.com/office/drawing/2014/main" id="{8438B7DB-619E-4401-BF8E-F0D410CAC334}"/>
              </a:ext>
            </a:extLst>
          </p:cNvPr>
          <p:cNvPicPr>
            <a:picLocks noChangeAspect="1"/>
          </p:cNvPicPr>
          <p:nvPr/>
        </p:nvPicPr>
        <p:blipFill>
          <a:blip r:embed="rId2"/>
          <a:stretch>
            <a:fillRect/>
          </a:stretch>
        </p:blipFill>
        <p:spPr>
          <a:xfrm>
            <a:off x="1468647" y="2617471"/>
            <a:ext cx="9254705" cy="3838937"/>
          </a:xfrm>
          <a:prstGeom prst="rect">
            <a:avLst/>
          </a:prstGeom>
        </p:spPr>
      </p:pic>
      <p:graphicFrame>
        <p:nvGraphicFramePr>
          <p:cNvPr id="5" name="Table 4">
            <a:extLst>
              <a:ext uri="{FF2B5EF4-FFF2-40B4-BE49-F238E27FC236}">
                <a16:creationId xmlns:a16="http://schemas.microsoft.com/office/drawing/2014/main" id="{C108BC7B-1159-4D4B-A435-07EFD2F967BC}"/>
              </a:ext>
            </a:extLst>
          </p:cNvPr>
          <p:cNvGraphicFramePr>
            <a:graphicFrameLocks noGrp="1"/>
          </p:cNvGraphicFramePr>
          <p:nvPr>
            <p:extLst>
              <p:ext uri="{D42A27DB-BD31-4B8C-83A1-F6EECF244321}">
                <p14:modId xmlns:p14="http://schemas.microsoft.com/office/powerpoint/2010/main" val="3571481387"/>
              </p:ext>
            </p:extLst>
          </p:nvPr>
        </p:nvGraphicFramePr>
        <p:xfrm>
          <a:off x="1171575" y="742969"/>
          <a:ext cx="9163050" cy="1664951"/>
        </p:xfrm>
        <a:graphic>
          <a:graphicData uri="http://schemas.openxmlformats.org/drawingml/2006/table">
            <a:tbl>
              <a:tblPr firstRow="1" bandRow="1">
                <a:tableStyleId>{5C22544A-7EE6-4342-B048-85BDC9FD1C3A}</a:tableStyleId>
              </a:tblPr>
              <a:tblGrid>
                <a:gridCol w="3054350">
                  <a:extLst>
                    <a:ext uri="{9D8B030D-6E8A-4147-A177-3AD203B41FA5}">
                      <a16:colId xmlns:a16="http://schemas.microsoft.com/office/drawing/2014/main" val="402332343"/>
                    </a:ext>
                  </a:extLst>
                </a:gridCol>
                <a:gridCol w="3054350">
                  <a:extLst>
                    <a:ext uri="{9D8B030D-6E8A-4147-A177-3AD203B41FA5}">
                      <a16:colId xmlns:a16="http://schemas.microsoft.com/office/drawing/2014/main" val="2646953623"/>
                    </a:ext>
                  </a:extLst>
                </a:gridCol>
                <a:gridCol w="3054350">
                  <a:extLst>
                    <a:ext uri="{9D8B030D-6E8A-4147-A177-3AD203B41FA5}">
                      <a16:colId xmlns:a16="http://schemas.microsoft.com/office/drawing/2014/main" val="2658834626"/>
                    </a:ext>
                  </a:extLst>
                </a:gridCol>
              </a:tblGrid>
              <a:tr h="1189251">
                <a:tc>
                  <a:txBody>
                    <a:bodyPr/>
                    <a:lstStyle/>
                    <a:p>
                      <a:pPr algn="ctr"/>
                      <a:endParaRPr lang="en-US" dirty="0"/>
                    </a:p>
                    <a:p>
                      <a:pPr algn="ctr"/>
                      <a:r>
                        <a:rPr lang="en-US" dirty="0"/>
                        <a:t>Free</a:t>
                      </a:r>
                    </a:p>
                  </a:txBody>
                  <a:tcPr/>
                </a:tc>
                <a:tc>
                  <a:txBody>
                    <a:bodyPr/>
                    <a:lstStyle/>
                    <a:p>
                      <a:pPr algn="ctr"/>
                      <a:endParaRPr lang="en-US" dirty="0"/>
                    </a:p>
                    <a:p>
                      <a:pPr algn="ctr"/>
                      <a:r>
                        <a:rPr lang="en-US" dirty="0"/>
                        <a:t>Adaptive</a:t>
                      </a:r>
                    </a:p>
                    <a:p>
                      <a:pPr algn="ctr"/>
                      <a:r>
                        <a:rPr lang="en-US" dirty="0"/>
                        <a:t>(Wide variety coverage)</a:t>
                      </a:r>
                    </a:p>
                  </a:txBody>
                  <a:tcPr/>
                </a:tc>
                <a:tc>
                  <a:txBody>
                    <a:bodyPr/>
                    <a:lstStyle/>
                    <a:p>
                      <a:endParaRPr lang="en-US" dirty="0"/>
                    </a:p>
                    <a:p>
                      <a:pPr algn="ctr"/>
                      <a:r>
                        <a:rPr lang="en-US" dirty="0"/>
                        <a:t>Easy to Use</a:t>
                      </a:r>
                    </a:p>
                  </a:txBody>
                  <a:tcPr/>
                </a:tc>
                <a:extLst>
                  <a:ext uri="{0D108BD9-81ED-4DB2-BD59-A6C34878D82A}">
                    <a16:rowId xmlns:a16="http://schemas.microsoft.com/office/drawing/2014/main" val="1952975267"/>
                  </a:ext>
                </a:extLst>
              </a:tr>
              <a:tr h="47570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9704250"/>
                  </a:ext>
                </a:extLst>
              </a:tr>
            </a:tbl>
          </a:graphicData>
        </a:graphic>
      </p:graphicFrame>
      <p:pic>
        <p:nvPicPr>
          <p:cNvPr id="6" name="Graphic 5" descr="Checkmark with solid fill">
            <a:extLst>
              <a:ext uri="{FF2B5EF4-FFF2-40B4-BE49-F238E27FC236}">
                <a16:creationId xmlns:a16="http://schemas.microsoft.com/office/drawing/2014/main" id="{0039AC52-0543-4821-8D33-028DB762DA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71737" y="2023130"/>
            <a:ext cx="348593" cy="348593"/>
          </a:xfrm>
          <a:prstGeom prst="rect">
            <a:avLst/>
          </a:prstGeom>
        </p:spPr>
      </p:pic>
      <p:pic>
        <p:nvPicPr>
          <p:cNvPr id="7" name="Graphic 6" descr="Checkmark with solid fill">
            <a:extLst>
              <a:ext uri="{FF2B5EF4-FFF2-40B4-BE49-F238E27FC236}">
                <a16:creationId xmlns:a16="http://schemas.microsoft.com/office/drawing/2014/main" id="{5270DFE5-1A74-415F-AE80-AF8728827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8803" y="2023130"/>
            <a:ext cx="348593" cy="348593"/>
          </a:xfrm>
          <a:prstGeom prst="rect">
            <a:avLst/>
          </a:prstGeom>
        </p:spPr>
      </p:pic>
      <p:pic>
        <p:nvPicPr>
          <p:cNvPr id="8" name="Graphic 7" descr="Checkmark with solid fill">
            <a:extLst>
              <a:ext uri="{FF2B5EF4-FFF2-40B4-BE49-F238E27FC236}">
                <a16:creationId xmlns:a16="http://schemas.microsoft.com/office/drawing/2014/main" id="{693C2E9B-C103-4E32-A3CA-35C44C367D5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5869" y="2023129"/>
            <a:ext cx="348593" cy="348593"/>
          </a:xfrm>
          <a:prstGeom prst="rect">
            <a:avLst/>
          </a:prstGeom>
        </p:spPr>
      </p:pic>
    </p:spTree>
    <p:extLst>
      <p:ext uri="{BB962C8B-B14F-4D97-AF65-F5344CB8AC3E}">
        <p14:creationId xmlns:p14="http://schemas.microsoft.com/office/powerpoint/2010/main" val="85756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2403F2-11E7-4064-87FF-5D9F2C789A54}"/>
              </a:ext>
            </a:extLst>
          </p:cNvPr>
          <p:cNvSpPr>
            <a:spLocks noGrp="1"/>
          </p:cNvSpPr>
          <p:nvPr>
            <p:ph type="body" sz="quarter" idx="13"/>
          </p:nvPr>
        </p:nvSpPr>
        <p:spPr/>
        <p:txBody>
          <a:bodyPr/>
          <a:lstStyle/>
          <a:p>
            <a:r>
              <a:rPr lang="en-US" dirty="0"/>
              <a:t>TESTED ON RANGE OF WEBSITES</a:t>
            </a:r>
          </a:p>
        </p:txBody>
      </p:sp>
      <p:pic>
        <p:nvPicPr>
          <p:cNvPr id="5" name="Picture 4">
            <a:extLst>
              <a:ext uri="{FF2B5EF4-FFF2-40B4-BE49-F238E27FC236}">
                <a16:creationId xmlns:a16="http://schemas.microsoft.com/office/drawing/2014/main" id="{6137E1C4-DB0C-408F-BF86-77B4A89614F8}"/>
              </a:ext>
            </a:extLst>
          </p:cNvPr>
          <p:cNvPicPr>
            <a:picLocks noChangeAspect="1"/>
          </p:cNvPicPr>
          <p:nvPr/>
        </p:nvPicPr>
        <p:blipFill>
          <a:blip r:embed="rId2"/>
          <a:stretch>
            <a:fillRect/>
          </a:stretch>
        </p:blipFill>
        <p:spPr>
          <a:xfrm>
            <a:off x="532426" y="1166430"/>
            <a:ext cx="11127147" cy="4796220"/>
          </a:xfrm>
          <a:prstGeom prst="rect">
            <a:avLst/>
          </a:prstGeom>
        </p:spPr>
      </p:pic>
    </p:spTree>
    <p:extLst>
      <p:ext uri="{BB962C8B-B14F-4D97-AF65-F5344CB8AC3E}">
        <p14:creationId xmlns:p14="http://schemas.microsoft.com/office/powerpoint/2010/main" val="3225963324"/>
      </p:ext>
    </p:extLst>
  </p:cSld>
  <p:clrMapOvr>
    <a:masterClrMapping/>
  </p:clrMapOvr>
</p:sld>
</file>

<file path=ppt/theme/theme1.xml><?xml version="1.0" encoding="utf-8"?>
<a:theme xmlns:a="http://schemas.openxmlformats.org/drawingml/2006/main" name="1_Title Page">
  <a:themeElements>
    <a:clrScheme name="GlobalData">
      <a:dk1>
        <a:sysClr val="windowText" lastClr="000000"/>
      </a:dk1>
      <a:lt1>
        <a:sysClr val="window" lastClr="FFFFFF"/>
      </a:lt1>
      <a:dk2>
        <a:srgbClr val="44546A"/>
      </a:dk2>
      <a:lt2>
        <a:srgbClr val="E7E6E6"/>
      </a:lt2>
      <a:accent1>
        <a:srgbClr val="00DEA5"/>
      </a:accent1>
      <a:accent2>
        <a:srgbClr val="2E293D"/>
      </a:accent2>
      <a:accent3>
        <a:srgbClr val="11957B"/>
      </a:accent3>
      <a:accent4>
        <a:srgbClr val="108FA1"/>
      </a:accent4>
      <a:accent5>
        <a:srgbClr val="F37A25"/>
      </a:accent5>
      <a:accent6>
        <a:srgbClr val="CC482A"/>
      </a:accent6>
      <a:hlink>
        <a:srgbClr val="2E293D"/>
      </a:hlink>
      <a:folHlink>
        <a:srgbClr val="00DEA5"/>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75000"/>
          </a:schemeClr>
        </a:solidFill>
        <a:ln>
          <a:noFill/>
        </a:ln>
      </a:spPr>
      <a:bodyPr rtlCol="0" anchor="ctr">
        <a:noAutofit/>
      </a:bodyPr>
      <a:lstStyle>
        <a:defPPr algn="ctr">
          <a:defRPr sz="1400" smtClean="0">
            <a:solidFill>
              <a:schemeClr val="tx1">
                <a:lumMod val="65000"/>
                <a:lumOff val="35000"/>
              </a:schemeClr>
            </a:solidFill>
          </a:defRPr>
        </a:defPPr>
      </a:lstStyle>
    </a:spDef>
    <a:txDef>
      <a:spPr/>
      <a:bodyPr wrap="square" lIns="0" tIns="0" rIns="0" bIns="0" rtlCol="0">
        <a:noAutofit/>
      </a:bodyPr>
      <a:lstStyle>
        <a:defPPr eaLnBrk="0" fontAlgn="base" hangingPunct="0">
          <a:spcAft>
            <a:spcPct val="0"/>
          </a:spcAft>
          <a:buClr>
            <a:schemeClr val="accent5"/>
          </a:buClr>
          <a:buSzPct val="115000"/>
          <a:defRPr sz="1100" b="1" dirty="0" smtClean="0">
            <a:solidFill>
              <a:schemeClr val="accent2"/>
            </a:solidFill>
            <a:cs typeface="Rubik Light" panose="02000604000000020004" pitchFamily="2" charset="-79"/>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6FC3F97345374BB2494C5868191E20" ma:contentTypeVersion="13" ma:contentTypeDescription="Create a new document." ma:contentTypeScope="" ma:versionID="60e684a87471e982a6617037ca1f0d55">
  <xsd:schema xmlns:xsd="http://www.w3.org/2001/XMLSchema" xmlns:xs="http://www.w3.org/2001/XMLSchema" xmlns:p="http://schemas.microsoft.com/office/2006/metadata/properties" xmlns:ns2="c3b79094-7059-4021-bea8-ca1bd9c41b03" xmlns:ns3="bfe2e3a9-c9ae-4020-b4ee-8549024b5d03" targetNamespace="http://schemas.microsoft.com/office/2006/metadata/properties" ma:root="true" ma:fieldsID="3529670a982373e52df1c1f0268849e3" ns2:_="" ns3:_="">
    <xsd:import namespace="c3b79094-7059-4021-bea8-ca1bd9c41b03"/>
    <xsd:import namespace="bfe2e3a9-c9ae-4020-b4ee-8549024b5d0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ServiceOCR" minOccurs="0"/>
                <xsd:element ref="ns2:Preview"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b79094-7059-4021-bea8-ca1bd9c41b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Preview" ma:index="18" nillable="true" ma:displayName="Preview" ma:format="Image" ma:internalName="Preview">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fe2e3a9-c9ae-4020-b4ee-8549024b5d03"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review xmlns="c3b79094-7059-4021-bea8-ca1bd9c41b03">
      <Url xsi:nil="true"/>
      <Description xsi:nil="true"/>
    </Preview>
  </documentManagement>
</p:properties>
</file>

<file path=customXml/itemProps1.xml><?xml version="1.0" encoding="utf-8"?>
<ds:datastoreItem xmlns:ds="http://schemas.openxmlformats.org/officeDocument/2006/customXml" ds:itemID="{4FC57525-CED9-4F4A-B784-64A8C903E972}">
  <ds:schemaRefs>
    <ds:schemaRef ds:uri="http://schemas.microsoft.com/sharepoint/v3/contenttype/forms"/>
  </ds:schemaRefs>
</ds:datastoreItem>
</file>

<file path=customXml/itemProps2.xml><?xml version="1.0" encoding="utf-8"?>
<ds:datastoreItem xmlns:ds="http://schemas.openxmlformats.org/officeDocument/2006/customXml" ds:itemID="{CDEEA30A-99B9-489E-BE8E-CEAF90A003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b79094-7059-4021-bea8-ca1bd9c41b03"/>
    <ds:schemaRef ds:uri="bfe2e3a9-c9ae-4020-b4ee-8549024b5d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DC251-AF7C-44B0-87E8-2ADE4402E936}">
  <ds:schemaRefs>
    <ds:schemaRef ds:uri="http://schemas.microsoft.com/office/2006/metadata/properties"/>
    <ds:schemaRef ds:uri="http://schemas.microsoft.com/office/infopath/2007/PartnerControls"/>
    <ds:schemaRef ds:uri="c3b79094-7059-4021-bea8-ca1bd9c41b03"/>
  </ds:schemaRefs>
</ds:datastoreItem>
</file>

<file path=docProps/app.xml><?xml version="1.0" encoding="utf-8"?>
<Properties xmlns="http://schemas.openxmlformats.org/officeDocument/2006/extended-properties" xmlns:vt="http://schemas.openxmlformats.org/officeDocument/2006/docPropsVTypes">
  <TotalTime>256</TotalTime>
  <Words>252</Words>
  <Application>Microsoft Office PowerPoint</Application>
  <PresentationFormat>Widescreen</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1_Title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Basto</dc:creator>
  <cp:lastModifiedBy>Rupesh Ranjan</cp:lastModifiedBy>
  <cp:revision>8</cp:revision>
  <dcterms:created xsi:type="dcterms:W3CDTF">2021-02-16T14:50:21Z</dcterms:created>
  <dcterms:modified xsi:type="dcterms:W3CDTF">2022-10-26T10:01:58Z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0x010100ED6FC3F97345374BB2494C5868191E20</vt:lpwstr>
  </property>
</Properties>
</file>