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f121ba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f121ba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f121ba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f121ba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f121ba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f121ba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f121ba3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f121ba3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18eac6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18eac6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18eac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18eac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18eac6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18eac6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18eac6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18eac6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18eac6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18eac6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18eac6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18eac6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f121ba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f121ba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f121ba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f121ba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318850"/>
            <a:ext cx="82221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Graduate School Application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Support System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 I: Final Project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Fiona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matching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 are my qualification: TOEFL, GMAT, GRE, GPA, </a:t>
            </a:r>
            <a:r>
              <a:rPr lang="en"/>
              <a:t>School I graduated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experience: [I need someone to check the boxes (label) for me]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 is the list of my dream schools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school, based on my qualifications, what is the probability that I will be admitted.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Essay Writing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essays that people submitted these essays were admitted to the below schools.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question, does the schools overlap with the students dream schools?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name (as shown in Canvas)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 title (please be descriptive and specific)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problem are you solving? (Be specific)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are the input (to your Python code) - e.g. the web site that you will download data from, the database you might use,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are the output (from your Python code) - the "product"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components and/or functionalities will you implement, using which Python modules or tools if known - e.g. use the regular expression to parse 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flow chart (or block diagram) of all the components of your project - each block should contain one specific task. For an example, see https://en.wikipedia.org/wiki/Flowchart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69" y="0"/>
            <a:ext cx="68690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 have recently taken a pro bono side project that I am reached out to provide insights about “given my qualifications, what school or what graduate program I should apply for?”</a:t>
            </a:r>
            <a:endParaRPr sz="2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25" y="3193155"/>
            <a:ext cx="2796402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500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BBS Websites - chasedream.com, usnews.com (for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admitted and not admitted students information:  GMAT, GRE, GPA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for some grammar correction tool if not, just create a barebone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open sourced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messages with ten links in a texted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Essays and Resume Quality Scores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grammatical errors and typos highlighted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of “good usage of certain words”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report with the below information: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Program A                             Program B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Student A                       20%                                         70%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Student B                       90%                                         10%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328" l="3266" r="3397" t="5869"/>
          <a:stretch/>
        </p:blipFill>
        <p:spPr>
          <a:xfrm>
            <a:off x="4886950" y="2612772"/>
            <a:ext cx="194100" cy="17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5328" l="3266" r="3397" t="5869"/>
          <a:stretch/>
        </p:blipFill>
        <p:spPr>
          <a:xfrm rot="10800000">
            <a:off x="4886950" y="2353312"/>
            <a:ext cx="194100" cy="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Daily Digest - API connections, REGEX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Grab relevant news from the two websites for the Business Analytics Masters Programs.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 the news (limit to as total of </a:t>
            </a:r>
            <a:r>
              <a:rPr lang="en" sz="1800"/>
              <a:t>ten</a:t>
            </a:r>
            <a:r>
              <a:rPr lang="en" sz="1800"/>
              <a:t> pieces of news, five pieces per site) to my own cell phone.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Resume/Essay Proofreading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 grammatical errors and typos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Count of “good usage of certain words”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Predictions on the Probability of the Acceptance - Stats lib in Python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predict the probability of acceptance rate per applicant per program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87850" y="1677925"/>
            <a:ext cx="2696700" cy="1314900"/>
          </a:xfrm>
          <a:prstGeom prst="parallelogram">
            <a:avLst>
              <a:gd fmla="val 25000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GPA,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GMAT/GRE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 of likes and # of dislikes from Resume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 of likes and # of dislikes from Essay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News</a:t>
            </a:r>
            <a:endParaRPr sz="1000"/>
          </a:p>
        </p:txBody>
      </p:sp>
      <p:cxnSp>
        <p:nvCxnSpPr>
          <p:cNvPr id="102" name="Google Shape;102;p18"/>
          <p:cNvCxnSpPr>
            <a:stCxn id="101" idx="2"/>
            <a:endCxn id="103" idx="1"/>
          </p:cNvCxnSpPr>
          <p:nvPr/>
        </p:nvCxnSpPr>
        <p:spPr>
          <a:xfrm>
            <a:off x="3020188" y="2335375"/>
            <a:ext cx="8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/>
          <p:nvPr/>
        </p:nvSpPr>
        <p:spPr>
          <a:xfrm>
            <a:off x="3882200" y="1718125"/>
            <a:ext cx="2048400" cy="123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Modeling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Scraping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798375" y="1888300"/>
            <a:ext cx="2048382" cy="885600"/>
          </a:xfrm>
          <a:prstGeom prst="flowChartTerminato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on Acceptance Rate</a:t>
            </a:r>
            <a:endParaRPr/>
          </a:p>
        </p:txBody>
      </p:sp>
      <p:cxnSp>
        <p:nvCxnSpPr>
          <p:cNvPr id="105" name="Google Shape;105;p18"/>
          <p:cNvCxnSpPr>
            <a:stCxn id="103" idx="3"/>
            <a:endCxn id="104" idx="1"/>
          </p:cNvCxnSpPr>
          <p:nvPr/>
        </p:nvCxnSpPr>
        <p:spPr>
          <a:xfrm flipH="1" rot="10800000">
            <a:off x="5930600" y="2331175"/>
            <a:ext cx="867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0950" y="1647050"/>
            <a:ext cx="8222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enable the students to make informed decisions regarding to which schools should be their target schools and based on their qualifications, each student should have a utility curve (objective function) what are the expected risk and returns.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Resources to find: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How to construct a utility curve; difference between utility curve vs objective function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Portfolio management with risk and returns (what can I learn from fintech, how people choose stocks? 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Demand and Supply: how does the external factors influence individual’s objective function?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Text Mining: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I have 10 successful essays and 10 fail essays - can I use those essays to predict the probability of a newly input essay? Does my essay more close to the good ones or the bad ones? Why? What areas I need to modify?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Collection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First of all students need to decide (the information from the websites are essentially helping the students to come up with the list of dreaming schools?? Is this a right statement)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find a job in the States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apply for a PhD program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To find a job back to China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Collect news from BBS: ChaseDream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“Here is the list of my dream schools, I would like to know more about: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Which city and state this school is located?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Fiona to revisit: what are the factors determine the a successfully job searching process (for international students)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Location of the Universities - demand and supply - what are the cities have the highest demand for business analytics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How diverse is the program?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