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f121ba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f121ba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f121ba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f121ba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f121ba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f121ba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121ba3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f121ba3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18eac6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18eac6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18eac6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18eac6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18eac6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18eac6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18eac6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18eac6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18eac6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18eac6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18eac6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18eac6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f121ba3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f121ba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f121ba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f121ba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318850"/>
            <a:ext cx="8222100" cy="14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Graduate School Application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Decision Support System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 I: Final Project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Fiona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matching 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 are my qualification: TOEFL, GMAT, GRE, GPA, </a:t>
            </a:r>
            <a:r>
              <a:rPr lang="en"/>
              <a:t>School I graduated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experience: [I need someone to check the boxes (label) for me]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 is the list of my dream schools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school, based on my qualifications, what is the probability that I will be admitted.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Essay Writing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essays that people submitted these essays were admitted to the below schools.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question, does the schools overlap with the students dream schools?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Your name (as shown in Canvas)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 title (please be descriptive and specific)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problem are you solving? (Be specific)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are the input (to your Python code) - e.g. the web site that you will download data from, the database you might use, 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are the output (from your Python code) - the "product"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components and/or functionalities will you implement, using which Python modules or tools if known - e.g. use the regular expression to parse 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flow chart (or block diagram) of all the components of your project - each block should contain one specific task. For an example, see https://en.wikipedia.org/wiki/Flowchart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69" y="0"/>
            <a:ext cx="68690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 have recently taken a pro bono side project that I am reached out to provide insights about “given my qualifications, what school or what graduate program I should apply for?”</a:t>
            </a:r>
            <a:endParaRPr sz="2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25" y="3193155"/>
            <a:ext cx="2796402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500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BBS Websites - chasedream.com, usnews.com (for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admitted and not admitted students information:  GMAT, GRE, GPA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for some grammar correction tool if not, just create a barebone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open sourced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messages with ten links in a texted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 report with the below information: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Program A                             Program B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Student A                       20%                                         70%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Student B                       90%                                         10%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Essays with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grammatical errors and typos highlighted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of “good usage of certain words”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5328" l="3266" r="3397" t="5869"/>
          <a:stretch/>
        </p:blipFill>
        <p:spPr>
          <a:xfrm>
            <a:off x="4788550" y="4492785"/>
            <a:ext cx="194100" cy="17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5328" l="3266" r="3397" t="5869"/>
          <a:stretch/>
        </p:blipFill>
        <p:spPr>
          <a:xfrm rot="10800000">
            <a:off x="4788550" y="4233325"/>
            <a:ext cx="194100" cy="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Daily Digest - API connections, REGEX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Grab relevant news from the two websites for the Business Analytics Masters Programs.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 the news (limit to as total of </a:t>
            </a:r>
            <a:r>
              <a:rPr lang="en" sz="1800"/>
              <a:t>ten</a:t>
            </a:r>
            <a:r>
              <a:rPr lang="en" sz="1800"/>
              <a:t> pieces of news, five pieces per site) to my own cell phone.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Predictions on the Probability of the Acceptance - Stats lib in Python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predict the probability of acceptance rate per applicant per program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Resume/Essay </a:t>
            </a:r>
            <a:r>
              <a:rPr b="1" lang="en"/>
              <a:t>Proofreading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Highlight </a:t>
            </a:r>
            <a:r>
              <a:rPr lang="en" sz="1800"/>
              <a:t>grammatical</a:t>
            </a:r>
            <a:r>
              <a:rPr lang="en" sz="1800"/>
              <a:t> errors and typos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Count of “good usage of certain words”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86725" y="1618475"/>
            <a:ext cx="2173500" cy="897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31275" y="758350"/>
            <a:ext cx="1965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Module 1: Daily Digest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335475" y="1618475"/>
            <a:ext cx="2173500" cy="897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494925" y="758350"/>
            <a:ext cx="1854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Module 2: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Probability of Acceptance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66775" y="1601975"/>
            <a:ext cx="2173500" cy="897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326225" y="741850"/>
            <a:ext cx="1854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Module 3: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Resume/Essay Proofreading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Plan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enable the students to make informed decisions regarding to which schools should be their target schools and based on their qualifications, each student should have a utility curve (objective function) what are the expected risk and returns.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Resources to find: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How to construct a utility curve; difference between utility curve vs objective function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Portfolio management with risk and returns (what can I learn from fintech, how people choose stocks? 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Demand and Supply: how does the external factors influence individual’s objective function?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Text Mining: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I have 10 successful essays and 10 fail essays - can I use those essays to predict the probability of a newly input essay? Does my essay more close to the good ones or the bad ones? Why? What areas I need to modify?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Collection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First of all students need to decide (the information from the websites are essentially helping the students to come up with the list of dreaming schools?? Is this a right statement)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To find a job in the States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To apply for a PhD program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To find a job back to China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Collect news from BBS: ChaseDream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“Here is the list of my dream schools, I would like to know more about: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Which city and state this school is located?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Fiona to revisit: what are the factors determine the a successfully job searching process (for international students)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Location of the Universities - demand and supply - what are the cities have the highest demand for business analytics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How diverse is the program?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