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EAC23-48DD-4177-957D-31EC8217E26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197F53E-BF8C-4F67-833B-56B891BD07E7}">
      <dgm:prSet phldrT="[文本]" custT="1"/>
      <dgm:spPr/>
      <dgm:t>
        <a:bodyPr/>
        <a:lstStyle/>
        <a:p>
          <a:r>
            <a:rPr lang="zh-CN" altLang="en-US" sz="2400" dirty="0"/>
            <a:t>习明奇</a:t>
          </a:r>
        </a:p>
      </dgm:t>
    </dgm:pt>
    <dgm:pt modelId="{DE81F435-8E9D-47A1-ADC0-4A1C9A53B51C}" type="parTrans" cxnId="{2C27820B-EB7E-4B58-815C-D51D3EF79CDF}">
      <dgm:prSet/>
      <dgm:spPr/>
      <dgm:t>
        <a:bodyPr/>
        <a:lstStyle/>
        <a:p>
          <a:endParaRPr lang="zh-CN" altLang="en-US"/>
        </a:p>
      </dgm:t>
    </dgm:pt>
    <dgm:pt modelId="{71DA6218-57D1-4C93-B282-7FE84C5B8321}" type="sibTrans" cxnId="{2C27820B-EB7E-4B58-815C-D51D3EF79CDF}">
      <dgm:prSet/>
      <dgm:spPr/>
      <dgm:t>
        <a:bodyPr/>
        <a:lstStyle/>
        <a:p>
          <a:endParaRPr lang="zh-CN" altLang="en-US"/>
        </a:p>
      </dgm:t>
    </dgm:pt>
    <dgm:pt modelId="{8AF91830-79FE-4B64-B472-643BD93B7924}">
      <dgm:prSet phldrT="[文本]"/>
      <dgm:spPr/>
      <dgm:t>
        <a:bodyPr/>
        <a:lstStyle/>
        <a:p>
          <a:r>
            <a:rPr lang="zh-CN" altLang="en-US" dirty="0"/>
            <a:t>王成</a:t>
          </a:r>
        </a:p>
      </dgm:t>
    </dgm:pt>
    <dgm:pt modelId="{7BE5D446-4285-47B7-AAB3-758813BD5F84}" type="parTrans" cxnId="{DB603BC5-D648-4054-9418-0B2D6A7C0DB1}">
      <dgm:prSet/>
      <dgm:spPr/>
      <dgm:t>
        <a:bodyPr/>
        <a:lstStyle/>
        <a:p>
          <a:endParaRPr lang="zh-CN" altLang="en-US"/>
        </a:p>
      </dgm:t>
    </dgm:pt>
    <dgm:pt modelId="{F7BF1F2E-0F54-4E75-8E3F-CB94D32F07B0}" type="sibTrans" cxnId="{DB603BC5-D648-4054-9418-0B2D6A7C0DB1}">
      <dgm:prSet/>
      <dgm:spPr/>
      <dgm:t>
        <a:bodyPr/>
        <a:lstStyle/>
        <a:p>
          <a:endParaRPr lang="zh-CN" altLang="en-US"/>
        </a:p>
      </dgm:t>
    </dgm:pt>
    <dgm:pt modelId="{E9224D39-9FDC-4E8A-A092-F0C65CA1B8D1}">
      <dgm:prSet phldrT="[文本]" custT="1"/>
      <dgm:spPr/>
      <dgm:t>
        <a:bodyPr/>
        <a:lstStyle/>
        <a:p>
          <a:r>
            <a:rPr lang="zh-CN" altLang="en-US" sz="2400" dirty="0"/>
            <a:t>张桐旺</a:t>
          </a:r>
        </a:p>
      </dgm:t>
    </dgm:pt>
    <dgm:pt modelId="{9A7EF85B-3CBD-4AFE-A371-46EAF646A96F}" type="parTrans" cxnId="{EA2DFD10-2063-4439-A7FC-83BA3C44658B}">
      <dgm:prSet/>
      <dgm:spPr/>
      <dgm:t>
        <a:bodyPr/>
        <a:lstStyle/>
        <a:p>
          <a:endParaRPr lang="zh-CN" altLang="en-US"/>
        </a:p>
      </dgm:t>
    </dgm:pt>
    <dgm:pt modelId="{A5E0DF09-8785-4174-8D14-503D6DF89A19}" type="sibTrans" cxnId="{EA2DFD10-2063-4439-A7FC-83BA3C44658B}">
      <dgm:prSet/>
      <dgm:spPr/>
      <dgm:t>
        <a:bodyPr/>
        <a:lstStyle/>
        <a:p>
          <a:endParaRPr lang="zh-CN" altLang="en-US"/>
        </a:p>
      </dgm:t>
    </dgm:pt>
    <dgm:pt modelId="{96F43994-9878-4F0B-BA5D-762CFCB70B18}">
      <dgm:prSet/>
      <dgm:spPr/>
      <dgm:t>
        <a:bodyPr/>
        <a:lstStyle/>
        <a:p>
          <a:r>
            <a:rPr lang="zh-CN" altLang="en-US" dirty="0"/>
            <a:t>数据</a:t>
          </a:r>
        </a:p>
      </dgm:t>
    </dgm:pt>
    <dgm:pt modelId="{8ACF9915-14C2-478B-BC4D-2CE2E85AB5D1}" type="parTrans" cxnId="{6E8EFE79-7193-4580-B769-8F44643C95D1}">
      <dgm:prSet/>
      <dgm:spPr/>
      <dgm:t>
        <a:bodyPr/>
        <a:lstStyle/>
        <a:p>
          <a:endParaRPr lang="zh-CN" altLang="en-US"/>
        </a:p>
      </dgm:t>
    </dgm:pt>
    <dgm:pt modelId="{EB98FD41-0DD5-4BE7-8A35-A614908E0395}" type="sibTrans" cxnId="{6E8EFE79-7193-4580-B769-8F44643C95D1}">
      <dgm:prSet/>
      <dgm:spPr/>
      <dgm:t>
        <a:bodyPr/>
        <a:lstStyle/>
        <a:p>
          <a:endParaRPr lang="zh-CN" altLang="en-US"/>
        </a:p>
      </dgm:t>
    </dgm:pt>
    <dgm:pt modelId="{B9A7DCD4-BDD6-47B5-96C4-FAC81C533DC5}">
      <dgm:prSet/>
      <dgm:spPr/>
      <dgm:t>
        <a:bodyPr/>
        <a:lstStyle/>
        <a:p>
          <a:endParaRPr lang="zh-CN" altLang="en-US" dirty="0"/>
        </a:p>
      </dgm:t>
    </dgm:pt>
    <dgm:pt modelId="{5677A025-CD13-4D52-ACF5-2E9CA7D348E9}" type="parTrans" cxnId="{680385E2-CCA9-436E-93B7-E76EC4FFB37E}">
      <dgm:prSet/>
      <dgm:spPr/>
      <dgm:t>
        <a:bodyPr/>
        <a:lstStyle/>
        <a:p>
          <a:endParaRPr lang="zh-CN" altLang="en-US"/>
        </a:p>
      </dgm:t>
    </dgm:pt>
    <dgm:pt modelId="{48F949A9-2FA0-4A72-88B4-7385B6D27E2C}" type="sibTrans" cxnId="{680385E2-CCA9-436E-93B7-E76EC4FFB37E}">
      <dgm:prSet/>
      <dgm:spPr/>
      <dgm:t>
        <a:bodyPr/>
        <a:lstStyle/>
        <a:p>
          <a:endParaRPr lang="zh-CN" altLang="en-US"/>
        </a:p>
      </dgm:t>
    </dgm:pt>
    <dgm:pt modelId="{AA11A789-31E8-43FE-95E4-2A30AF98C8D3}">
      <dgm:prSet/>
      <dgm:spPr/>
      <dgm:t>
        <a:bodyPr/>
        <a:lstStyle/>
        <a:p>
          <a:r>
            <a:rPr lang="zh-CN" altLang="en-US" dirty="0"/>
            <a:t>界面展示</a:t>
          </a:r>
        </a:p>
      </dgm:t>
    </dgm:pt>
    <dgm:pt modelId="{70417244-28A2-403D-9FC8-318FD3421038}" type="parTrans" cxnId="{B8D1190E-FC14-4230-9668-36AEAE8A62E9}">
      <dgm:prSet/>
      <dgm:spPr/>
      <dgm:t>
        <a:bodyPr/>
        <a:lstStyle/>
        <a:p>
          <a:endParaRPr lang="zh-CN" altLang="en-US"/>
        </a:p>
      </dgm:t>
    </dgm:pt>
    <dgm:pt modelId="{8949A1E9-AD7F-4899-908D-CEF9B681E231}" type="sibTrans" cxnId="{B8D1190E-FC14-4230-9668-36AEAE8A62E9}">
      <dgm:prSet/>
      <dgm:spPr/>
      <dgm:t>
        <a:bodyPr/>
        <a:lstStyle/>
        <a:p>
          <a:endParaRPr lang="zh-CN" altLang="en-US"/>
        </a:p>
      </dgm:t>
    </dgm:pt>
    <dgm:pt modelId="{3469AC86-E5CE-40B1-B821-413B60F4D1EF}" type="pres">
      <dgm:prSet presAssocID="{8A5EAC23-48DD-4177-957D-31EC8217E26D}" presName="Name0" presStyleCnt="0">
        <dgm:presLayoutVars>
          <dgm:dir/>
          <dgm:animLvl val="lvl"/>
          <dgm:resizeHandles val="exact"/>
        </dgm:presLayoutVars>
      </dgm:prSet>
      <dgm:spPr/>
    </dgm:pt>
    <dgm:pt modelId="{FEB1152F-5FD6-4190-B69E-C4A098232A52}" type="pres">
      <dgm:prSet presAssocID="{8A5EAC23-48DD-4177-957D-31EC8217E26D}" presName="tSp" presStyleCnt="0"/>
      <dgm:spPr/>
    </dgm:pt>
    <dgm:pt modelId="{175B3ABE-E7CD-45AC-8566-9A7BFDE1CE32}" type="pres">
      <dgm:prSet presAssocID="{8A5EAC23-48DD-4177-957D-31EC8217E26D}" presName="bSp" presStyleCnt="0"/>
      <dgm:spPr/>
    </dgm:pt>
    <dgm:pt modelId="{B3500EA8-78EE-4499-A19B-E9C2A87679B0}" type="pres">
      <dgm:prSet presAssocID="{8A5EAC23-48DD-4177-957D-31EC8217E26D}" presName="process" presStyleCnt="0"/>
      <dgm:spPr/>
    </dgm:pt>
    <dgm:pt modelId="{70FA3FF6-9344-46EF-9ED6-006D0DA5BD96}" type="pres">
      <dgm:prSet presAssocID="{E197F53E-BF8C-4F67-833B-56B891BD07E7}" presName="composite1" presStyleCnt="0"/>
      <dgm:spPr/>
    </dgm:pt>
    <dgm:pt modelId="{5DDDA70F-A4FA-41F1-8F16-3288049A1D23}" type="pres">
      <dgm:prSet presAssocID="{E197F53E-BF8C-4F67-833B-56B891BD07E7}" presName="dummyNode1" presStyleLbl="node1" presStyleIdx="0" presStyleCnt="3"/>
      <dgm:spPr/>
    </dgm:pt>
    <dgm:pt modelId="{B3CA9165-02F2-42A7-B43C-C62BFAF49E72}" type="pres">
      <dgm:prSet presAssocID="{E197F53E-BF8C-4F67-833B-56B891BD07E7}" presName="childNode1" presStyleLbl="bgAcc1" presStyleIdx="0" presStyleCnt="3" custScaleY="48303">
        <dgm:presLayoutVars>
          <dgm:bulletEnabled val="1"/>
        </dgm:presLayoutVars>
      </dgm:prSet>
      <dgm:spPr/>
    </dgm:pt>
    <dgm:pt modelId="{3172924C-8F09-4AA5-9F3B-55F576935FD2}" type="pres">
      <dgm:prSet presAssocID="{E197F53E-BF8C-4F67-833B-56B891BD07E7}" presName="childNode1tx" presStyleLbl="bgAcc1" presStyleIdx="0" presStyleCnt="3">
        <dgm:presLayoutVars>
          <dgm:bulletEnabled val="1"/>
        </dgm:presLayoutVars>
      </dgm:prSet>
      <dgm:spPr/>
    </dgm:pt>
    <dgm:pt modelId="{23E0D767-5F48-4D4A-81F9-9329DDCBD7F4}" type="pres">
      <dgm:prSet presAssocID="{E197F53E-BF8C-4F67-833B-56B891BD07E7}" presName="parentNode1" presStyleLbl="node1" presStyleIdx="0" presStyleCnt="3" custScaleX="84646" custScaleY="63609" custLinFactNeighborX="-709" custLinFactNeighborY="-17096">
        <dgm:presLayoutVars>
          <dgm:chMax val="1"/>
          <dgm:bulletEnabled val="1"/>
        </dgm:presLayoutVars>
      </dgm:prSet>
      <dgm:spPr/>
    </dgm:pt>
    <dgm:pt modelId="{1CE0229D-303F-4A05-AA8F-D2A95F083B37}" type="pres">
      <dgm:prSet presAssocID="{E197F53E-BF8C-4F67-833B-56B891BD07E7}" presName="connSite1" presStyleCnt="0"/>
      <dgm:spPr/>
    </dgm:pt>
    <dgm:pt modelId="{8F22A532-7329-499D-B767-AB5672C4A773}" type="pres">
      <dgm:prSet presAssocID="{71DA6218-57D1-4C93-B282-7FE84C5B8321}" presName="Name9" presStyleLbl="sibTrans2D1" presStyleIdx="0" presStyleCnt="2" custAng="20289657" custLinFactNeighborX="-6318" custLinFactNeighborY="-13816"/>
      <dgm:spPr/>
    </dgm:pt>
    <dgm:pt modelId="{964CBD10-C959-4FB0-B1DC-968080130A67}" type="pres">
      <dgm:prSet presAssocID="{8AF91830-79FE-4B64-B472-643BD93B7924}" presName="composite2" presStyleCnt="0"/>
      <dgm:spPr/>
    </dgm:pt>
    <dgm:pt modelId="{3829BAA8-4C98-4E63-99C4-1482BBC5A390}" type="pres">
      <dgm:prSet presAssocID="{8AF91830-79FE-4B64-B472-643BD93B7924}" presName="dummyNode2" presStyleLbl="node1" presStyleIdx="0" presStyleCnt="3"/>
      <dgm:spPr/>
    </dgm:pt>
    <dgm:pt modelId="{B93C210D-DC9F-48BC-8418-72E843AD81FC}" type="pres">
      <dgm:prSet presAssocID="{8AF91830-79FE-4B64-B472-643BD93B7924}" presName="childNode2" presStyleLbl="bgAcc1" presStyleIdx="1" presStyleCnt="3" custScaleX="98019" custScaleY="49830">
        <dgm:presLayoutVars>
          <dgm:bulletEnabled val="1"/>
        </dgm:presLayoutVars>
      </dgm:prSet>
      <dgm:spPr/>
    </dgm:pt>
    <dgm:pt modelId="{0D3272F8-A7D9-4D6F-9346-2E30CE32A94B}" type="pres">
      <dgm:prSet presAssocID="{8AF91830-79FE-4B64-B472-643BD93B7924}" presName="childNode2tx" presStyleLbl="bgAcc1" presStyleIdx="1" presStyleCnt="3">
        <dgm:presLayoutVars>
          <dgm:bulletEnabled val="1"/>
        </dgm:presLayoutVars>
      </dgm:prSet>
      <dgm:spPr/>
    </dgm:pt>
    <dgm:pt modelId="{7C05E184-7284-41DB-8AAB-19A74018240C}" type="pres">
      <dgm:prSet presAssocID="{8AF91830-79FE-4B64-B472-643BD93B7924}" presName="parentNode2" presStyleLbl="node1" presStyleIdx="1" presStyleCnt="3" custScaleX="81186" custScaleY="60206" custLinFactNeighborX="-709" custLinFactNeighborY="11956">
        <dgm:presLayoutVars>
          <dgm:chMax val="0"/>
          <dgm:bulletEnabled val="1"/>
        </dgm:presLayoutVars>
      </dgm:prSet>
      <dgm:spPr/>
    </dgm:pt>
    <dgm:pt modelId="{53C25765-9156-47F3-BE93-683821320E67}" type="pres">
      <dgm:prSet presAssocID="{8AF91830-79FE-4B64-B472-643BD93B7924}" presName="connSite2" presStyleCnt="0"/>
      <dgm:spPr/>
    </dgm:pt>
    <dgm:pt modelId="{982193BB-D43E-496C-A9E2-224D5376BF3E}" type="pres">
      <dgm:prSet presAssocID="{F7BF1F2E-0F54-4E75-8E3F-CB94D32F07B0}" presName="Name18" presStyleLbl="sibTrans2D1" presStyleIdx="1" presStyleCnt="2" custAng="1157595" custLinFactNeighborX="-5148" custLinFactNeighborY="13310"/>
      <dgm:spPr/>
    </dgm:pt>
    <dgm:pt modelId="{E2EC576E-0A56-4DB5-B3CF-498E8F43381F}" type="pres">
      <dgm:prSet presAssocID="{E9224D39-9FDC-4E8A-A092-F0C65CA1B8D1}" presName="composite1" presStyleCnt="0"/>
      <dgm:spPr/>
    </dgm:pt>
    <dgm:pt modelId="{3774DF8C-5731-4F95-9B7F-56DB090FE315}" type="pres">
      <dgm:prSet presAssocID="{E9224D39-9FDC-4E8A-A092-F0C65CA1B8D1}" presName="dummyNode1" presStyleLbl="node1" presStyleIdx="1" presStyleCnt="3"/>
      <dgm:spPr/>
    </dgm:pt>
    <dgm:pt modelId="{35CD57F2-48C3-4C2D-BD6D-5C5755CA16B0}" type="pres">
      <dgm:prSet presAssocID="{E9224D39-9FDC-4E8A-A092-F0C65CA1B8D1}" presName="childNode1" presStyleLbl="bgAcc1" presStyleIdx="2" presStyleCnt="3" custScaleX="100583" custScaleY="46386">
        <dgm:presLayoutVars>
          <dgm:bulletEnabled val="1"/>
        </dgm:presLayoutVars>
      </dgm:prSet>
      <dgm:spPr/>
    </dgm:pt>
    <dgm:pt modelId="{E1CF1A51-4D0E-4734-8FF3-DD771E7CC7BF}" type="pres">
      <dgm:prSet presAssocID="{E9224D39-9FDC-4E8A-A092-F0C65CA1B8D1}" presName="childNode1tx" presStyleLbl="bgAcc1" presStyleIdx="2" presStyleCnt="3">
        <dgm:presLayoutVars>
          <dgm:bulletEnabled val="1"/>
        </dgm:presLayoutVars>
      </dgm:prSet>
      <dgm:spPr/>
    </dgm:pt>
    <dgm:pt modelId="{44E6227C-3835-44C5-8B63-152FD7C17678}" type="pres">
      <dgm:prSet presAssocID="{E9224D39-9FDC-4E8A-A092-F0C65CA1B8D1}" presName="parentNode1" presStyleLbl="node1" presStyleIdx="2" presStyleCnt="3" custScaleX="80128" custScaleY="60046" custLinFactNeighborX="2126" custLinFactNeighborY="-17096">
        <dgm:presLayoutVars>
          <dgm:chMax val="1"/>
          <dgm:bulletEnabled val="1"/>
        </dgm:presLayoutVars>
      </dgm:prSet>
      <dgm:spPr/>
    </dgm:pt>
    <dgm:pt modelId="{5F816445-0390-42AA-AAE2-A810A3BD3EB8}" type="pres">
      <dgm:prSet presAssocID="{E9224D39-9FDC-4E8A-A092-F0C65CA1B8D1}" presName="connSite1" presStyleCnt="0"/>
      <dgm:spPr/>
    </dgm:pt>
  </dgm:ptLst>
  <dgm:cxnLst>
    <dgm:cxn modelId="{2C27820B-EB7E-4B58-815C-D51D3EF79CDF}" srcId="{8A5EAC23-48DD-4177-957D-31EC8217E26D}" destId="{E197F53E-BF8C-4F67-833B-56B891BD07E7}" srcOrd="0" destOrd="0" parTransId="{DE81F435-8E9D-47A1-ADC0-4A1C9A53B51C}" sibTransId="{71DA6218-57D1-4C93-B282-7FE84C5B8321}"/>
    <dgm:cxn modelId="{B8D1190E-FC14-4230-9668-36AEAE8A62E9}" srcId="{E9224D39-9FDC-4E8A-A092-F0C65CA1B8D1}" destId="{AA11A789-31E8-43FE-95E4-2A30AF98C8D3}" srcOrd="0" destOrd="0" parTransId="{70417244-28A2-403D-9FC8-318FD3421038}" sibTransId="{8949A1E9-AD7F-4899-908D-CEF9B681E231}"/>
    <dgm:cxn modelId="{EA2DFD10-2063-4439-A7FC-83BA3C44658B}" srcId="{8A5EAC23-48DD-4177-957D-31EC8217E26D}" destId="{E9224D39-9FDC-4E8A-A092-F0C65CA1B8D1}" srcOrd="2" destOrd="0" parTransId="{9A7EF85B-3CBD-4AFE-A371-46EAF646A96F}" sibTransId="{A5E0DF09-8785-4174-8D14-503D6DF89A19}"/>
    <dgm:cxn modelId="{E430792E-3152-40E2-871F-1B823275DEF0}" type="presOf" srcId="{F7BF1F2E-0F54-4E75-8E3F-CB94D32F07B0}" destId="{982193BB-D43E-496C-A9E2-224D5376BF3E}" srcOrd="0" destOrd="0" presId="urn:microsoft.com/office/officeart/2005/8/layout/hProcess4"/>
    <dgm:cxn modelId="{86814039-6BA9-41CC-BE87-37A460E2E93A}" type="presOf" srcId="{E9224D39-9FDC-4E8A-A092-F0C65CA1B8D1}" destId="{44E6227C-3835-44C5-8B63-152FD7C17678}" srcOrd="0" destOrd="0" presId="urn:microsoft.com/office/officeart/2005/8/layout/hProcess4"/>
    <dgm:cxn modelId="{F83B2D66-5CB0-4183-A35D-BBDA54EB8299}" type="presOf" srcId="{AA11A789-31E8-43FE-95E4-2A30AF98C8D3}" destId="{E1CF1A51-4D0E-4734-8FF3-DD771E7CC7BF}" srcOrd="1" destOrd="0" presId="urn:microsoft.com/office/officeart/2005/8/layout/hProcess4"/>
    <dgm:cxn modelId="{EED45967-3F51-4807-9208-5988CC0DD4C9}" type="presOf" srcId="{B9A7DCD4-BDD6-47B5-96C4-FAC81C533DC5}" destId="{B93C210D-DC9F-48BC-8418-72E843AD81FC}" srcOrd="0" destOrd="0" presId="urn:microsoft.com/office/officeart/2005/8/layout/hProcess4"/>
    <dgm:cxn modelId="{06353870-9B5F-444F-B94E-EF7807C46B68}" type="presOf" srcId="{AA11A789-31E8-43FE-95E4-2A30AF98C8D3}" destId="{35CD57F2-48C3-4C2D-BD6D-5C5755CA16B0}" srcOrd="0" destOrd="0" presId="urn:microsoft.com/office/officeart/2005/8/layout/hProcess4"/>
    <dgm:cxn modelId="{2BE5F575-2B99-4ABE-9233-1ED6B53803D5}" type="presOf" srcId="{E197F53E-BF8C-4F67-833B-56B891BD07E7}" destId="{23E0D767-5F48-4D4A-81F9-9329DDCBD7F4}" srcOrd="0" destOrd="0" presId="urn:microsoft.com/office/officeart/2005/8/layout/hProcess4"/>
    <dgm:cxn modelId="{6E8EFE79-7193-4580-B769-8F44643C95D1}" srcId="{E197F53E-BF8C-4F67-833B-56B891BD07E7}" destId="{96F43994-9878-4F0B-BA5D-762CFCB70B18}" srcOrd="0" destOrd="0" parTransId="{8ACF9915-14C2-478B-BC4D-2CE2E85AB5D1}" sibTransId="{EB98FD41-0DD5-4BE7-8A35-A614908E0395}"/>
    <dgm:cxn modelId="{E4D3B47F-939B-4184-A6A6-3000DA3A790B}" type="presOf" srcId="{71DA6218-57D1-4C93-B282-7FE84C5B8321}" destId="{8F22A532-7329-499D-B767-AB5672C4A773}" srcOrd="0" destOrd="0" presId="urn:microsoft.com/office/officeart/2005/8/layout/hProcess4"/>
    <dgm:cxn modelId="{26884D90-A4E3-4947-AC33-0B4C21CFC0A4}" type="presOf" srcId="{96F43994-9878-4F0B-BA5D-762CFCB70B18}" destId="{B3CA9165-02F2-42A7-B43C-C62BFAF49E72}" srcOrd="0" destOrd="0" presId="urn:microsoft.com/office/officeart/2005/8/layout/hProcess4"/>
    <dgm:cxn modelId="{05F87290-F58D-413A-ABAA-871701224112}" type="presOf" srcId="{B9A7DCD4-BDD6-47B5-96C4-FAC81C533DC5}" destId="{0D3272F8-A7D9-4D6F-9346-2E30CE32A94B}" srcOrd="1" destOrd="0" presId="urn:microsoft.com/office/officeart/2005/8/layout/hProcess4"/>
    <dgm:cxn modelId="{47FC2DB5-E0DB-494A-99D6-AB305BD87087}" type="presOf" srcId="{8AF91830-79FE-4B64-B472-643BD93B7924}" destId="{7C05E184-7284-41DB-8AAB-19A74018240C}" srcOrd="0" destOrd="0" presId="urn:microsoft.com/office/officeart/2005/8/layout/hProcess4"/>
    <dgm:cxn modelId="{DB603BC5-D648-4054-9418-0B2D6A7C0DB1}" srcId="{8A5EAC23-48DD-4177-957D-31EC8217E26D}" destId="{8AF91830-79FE-4B64-B472-643BD93B7924}" srcOrd="1" destOrd="0" parTransId="{7BE5D446-4285-47B7-AAB3-758813BD5F84}" sibTransId="{F7BF1F2E-0F54-4E75-8E3F-CB94D32F07B0}"/>
    <dgm:cxn modelId="{C49C93CC-0962-4EA8-BB7C-83E19D4F4F23}" type="presOf" srcId="{96F43994-9878-4F0B-BA5D-762CFCB70B18}" destId="{3172924C-8F09-4AA5-9F3B-55F576935FD2}" srcOrd="1" destOrd="0" presId="urn:microsoft.com/office/officeart/2005/8/layout/hProcess4"/>
    <dgm:cxn modelId="{776BFDCD-4A6B-4A00-A169-66CA467D2057}" type="presOf" srcId="{8A5EAC23-48DD-4177-957D-31EC8217E26D}" destId="{3469AC86-E5CE-40B1-B821-413B60F4D1EF}" srcOrd="0" destOrd="0" presId="urn:microsoft.com/office/officeart/2005/8/layout/hProcess4"/>
    <dgm:cxn modelId="{680385E2-CCA9-436E-93B7-E76EC4FFB37E}" srcId="{8AF91830-79FE-4B64-B472-643BD93B7924}" destId="{B9A7DCD4-BDD6-47B5-96C4-FAC81C533DC5}" srcOrd="0" destOrd="0" parTransId="{5677A025-CD13-4D52-ACF5-2E9CA7D348E9}" sibTransId="{48F949A9-2FA0-4A72-88B4-7385B6D27E2C}"/>
    <dgm:cxn modelId="{BFFAD0C6-BC89-462B-BC20-155E17715D19}" type="presParOf" srcId="{3469AC86-E5CE-40B1-B821-413B60F4D1EF}" destId="{FEB1152F-5FD6-4190-B69E-C4A098232A52}" srcOrd="0" destOrd="0" presId="urn:microsoft.com/office/officeart/2005/8/layout/hProcess4"/>
    <dgm:cxn modelId="{D9340AF4-6744-41CF-90AD-B63D22B14B3E}" type="presParOf" srcId="{3469AC86-E5CE-40B1-B821-413B60F4D1EF}" destId="{175B3ABE-E7CD-45AC-8566-9A7BFDE1CE32}" srcOrd="1" destOrd="0" presId="urn:microsoft.com/office/officeart/2005/8/layout/hProcess4"/>
    <dgm:cxn modelId="{72ED2B1F-56D4-482E-80C2-B21BD0B704C4}" type="presParOf" srcId="{3469AC86-E5CE-40B1-B821-413B60F4D1EF}" destId="{B3500EA8-78EE-4499-A19B-E9C2A87679B0}" srcOrd="2" destOrd="0" presId="urn:microsoft.com/office/officeart/2005/8/layout/hProcess4"/>
    <dgm:cxn modelId="{3EC26623-1B45-422F-8073-997565302F96}" type="presParOf" srcId="{B3500EA8-78EE-4499-A19B-E9C2A87679B0}" destId="{70FA3FF6-9344-46EF-9ED6-006D0DA5BD96}" srcOrd="0" destOrd="0" presId="urn:microsoft.com/office/officeart/2005/8/layout/hProcess4"/>
    <dgm:cxn modelId="{C610D4F2-3A65-405C-BDFF-E77FF21B1812}" type="presParOf" srcId="{70FA3FF6-9344-46EF-9ED6-006D0DA5BD96}" destId="{5DDDA70F-A4FA-41F1-8F16-3288049A1D23}" srcOrd="0" destOrd="0" presId="urn:microsoft.com/office/officeart/2005/8/layout/hProcess4"/>
    <dgm:cxn modelId="{0EE58787-B1DA-4000-B45F-B48D35F89AC3}" type="presParOf" srcId="{70FA3FF6-9344-46EF-9ED6-006D0DA5BD96}" destId="{B3CA9165-02F2-42A7-B43C-C62BFAF49E72}" srcOrd="1" destOrd="0" presId="urn:microsoft.com/office/officeart/2005/8/layout/hProcess4"/>
    <dgm:cxn modelId="{890A00AD-B926-4AF5-8D90-1D25E48D06B0}" type="presParOf" srcId="{70FA3FF6-9344-46EF-9ED6-006D0DA5BD96}" destId="{3172924C-8F09-4AA5-9F3B-55F576935FD2}" srcOrd="2" destOrd="0" presId="urn:microsoft.com/office/officeart/2005/8/layout/hProcess4"/>
    <dgm:cxn modelId="{2C4CBDC6-03B4-467C-BC21-9E81F4532BAD}" type="presParOf" srcId="{70FA3FF6-9344-46EF-9ED6-006D0DA5BD96}" destId="{23E0D767-5F48-4D4A-81F9-9329DDCBD7F4}" srcOrd="3" destOrd="0" presId="urn:microsoft.com/office/officeart/2005/8/layout/hProcess4"/>
    <dgm:cxn modelId="{884CC089-1452-4374-BD00-DCCC8BAE829D}" type="presParOf" srcId="{70FA3FF6-9344-46EF-9ED6-006D0DA5BD96}" destId="{1CE0229D-303F-4A05-AA8F-D2A95F083B37}" srcOrd="4" destOrd="0" presId="urn:microsoft.com/office/officeart/2005/8/layout/hProcess4"/>
    <dgm:cxn modelId="{0FFEA57A-4D04-4D14-A3A2-1648CAC9CF9C}" type="presParOf" srcId="{B3500EA8-78EE-4499-A19B-E9C2A87679B0}" destId="{8F22A532-7329-499D-B767-AB5672C4A773}" srcOrd="1" destOrd="0" presId="urn:microsoft.com/office/officeart/2005/8/layout/hProcess4"/>
    <dgm:cxn modelId="{0E4639BE-BC1D-4DBA-91D4-4493262C1193}" type="presParOf" srcId="{B3500EA8-78EE-4499-A19B-E9C2A87679B0}" destId="{964CBD10-C959-4FB0-B1DC-968080130A67}" srcOrd="2" destOrd="0" presId="urn:microsoft.com/office/officeart/2005/8/layout/hProcess4"/>
    <dgm:cxn modelId="{437AF8AA-1496-47B4-8B17-B1512DC1B951}" type="presParOf" srcId="{964CBD10-C959-4FB0-B1DC-968080130A67}" destId="{3829BAA8-4C98-4E63-99C4-1482BBC5A390}" srcOrd="0" destOrd="0" presId="urn:microsoft.com/office/officeart/2005/8/layout/hProcess4"/>
    <dgm:cxn modelId="{139DD88A-37E5-47D3-90AF-D3C39E316F29}" type="presParOf" srcId="{964CBD10-C959-4FB0-B1DC-968080130A67}" destId="{B93C210D-DC9F-48BC-8418-72E843AD81FC}" srcOrd="1" destOrd="0" presId="urn:microsoft.com/office/officeart/2005/8/layout/hProcess4"/>
    <dgm:cxn modelId="{1BD03047-0E39-4549-94F6-99D05361F774}" type="presParOf" srcId="{964CBD10-C959-4FB0-B1DC-968080130A67}" destId="{0D3272F8-A7D9-4D6F-9346-2E30CE32A94B}" srcOrd="2" destOrd="0" presId="urn:microsoft.com/office/officeart/2005/8/layout/hProcess4"/>
    <dgm:cxn modelId="{92DCD948-21D7-4FC5-B327-EABED567159F}" type="presParOf" srcId="{964CBD10-C959-4FB0-B1DC-968080130A67}" destId="{7C05E184-7284-41DB-8AAB-19A74018240C}" srcOrd="3" destOrd="0" presId="urn:microsoft.com/office/officeart/2005/8/layout/hProcess4"/>
    <dgm:cxn modelId="{A021C122-BF3D-44FA-9CED-8D35CB281D57}" type="presParOf" srcId="{964CBD10-C959-4FB0-B1DC-968080130A67}" destId="{53C25765-9156-47F3-BE93-683821320E67}" srcOrd="4" destOrd="0" presId="urn:microsoft.com/office/officeart/2005/8/layout/hProcess4"/>
    <dgm:cxn modelId="{C9BEDD70-1583-45E5-8CA9-01EAD3331454}" type="presParOf" srcId="{B3500EA8-78EE-4499-A19B-E9C2A87679B0}" destId="{982193BB-D43E-496C-A9E2-224D5376BF3E}" srcOrd="3" destOrd="0" presId="urn:microsoft.com/office/officeart/2005/8/layout/hProcess4"/>
    <dgm:cxn modelId="{3E0D6599-FE5C-4307-9868-5C0DD6CFF1C1}" type="presParOf" srcId="{B3500EA8-78EE-4499-A19B-E9C2A87679B0}" destId="{E2EC576E-0A56-4DB5-B3CF-498E8F43381F}" srcOrd="4" destOrd="0" presId="urn:microsoft.com/office/officeart/2005/8/layout/hProcess4"/>
    <dgm:cxn modelId="{9695A1DB-8C45-4B7A-914E-4883BEDCE41D}" type="presParOf" srcId="{E2EC576E-0A56-4DB5-B3CF-498E8F43381F}" destId="{3774DF8C-5731-4F95-9B7F-56DB090FE315}" srcOrd="0" destOrd="0" presId="urn:microsoft.com/office/officeart/2005/8/layout/hProcess4"/>
    <dgm:cxn modelId="{B63A4BB5-D102-4590-A965-ED831CD0ED03}" type="presParOf" srcId="{E2EC576E-0A56-4DB5-B3CF-498E8F43381F}" destId="{35CD57F2-48C3-4C2D-BD6D-5C5755CA16B0}" srcOrd="1" destOrd="0" presId="urn:microsoft.com/office/officeart/2005/8/layout/hProcess4"/>
    <dgm:cxn modelId="{C179288B-D0B7-4A04-A62F-DE50FF5F8665}" type="presParOf" srcId="{E2EC576E-0A56-4DB5-B3CF-498E8F43381F}" destId="{E1CF1A51-4D0E-4734-8FF3-DD771E7CC7BF}" srcOrd="2" destOrd="0" presId="urn:microsoft.com/office/officeart/2005/8/layout/hProcess4"/>
    <dgm:cxn modelId="{A93F066B-F11B-48BD-A689-15B83180E60C}" type="presParOf" srcId="{E2EC576E-0A56-4DB5-B3CF-498E8F43381F}" destId="{44E6227C-3835-44C5-8B63-152FD7C17678}" srcOrd="3" destOrd="0" presId="urn:microsoft.com/office/officeart/2005/8/layout/hProcess4"/>
    <dgm:cxn modelId="{7DF2CC4A-2EF2-4BB4-99A3-4101AC7A995D}" type="presParOf" srcId="{E2EC576E-0A56-4DB5-B3CF-498E8F43381F}" destId="{5F816445-0390-42AA-AAE2-A810A3BD3EB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4E9B0C-0371-4AE6-A114-3060DB11CE9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5A97C1E-DA96-4FC9-9E31-CA47E0D6A7B4}">
      <dgm:prSet phldrT="[文本]"/>
      <dgm:spPr/>
      <dgm:t>
        <a:bodyPr/>
        <a:lstStyle/>
        <a:p>
          <a:r>
            <a:rPr lang="zh-CN" altLang="en-US" dirty="0"/>
            <a:t>项目架构</a:t>
          </a:r>
        </a:p>
      </dgm:t>
    </dgm:pt>
    <dgm:pt modelId="{6FFFE91A-853C-49ED-B574-C9A681F9D96F}" type="parTrans" cxnId="{03D03026-83BA-4AA3-85C3-749107956487}">
      <dgm:prSet/>
      <dgm:spPr/>
      <dgm:t>
        <a:bodyPr/>
        <a:lstStyle/>
        <a:p>
          <a:endParaRPr lang="zh-CN" altLang="en-US"/>
        </a:p>
      </dgm:t>
    </dgm:pt>
    <dgm:pt modelId="{8FCCC889-8550-422A-B7C7-4ADF1DB859DF}" type="sibTrans" cxnId="{03D03026-83BA-4AA3-85C3-749107956487}">
      <dgm:prSet/>
      <dgm:spPr/>
      <dgm:t>
        <a:bodyPr/>
        <a:lstStyle/>
        <a:p>
          <a:endParaRPr lang="zh-CN" altLang="en-US"/>
        </a:p>
      </dgm:t>
    </dgm:pt>
    <dgm:pt modelId="{BEF53DE9-3BE6-4D45-B133-7C2909E9FA68}">
      <dgm:prSet phldrT="[文本]"/>
      <dgm:spPr/>
      <dgm:t>
        <a:bodyPr/>
        <a:lstStyle/>
        <a:p>
          <a:r>
            <a:rPr lang="zh-CN" altLang="en-US" dirty="0"/>
            <a:t>数据</a:t>
          </a:r>
        </a:p>
      </dgm:t>
    </dgm:pt>
    <dgm:pt modelId="{72AC8B6A-330A-4918-AD64-84651B09FC09}" type="parTrans" cxnId="{CFE65FDF-7611-4111-9E86-C0190A445946}">
      <dgm:prSet/>
      <dgm:spPr/>
      <dgm:t>
        <a:bodyPr/>
        <a:lstStyle/>
        <a:p>
          <a:endParaRPr lang="zh-CN" altLang="en-US"/>
        </a:p>
      </dgm:t>
    </dgm:pt>
    <dgm:pt modelId="{47A2F9D1-A693-494D-9DE0-53615FD9AB09}" type="sibTrans" cxnId="{CFE65FDF-7611-4111-9E86-C0190A445946}">
      <dgm:prSet/>
      <dgm:spPr/>
      <dgm:t>
        <a:bodyPr/>
        <a:lstStyle/>
        <a:p>
          <a:endParaRPr lang="zh-CN" altLang="en-US"/>
        </a:p>
      </dgm:t>
    </dgm:pt>
    <dgm:pt modelId="{C81B8753-14D6-4AA9-BDCD-09DDFCB0418F}">
      <dgm:prSet phldrT="[文本]"/>
      <dgm:spPr/>
      <dgm:t>
        <a:bodyPr/>
        <a:lstStyle/>
        <a:p>
          <a:r>
            <a:rPr lang="zh-CN" altLang="en-US" dirty="0"/>
            <a:t>后端</a:t>
          </a:r>
        </a:p>
      </dgm:t>
    </dgm:pt>
    <dgm:pt modelId="{A34615B1-EF5B-4760-BCEB-2660618200A8}" type="parTrans" cxnId="{FEA936AE-016C-46C3-A083-78B829712FB8}">
      <dgm:prSet/>
      <dgm:spPr/>
      <dgm:t>
        <a:bodyPr/>
        <a:lstStyle/>
        <a:p>
          <a:endParaRPr lang="zh-CN" altLang="en-US"/>
        </a:p>
      </dgm:t>
    </dgm:pt>
    <dgm:pt modelId="{8FC19618-833B-4CDE-ACFB-71C4FA6882FB}" type="sibTrans" cxnId="{FEA936AE-016C-46C3-A083-78B829712FB8}">
      <dgm:prSet/>
      <dgm:spPr/>
      <dgm:t>
        <a:bodyPr/>
        <a:lstStyle/>
        <a:p>
          <a:endParaRPr lang="zh-CN" altLang="en-US"/>
        </a:p>
      </dgm:t>
    </dgm:pt>
    <dgm:pt modelId="{738D4135-73A1-46A0-8468-5E34B378A1EA}">
      <dgm:prSet phldrT="[文本]"/>
      <dgm:spPr/>
      <dgm:t>
        <a:bodyPr/>
        <a:lstStyle/>
        <a:p>
          <a:r>
            <a:rPr lang="zh-CN" altLang="en-US" dirty="0"/>
            <a:t>展示</a:t>
          </a:r>
        </a:p>
      </dgm:t>
    </dgm:pt>
    <dgm:pt modelId="{BA3051D6-2347-472D-A146-BC30AB56C9A7}" type="parTrans" cxnId="{329F6556-9865-4752-B630-DE70A798E28D}">
      <dgm:prSet/>
      <dgm:spPr/>
      <dgm:t>
        <a:bodyPr/>
        <a:lstStyle/>
        <a:p>
          <a:endParaRPr lang="zh-CN" altLang="en-US"/>
        </a:p>
      </dgm:t>
    </dgm:pt>
    <dgm:pt modelId="{556CE64F-F13A-46CE-80ED-2253E3C88C29}" type="sibTrans" cxnId="{329F6556-9865-4752-B630-DE70A798E28D}">
      <dgm:prSet/>
      <dgm:spPr/>
      <dgm:t>
        <a:bodyPr/>
        <a:lstStyle/>
        <a:p>
          <a:endParaRPr lang="zh-CN" altLang="en-US"/>
        </a:p>
      </dgm:t>
    </dgm:pt>
    <dgm:pt modelId="{D61B45EC-9D77-47ED-B4C3-712EEEBA5A4C}">
      <dgm:prSet phldrT="[文本]"/>
      <dgm:spPr/>
      <dgm:t>
        <a:bodyPr/>
        <a:lstStyle/>
        <a:p>
          <a:r>
            <a:rPr lang="zh-CN" altLang="en-US" dirty="0"/>
            <a:t>影院信息</a:t>
          </a:r>
        </a:p>
      </dgm:t>
    </dgm:pt>
    <dgm:pt modelId="{98830597-661B-4963-84E2-3B6CB1068FBD}" type="parTrans" cxnId="{407113CD-3B6B-4A5B-ABF8-A4749E6B38C7}">
      <dgm:prSet/>
      <dgm:spPr/>
      <dgm:t>
        <a:bodyPr/>
        <a:lstStyle/>
        <a:p>
          <a:endParaRPr lang="zh-CN" altLang="en-US"/>
        </a:p>
      </dgm:t>
    </dgm:pt>
    <dgm:pt modelId="{F882779F-9279-4FBC-B969-67B52F62D9C4}" type="sibTrans" cxnId="{407113CD-3B6B-4A5B-ABF8-A4749E6B38C7}">
      <dgm:prSet/>
      <dgm:spPr/>
      <dgm:t>
        <a:bodyPr/>
        <a:lstStyle/>
        <a:p>
          <a:endParaRPr lang="zh-CN" altLang="en-US"/>
        </a:p>
      </dgm:t>
    </dgm:pt>
    <dgm:pt modelId="{AE103CC0-E763-4DAD-AB5F-5EB748788BDA}">
      <dgm:prSet phldrT="[文本]"/>
      <dgm:spPr/>
      <dgm:t>
        <a:bodyPr/>
        <a:lstStyle/>
        <a:p>
          <a:r>
            <a:rPr lang="zh-CN" altLang="en-US" dirty="0"/>
            <a:t>当前院线电影信息</a:t>
          </a:r>
        </a:p>
      </dgm:t>
    </dgm:pt>
    <dgm:pt modelId="{7B13EB05-6E40-48A9-83D4-9FBBE74E9C93}" type="parTrans" cxnId="{478659E1-C519-4881-B547-FBB5E532D28C}">
      <dgm:prSet/>
      <dgm:spPr/>
      <dgm:t>
        <a:bodyPr/>
        <a:lstStyle/>
        <a:p>
          <a:endParaRPr lang="zh-CN" altLang="en-US"/>
        </a:p>
      </dgm:t>
    </dgm:pt>
    <dgm:pt modelId="{266470C9-641E-44DC-9AAB-802CBA4427EE}" type="sibTrans" cxnId="{478659E1-C519-4881-B547-FBB5E532D28C}">
      <dgm:prSet/>
      <dgm:spPr/>
      <dgm:t>
        <a:bodyPr/>
        <a:lstStyle/>
        <a:p>
          <a:endParaRPr lang="zh-CN" altLang="en-US"/>
        </a:p>
      </dgm:t>
    </dgm:pt>
    <dgm:pt modelId="{32B8DEB2-D107-4C97-AC01-7EDE451BFACB}">
      <dgm:prSet phldrT="[文本]"/>
      <dgm:spPr/>
      <dgm:t>
        <a:bodyPr/>
        <a:lstStyle/>
        <a:p>
          <a:r>
            <a:rPr lang="zh-CN" altLang="en-US" dirty="0"/>
            <a:t>登录注册</a:t>
          </a:r>
        </a:p>
      </dgm:t>
    </dgm:pt>
    <dgm:pt modelId="{8B39E36B-3325-4FF4-A472-E628D3180C6A}" type="parTrans" cxnId="{A759770E-2E24-48BA-8E94-336DB92334D7}">
      <dgm:prSet/>
      <dgm:spPr/>
    </dgm:pt>
    <dgm:pt modelId="{1A3E4F43-314D-4D0C-9ECA-24742F363E44}" type="sibTrans" cxnId="{A759770E-2E24-48BA-8E94-336DB92334D7}">
      <dgm:prSet/>
      <dgm:spPr/>
    </dgm:pt>
    <dgm:pt modelId="{EA538D9F-E793-4BB7-A875-D22148F1C0A0}">
      <dgm:prSet phldrT="[文本]"/>
      <dgm:spPr/>
      <dgm:t>
        <a:bodyPr/>
        <a:lstStyle/>
        <a:p>
          <a:r>
            <a:rPr lang="zh-CN" altLang="en-US" dirty="0"/>
            <a:t>权限管理</a:t>
          </a:r>
        </a:p>
      </dgm:t>
    </dgm:pt>
    <dgm:pt modelId="{A9F5DC47-9A76-44F3-9D34-D9EFEC370A82}" type="parTrans" cxnId="{606A9E37-8D86-49CB-B3D7-CEE368A0075E}">
      <dgm:prSet/>
      <dgm:spPr/>
    </dgm:pt>
    <dgm:pt modelId="{5708A0B1-6007-4493-88BA-B8F13AFB8248}" type="sibTrans" cxnId="{606A9E37-8D86-49CB-B3D7-CEE368A0075E}">
      <dgm:prSet/>
      <dgm:spPr/>
    </dgm:pt>
    <dgm:pt modelId="{995016AB-69B9-45BB-B155-3C75718D30DD}">
      <dgm:prSet phldrT="[文本]"/>
      <dgm:spPr/>
      <dgm:t>
        <a:bodyPr/>
        <a:lstStyle/>
        <a:p>
          <a:r>
            <a:rPr lang="zh-CN" altLang="en-US" dirty="0"/>
            <a:t>票价展示</a:t>
          </a:r>
        </a:p>
      </dgm:t>
    </dgm:pt>
    <dgm:pt modelId="{9D5F3A88-A39D-47C3-84D7-0D2BB5081B5A}" type="parTrans" cxnId="{DCEAA3E8-9542-48B8-A5E5-78DB759D2339}">
      <dgm:prSet/>
      <dgm:spPr/>
    </dgm:pt>
    <dgm:pt modelId="{5991C453-A0C2-470E-899D-FFF61AF299C3}" type="sibTrans" cxnId="{DCEAA3E8-9542-48B8-A5E5-78DB759D2339}">
      <dgm:prSet/>
      <dgm:spPr/>
    </dgm:pt>
    <dgm:pt modelId="{D24D7B69-78E8-4EEA-AE1A-8556F2EE0F2A}">
      <dgm:prSet phldrT="[文本]"/>
      <dgm:spPr/>
      <dgm:t>
        <a:bodyPr/>
        <a:lstStyle/>
        <a:p>
          <a:r>
            <a:rPr lang="zh-CN" altLang="en-US" dirty="0"/>
            <a:t>时段展示</a:t>
          </a:r>
        </a:p>
      </dgm:t>
    </dgm:pt>
    <dgm:pt modelId="{43EFE27A-B2B8-4B6F-A9FC-7F454EE851BD}" type="parTrans" cxnId="{5F35D1D9-3F2F-4EC9-A713-67939EF3AFDF}">
      <dgm:prSet/>
      <dgm:spPr/>
    </dgm:pt>
    <dgm:pt modelId="{1DDDF3CB-1409-4E2C-B886-FB23EA6A7F71}" type="sibTrans" cxnId="{5F35D1D9-3F2F-4EC9-A713-67939EF3AFDF}">
      <dgm:prSet/>
      <dgm:spPr/>
    </dgm:pt>
    <dgm:pt modelId="{E3C755AE-6A10-4AFC-B5DA-50F59B567D8F}">
      <dgm:prSet phldrT="[文本]"/>
      <dgm:spPr/>
      <dgm:t>
        <a:bodyPr/>
        <a:lstStyle/>
        <a:p>
          <a:r>
            <a:rPr lang="zh-CN" altLang="en-US" dirty="0"/>
            <a:t>影院排片信息</a:t>
          </a:r>
        </a:p>
      </dgm:t>
    </dgm:pt>
    <dgm:pt modelId="{F96EAA31-DE7F-4844-98DA-D288D36AEB5E}" type="parTrans" cxnId="{AE590670-C3DF-445F-90C7-D627B4D2ADCE}">
      <dgm:prSet/>
      <dgm:spPr/>
    </dgm:pt>
    <dgm:pt modelId="{CF3B912D-ADB7-4148-B72E-121B19282086}" type="sibTrans" cxnId="{AE590670-C3DF-445F-90C7-D627B4D2ADCE}">
      <dgm:prSet/>
      <dgm:spPr/>
    </dgm:pt>
    <dgm:pt modelId="{F000C3EE-3469-496A-80C4-76FDD8B64594}">
      <dgm:prSet phldrT="[文本]"/>
      <dgm:spPr/>
      <dgm:t>
        <a:bodyPr/>
        <a:lstStyle/>
        <a:p>
          <a:r>
            <a:rPr lang="zh-CN" altLang="en-US" dirty="0"/>
            <a:t>电影票价时段</a:t>
          </a:r>
        </a:p>
      </dgm:t>
    </dgm:pt>
    <dgm:pt modelId="{4BE67FFF-BCE4-49D2-B231-45748D479EE6}" type="parTrans" cxnId="{ED7D8907-8E80-4DA9-A02A-94BF88437131}">
      <dgm:prSet/>
      <dgm:spPr/>
    </dgm:pt>
    <dgm:pt modelId="{B04777E4-7C78-4447-AC60-B78F04A3B63B}" type="sibTrans" cxnId="{ED7D8907-8E80-4DA9-A02A-94BF88437131}">
      <dgm:prSet/>
      <dgm:spPr/>
    </dgm:pt>
    <dgm:pt modelId="{A89AEB50-5EEE-46DA-AB9F-D9306F209F4F}" type="pres">
      <dgm:prSet presAssocID="{7A4E9B0C-0371-4AE6-A114-3060DB11CE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BB1CB2-4D75-4776-BE8F-886FF017E411}" type="pres">
      <dgm:prSet presAssocID="{25A97C1E-DA96-4FC9-9E31-CA47E0D6A7B4}" presName="hierRoot1" presStyleCnt="0"/>
      <dgm:spPr/>
    </dgm:pt>
    <dgm:pt modelId="{82894078-361D-420E-898D-DA1AF4E2A4EE}" type="pres">
      <dgm:prSet presAssocID="{25A97C1E-DA96-4FC9-9E31-CA47E0D6A7B4}" presName="composite" presStyleCnt="0"/>
      <dgm:spPr/>
    </dgm:pt>
    <dgm:pt modelId="{2C5D2343-5649-4768-AB55-E2819B042266}" type="pres">
      <dgm:prSet presAssocID="{25A97C1E-DA96-4FC9-9E31-CA47E0D6A7B4}" presName="background" presStyleLbl="node0" presStyleIdx="0" presStyleCnt="1"/>
      <dgm:spPr/>
    </dgm:pt>
    <dgm:pt modelId="{10E1B328-853A-4C5C-B2B9-3A6157575766}" type="pres">
      <dgm:prSet presAssocID="{25A97C1E-DA96-4FC9-9E31-CA47E0D6A7B4}" presName="text" presStyleLbl="fgAcc0" presStyleIdx="0" presStyleCnt="1">
        <dgm:presLayoutVars>
          <dgm:chPref val="3"/>
        </dgm:presLayoutVars>
      </dgm:prSet>
      <dgm:spPr/>
    </dgm:pt>
    <dgm:pt modelId="{4F39B1EE-031E-4191-8D97-DE25F8036358}" type="pres">
      <dgm:prSet presAssocID="{25A97C1E-DA96-4FC9-9E31-CA47E0D6A7B4}" presName="hierChild2" presStyleCnt="0"/>
      <dgm:spPr/>
    </dgm:pt>
    <dgm:pt modelId="{A6557DFA-F0F4-46C0-B8BB-01D5BDD3A93D}" type="pres">
      <dgm:prSet presAssocID="{72AC8B6A-330A-4918-AD64-84651B09FC09}" presName="Name10" presStyleLbl="parChTrans1D2" presStyleIdx="0" presStyleCnt="3"/>
      <dgm:spPr/>
    </dgm:pt>
    <dgm:pt modelId="{099663EB-7CF3-4259-93CE-3CC51ADE28D5}" type="pres">
      <dgm:prSet presAssocID="{BEF53DE9-3BE6-4D45-B133-7C2909E9FA68}" presName="hierRoot2" presStyleCnt="0"/>
      <dgm:spPr/>
    </dgm:pt>
    <dgm:pt modelId="{25A59E4E-5A07-44EC-87D5-77C246CB913E}" type="pres">
      <dgm:prSet presAssocID="{BEF53DE9-3BE6-4D45-B133-7C2909E9FA68}" presName="composite2" presStyleCnt="0"/>
      <dgm:spPr/>
    </dgm:pt>
    <dgm:pt modelId="{5CF856F7-D277-4144-B2C3-C28EA7BA295F}" type="pres">
      <dgm:prSet presAssocID="{BEF53DE9-3BE6-4D45-B133-7C2909E9FA68}" presName="background2" presStyleLbl="node2" presStyleIdx="0" presStyleCnt="3"/>
      <dgm:spPr/>
    </dgm:pt>
    <dgm:pt modelId="{9790F0D1-55C4-4228-82EC-0CE205CEDC86}" type="pres">
      <dgm:prSet presAssocID="{BEF53DE9-3BE6-4D45-B133-7C2909E9FA68}" presName="text2" presStyleLbl="fgAcc2" presStyleIdx="0" presStyleCnt="3">
        <dgm:presLayoutVars>
          <dgm:chPref val="3"/>
        </dgm:presLayoutVars>
      </dgm:prSet>
      <dgm:spPr/>
    </dgm:pt>
    <dgm:pt modelId="{30FF85D2-32E4-401E-BAF0-F3102D98A66E}" type="pres">
      <dgm:prSet presAssocID="{BEF53DE9-3BE6-4D45-B133-7C2909E9FA68}" presName="hierChild3" presStyleCnt="0"/>
      <dgm:spPr/>
    </dgm:pt>
    <dgm:pt modelId="{A3087372-F433-41DC-99C6-2ECA3F54C49A}" type="pres">
      <dgm:prSet presAssocID="{98830597-661B-4963-84E2-3B6CB1068FBD}" presName="Name17" presStyleLbl="parChTrans1D3" presStyleIdx="0" presStyleCnt="6"/>
      <dgm:spPr/>
    </dgm:pt>
    <dgm:pt modelId="{8C888CB4-AFE7-4BE6-A765-3D0409E5E0D9}" type="pres">
      <dgm:prSet presAssocID="{D61B45EC-9D77-47ED-B4C3-712EEEBA5A4C}" presName="hierRoot3" presStyleCnt="0"/>
      <dgm:spPr/>
    </dgm:pt>
    <dgm:pt modelId="{196A5768-DAC9-459D-9223-33E4415CACCC}" type="pres">
      <dgm:prSet presAssocID="{D61B45EC-9D77-47ED-B4C3-712EEEBA5A4C}" presName="composite3" presStyleCnt="0"/>
      <dgm:spPr/>
    </dgm:pt>
    <dgm:pt modelId="{C95D6E22-DA7B-4FED-B0E6-F3EE01539A99}" type="pres">
      <dgm:prSet presAssocID="{D61B45EC-9D77-47ED-B4C3-712EEEBA5A4C}" presName="background3" presStyleLbl="node3" presStyleIdx="0" presStyleCnt="6"/>
      <dgm:spPr/>
    </dgm:pt>
    <dgm:pt modelId="{14F72003-1E6A-4E5F-AAC0-8F9A0CB7203E}" type="pres">
      <dgm:prSet presAssocID="{D61B45EC-9D77-47ED-B4C3-712EEEBA5A4C}" presName="text3" presStyleLbl="fgAcc3" presStyleIdx="0" presStyleCnt="6">
        <dgm:presLayoutVars>
          <dgm:chPref val="3"/>
        </dgm:presLayoutVars>
      </dgm:prSet>
      <dgm:spPr/>
    </dgm:pt>
    <dgm:pt modelId="{C355C3B2-F5A0-428C-8424-CBE30873F6F7}" type="pres">
      <dgm:prSet presAssocID="{D61B45EC-9D77-47ED-B4C3-712EEEBA5A4C}" presName="hierChild4" presStyleCnt="0"/>
      <dgm:spPr/>
    </dgm:pt>
    <dgm:pt modelId="{BFC99641-5643-4FAB-A7EE-CC5009527BB7}" type="pres">
      <dgm:prSet presAssocID="{F96EAA31-DE7F-4844-98DA-D288D36AEB5E}" presName="Name23" presStyleLbl="parChTrans1D4" presStyleIdx="0" presStyleCnt="2"/>
      <dgm:spPr/>
    </dgm:pt>
    <dgm:pt modelId="{85B337BE-041D-4ABF-A7F8-40EC1DE76922}" type="pres">
      <dgm:prSet presAssocID="{E3C755AE-6A10-4AFC-B5DA-50F59B567D8F}" presName="hierRoot4" presStyleCnt="0"/>
      <dgm:spPr/>
    </dgm:pt>
    <dgm:pt modelId="{DE474B06-1BE4-45EE-9608-149E7EA574DD}" type="pres">
      <dgm:prSet presAssocID="{E3C755AE-6A10-4AFC-B5DA-50F59B567D8F}" presName="composite4" presStyleCnt="0"/>
      <dgm:spPr/>
    </dgm:pt>
    <dgm:pt modelId="{E603FD5F-2C38-4AAA-9334-9AD500044007}" type="pres">
      <dgm:prSet presAssocID="{E3C755AE-6A10-4AFC-B5DA-50F59B567D8F}" presName="background4" presStyleLbl="node4" presStyleIdx="0" presStyleCnt="2"/>
      <dgm:spPr/>
    </dgm:pt>
    <dgm:pt modelId="{2D637796-3CD4-46D1-8A6F-FEE1E99C7D40}" type="pres">
      <dgm:prSet presAssocID="{E3C755AE-6A10-4AFC-B5DA-50F59B567D8F}" presName="text4" presStyleLbl="fgAcc4" presStyleIdx="0" presStyleCnt="2">
        <dgm:presLayoutVars>
          <dgm:chPref val="3"/>
        </dgm:presLayoutVars>
      </dgm:prSet>
      <dgm:spPr/>
    </dgm:pt>
    <dgm:pt modelId="{4E930957-C5F4-4474-B36F-4C50E0E5B059}" type="pres">
      <dgm:prSet presAssocID="{E3C755AE-6A10-4AFC-B5DA-50F59B567D8F}" presName="hierChild5" presStyleCnt="0"/>
      <dgm:spPr/>
    </dgm:pt>
    <dgm:pt modelId="{0FC2397D-97B8-4ADF-8E08-4FA4C801C3E9}" type="pres">
      <dgm:prSet presAssocID="{4BE67FFF-BCE4-49D2-B231-45748D479EE6}" presName="Name23" presStyleLbl="parChTrans1D4" presStyleIdx="1" presStyleCnt="2"/>
      <dgm:spPr/>
    </dgm:pt>
    <dgm:pt modelId="{7BD588B6-0C2B-460C-A90D-014F94F7FB91}" type="pres">
      <dgm:prSet presAssocID="{F000C3EE-3469-496A-80C4-76FDD8B64594}" presName="hierRoot4" presStyleCnt="0"/>
      <dgm:spPr/>
    </dgm:pt>
    <dgm:pt modelId="{FD633C51-BF80-4B73-BC30-86332EB48F36}" type="pres">
      <dgm:prSet presAssocID="{F000C3EE-3469-496A-80C4-76FDD8B64594}" presName="composite4" presStyleCnt="0"/>
      <dgm:spPr/>
    </dgm:pt>
    <dgm:pt modelId="{40AB302E-D2D1-41B3-84F8-BBA8119199DE}" type="pres">
      <dgm:prSet presAssocID="{F000C3EE-3469-496A-80C4-76FDD8B64594}" presName="background4" presStyleLbl="node4" presStyleIdx="1" presStyleCnt="2"/>
      <dgm:spPr/>
    </dgm:pt>
    <dgm:pt modelId="{29E05415-2F1A-4014-8C23-687AB25F3148}" type="pres">
      <dgm:prSet presAssocID="{F000C3EE-3469-496A-80C4-76FDD8B64594}" presName="text4" presStyleLbl="fgAcc4" presStyleIdx="1" presStyleCnt="2">
        <dgm:presLayoutVars>
          <dgm:chPref val="3"/>
        </dgm:presLayoutVars>
      </dgm:prSet>
      <dgm:spPr/>
    </dgm:pt>
    <dgm:pt modelId="{D16F81AB-F7C8-4B2F-A839-3D18F900F5B7}" type="pres">
      <dgm:prSet presAssocID="{F000C3EE-3469-496A-80C4-76FDD8B64594}" presName="hierChild5" presStyleCnt="0"/>
      <dgm:spPr/>
    </dgm:pt>
    <dgm:pt modelId="{77A71554-A1F9-42C6-8292-74CB303D5E15}" type="pres">
      <dgm:prSet presAssocID="{7B13EB05-6E40-48A9-83D4-9FBBE74E9C93}" presName="Name17" presStyleLbl="parChTrans1D3" presStyleIdx="1" presStyleCnt="6"/>
      <dgm:spPr/>
    </dgm:pt>
    <dgm:pt modelId="{DC9B09FE-D316-473F-94F6-7552D6A1A956}" type="pres">
      <dgm:prSet presAssocID="{AE103CC0-E763-4DAD-AB5F-5EB748788BDA}" presName="hierRoot3" presStyleCnt="0"/>
      <dgm:spPr/>
    </dgm:pt>
    <dgm:pt modelId="{9CA16705-176B-4702-A738-9018F0EBE309}" type="pres">
      <dgm:prSet presAssocID="{AE103CC0-E763-4DAD-AB5F-5EB748788BDA}" presName="composite3" presStyleCnt="0"/>
      <dgm:spPr/>
    </dgm:pt>
    <dgm:pt modelId="{E8D5EEFF-4FAE-4121-B008-3B643D2F44B3}" type="pres">
      <dgm:prSet presAssocID="{AE103CC0-E763-4DAD-AB5F-5EB748788BDA}" presName="background3" presStyleLbl="node3" presStyleIdx="1" presStyleCnt="6"/>
      <dgm:spPr/>
    </dgm:pt>
    <dgm:pt modelId="{AC4158CE-C2BA-453A-AD19-2D54D6A1DDBC}" type="pres">
      <dgm:prSet presAssocID="{AE103CC0-E763-4DAD-AB5F-5EB748788BDA}" presName="text3" presStyleLbl="fgAcc3" presStyleIdx="1" presStyleCnt="6">
        <dgm:presLayoutVars>
          <dgm:chPref val="3"/>
        </dgm:presLayoutVars>
      </dgm:prSet>
      <dgm:spPr/>
    </dgm:pt>
    <dgm:pt modelId="{F86EEF30-6981-4581-B226-1AE6EC708204}" type="pres">
      <dgm:prSet presAssocID="{AE103CC0-E763-4DAD-AB5F-5EB748788BDA}" presName="hierChild4" presStyleCnt="0"/>
      <dgm:spPr/>
    </dgm:pt>
    <dgm:pt modelId="{4C43B6DF-F584-4613-8A91-C609DAA438D7}" type="pres">
      <dgm:prSet presAssocID="{A34615B1-EF5B-4760-BCEB-2660618200A8}" presName="Name10" presStyleLbl="parChTrans1D2" presStyleIdx="1" presStyleCnt="3"/>
      <dgm:spPr/>
    </dgm:pt>
    <dgm:pt modelId="{D4C8B5C7-703F-4634-8E99-91B2B9A504EC}" type="pres">
      <dgm:prSet presAssocID="{C81B8753-14D6-4AA9-BDCD-09DDFCB0418F}" presName="hierRoot2" presStyleCnt="0"/>
      <dgm:spPr/>
    </dgm:pt>
    <dgm:pt modelId="{2230331A-160B-46C5-A000-90ACDE8E7FF9}" type="pres">
      <dgm:prSet presAssocID="{C81B8753-14D6-4AA9-BDCD-09DDFCB0418F}" presName="composite2" presStyleCnt="0"/>
      <dgm:spPr/>
    </dgm:pt>
    <dgm:pt modelId="{812B2C0C-66A1-4403-868D-CE8271ACC836}" type="pres">
      <dgm:prSet presAssocID="{C81B8753-14D6-4AA9-BDCD-09DDFCB0418F}" presName="background2" presStyleLbl="node2" presStyleIdx="1" presStyleCnt="3"/>
      <dgm:spPr/>
    </dgm:pt>
    <dgm:pt modelId="{1613CD9B-298D-4F4E-86CA-F8B53AB6DBD3}" type="pres">
      <dgm:prSet presAssocID="{C81B8753-14D6-4AA9-BDCD-09DDFCB0418F}" presName="text2" presStyleLbl="fgAcc2" presStyleIdx="1" presStyleCnt="3">
        <dgm:presLayoutVars>
          <dgm:chPref val="3"/>
        </dgm:presLayoutVars>
      </dgm:prSet>
      <dgm:spPr/>
    </dgm:pt>
    <dgm:pt modelId="{529BAE69-85D5-4F09-BDE8-71DD209CA530}" type="pres">
      <dgm:prSet presAssocID="{C81B8753-14D6-4AA9-BDCD-09DDFCB0418F}" presName="hierChild3" presStyleCnt="0"/>
      <dgm:spPr/>
    </dgm:pt>
    <dgm:pt modelId="{55483182-70A1-477F-A87A-77656D4EB7AC}" type="pres">
      <dgm:prSet presAssocID="{8B39E36B-3325-4FF4-A472-E628D3180C6A}" presName="Name17" presStyleLbl="parChTrans1D3" presStyleIdx="2" presStyleCnt="6"/>
      <dgm:spPr/>
    </dgm:pt>
    <dgm:pt modelId="{0791041F-74D3-44C8-B95A-7904CA7EA5A7}" type="pres">
      <dgm:prSet presAssocID="{32B8DEB2-D107-4C97-AC01-7EDE451BFACB}" presName="hierRoot3" presStyleCnt="0"/>
      <dgm:spPr/>
    </dgm:pt>
    <dgm:pt modelId="{8C1D144A-A190-4E52-BC42-28F4938DAE7D}" type="pres">
      <dgm:prSet presAssocID="{32B8DEB2-D107-4C97-AC01-7EDE451BFACB}" presName="composite3" presStyleCnt="0"/>
      <dgm:spPr/>
    </dgm:pt>
    <dgm:pt modelId="{07D2807E-CEF8-4AF2-A13A-832D255E9FB7}" type="pres">
      <dgm:prSet presAssocID="{32B8DEB2-D107-4C97-AC01-7EDE451BFACB}" presName="background3" presStyleLbl="node3" presStyleIdx="2" presStyleCnt="6"/>
      <dgm:spPr/>
    </dgm:pt>
    <dgm:pt modelId="{0D295F98-58B1-4275-B53E-B0CA8A9E6788}" type="pres">
      <dgm:prSet presAssocID="{32B8DEB2-D107-4C97-AC01-7EDE451BFACB}" presName="text3" presStyleLbl="fgAcc3" presStyleIdx="2" presStyleCnt="6">
        <dgm:presLayoutVars>
          <dgm:chPref val="3"/>
        </dgm:presLayoutVars>
      </dgm:prSet>
      <dgm:spPr/>
    </dgm:pt>
    <dgm:pt modelId="{3ECD7B86-074F-4BFE-B139-6902C03B4080}" type="pres">
      <dgm:prSet presAssocID="{32B8DEB2-D107-4C97-AC01-7EDE451BFACB}" presName="hierChild4" presStyleCnt="0"/>
      <dgm:spPr/>
    </dgm:pt>
    <dgm:pt modelId="{0C4F7B85-FC20-4261-A052-77A81908D9E6}" type="pres">
      <dgm:prSet presAssocID="{A9F5DC47-9A76-44F3-9D34-D9EFEC370A82}" presName="Name17" presStyleLbl="parChTrans1D3" presStyleIdx="3" presStyleCnt="6"/>
      <dgm:spPr/>
    </dgm:pt>
    <dgm:pt modelId="{A04C7823-51BD-40C2-8608-D44650513CC2}" type="pres">
      <dgm:prSet presAssocID="{EA538D9F-E793-4BB7-A875-D22148F1C0A0}" presName="hierRoot3" presStyleCnt="0"/>
      <dgm:spPr/>
    </dgm:pt>
    <dgm:pt modelId="{420113F3-D44F-4646-B655-F29FA4FBED7D}" type="pres">
      <dgm:prSet presAssocID="{EA538D9F-E793-4BB7-A875-D22148F1C0A0}" presName="composite3" presStyleCnt="0"/>
      <dgm:spPr/>
    </dgm:pt>
    <dgm:pt modelId="{C651DD98-2224-4C83-AA29-1042AA93EF95}" type="pres">
      <dgm:prSet presAssocID="{EA538D9F-E793-4BB7-A875-D22148F1C0A0}" presName="background3" presStyleLbl="node3" presStyleIdx="3" presStyleCnt="6"/>
      <dgm:spPr/>
    </dgm:pt>
    <dgm:pt modelId="{2156A228-A72E-4A87-9D91-147E0FB08D34}" type="pres">
      <dgm:prSet presAssocID="{EA538D9F-E793-4BB7-A875-D22148F1C0A0}" presName="text3" presStyleLbl="fgAcc3" presStyleIdx="3" presStyleCnt="6">
        <dgm:presLayoutVars>
          <dgm:chPref val="3"/>
        </dgm:presLayoutVars>
      </dgm:prSet>
      <dgm:spPr/>
    </dgm:pt>
    <dgm:pt modelId="{FA7A6382-7120-4CB0-B802-A32FE676348C}" type="pres">
      <dgm:prSet presAssocID="{EA538D9F-E793-4BB7-A875-D22148F1C0A0}" presName="hierChild4" presStyleCnt="0"/>
      <dgm:spPr/>
    </dgm:pt>
    <dgm:pt modelId="{16D8AA0C-5C39-44BD-B401-4A02C88D3D08}" type="pres">
      <dgm:prSet presAssocID="{BA3051D6-2347-472D-A146-BC30AB56C9A7}" presName="Name10" presStyleLbl="parChTrans1D2" presStyleIdx="2" presStyleCnt="3"/>
      <dgm:spPr/>
    </dgm:pt>
    <dgm:pt modelId="{576EB57D-7511-4145-85E2-376AA5D16CBC}" type="pres">
      <dgm:prSet presAssocID="{738D4135-73A1-46A0-8468-5E34B378A1EA}" presName="hierRoot2" presStyleCnt="0"/>
      <dgm:spPr/>
    </dgm:pt>
    <dgm:pt modelId="{6FABC531-21A4-4A31-B47E-B0ED25F314FB}" type="pres">
      <dgm:prSet presAssocID="{738D4135-73A1-46A0-8468-5E34B378A1EA}" presName="composite2" presStyleCnt="0"/>
      <dgm:spPr/>
    </dgm:pt>
    <dgm:pt modelId="{68BB845F-D182-40EF-93D8-392967593F40}" type="pres">
      <dgm:prSet presAssocID="{738D4135-73A1-46A0-8468-5E34B378A1EA}" presName="background2" presStyleLbl="node2" presStyleIdx="2" presStyleCnt="3"/>
      <dgm:spPr/>
    </dgm:pt>
    <dgm:pt modelId="{5EA40E5F-0BA7-4976-98BE-D5C8E67E71E0}" type="pres">
      <dgm:prSet presAssocID="{738D4135-73A1-46A0-8468-5E34B378A1EA}" presName="text2" presStyleLbl="fgAcc2" presStyleIdx="2" presStyleCnt="3">
        <dgm:presLayoutVars>
          <dgm:chPref val="3"/>
        </dgm:presLayoutVars>
      </dgm:prSet>
      <dgm:spPr/>
    </dgm:pt>
    <dgm:pt modelId="{36D0C096-28DD-4733-B443-3FF0D96C5E04}" type="pres">
      <dgm:prSet presAssocID="{738D4135-73A1-46A0-8468-5E34B378A1EA}" presName="hierChild3" presStyleCnt="0"/>
      <dgm:spPr/>
    </dgm:pt>
    <dgm:pt modelId="{D4347371-C1F2-4DDD-9747-39BE8F455BCE}" type="pres">
      <dgm:prSet presAssocID="{9D5F3A88-A39D-47C3-84D7-0D2BB5081B5A}" presName="Name17" presStyleLbl="parChTrans1D3" presStyleIdx="4" presStyleCnt="6"/>
      <dgm:spPr/>
    </dgm:pt>
    <dgm:pt modelId="{6B95A99C-C597-4339-8205-34B0E565D130}" type="pres">
      <dgm:prSet presAssocID="{995016AB-69B9-45BB-B155-3C75718D30DD}" presName="hierRoot3" presStyleCnt="0"/>
      <dgm:spPr/>
    </dgm:pt>
    <dgm:pt modelId="{C07ADF52-3C2A-464A-8172-636BF0AF95DB}" type="pres">
      <dgm:prSet presAssocID="{995016AB-69B9-45BB-B155-3C75718D30DD}" presName="composite3" presStyleCnt="0"/>
      <dgm:spPr/>
    </dgm:pt>
    <dgm:pt modelId="{8534A506-170A-4D04-98FE-4E25FAB8972C}" type="pres">
      <dgm:prSet presAssocID="{995016AB-69B9-45BB-B155-3C75718D30DD}" presName="background3" presStyleLbl="node3" presStyleIdx="4" presStyleCnt="6"/>
      <dgm:spPr/>
    </dgm:pt>
    <dgm:pt modelId="{1CB2FC65-0BEE-4E5A-B76A-E9813DD83455}" type="pres">
      <dgm:prSet presAssocID="{995016AB-69B9-45BB-B155-3C75718D30DD}" presName="text3" presStyleLbl="fgAcc3" presStyleIdx="4" presStyleCnt="6">
        <dgm:presLayoutVars>
          <dgm:chPref val="3"/>
        </dgm:presLayoutVars>
      </dgm:prSet>
      <dgm:spPr/>
    </dgm:pt>
    <dgm:pt modelId="{6F058125-674A-427A-86B7-479061D75F85}" type="pres">
      <dgm:prSet presAssocID="{995016AB-69B9-45BB-B155-3C75718D30DD}" presName="hierChild4" presStyleCnt="0"/>
      <dgm:spPr/>
    </dgm:pt>
    <dgm:pt modelId="{37A3389A-42E8-4E2F-BC95-08383CDEBFAC}" type="pres">
      <dgm:prSet presAssocID="{43EFE27A-B2B8-4B6F-A9FC-7F454EE851BD}" presName="Name17" presStyleLbl="parChTrans1D3" presStyleIdx="5" presStyleCnt="6"/>
      <dgm:spPr/>
    </dgm:pt>
    <dgm:pt modelId="{8C643040-5FEB-4A5C-BC3B-8A9665A7C66A}" type="pres">
      <dgm:prSet presAssocID="{D24D7B69-78E8-4EEA-AE1A-8556F2EE0F2A}" presName="hierRoot3" presStyleCnt="0"/>
      <dgm:spPr/>
    </dgm:pt>
    <dgm:pt modelId="{41ADC9E0-05D5-4DF4-A9E8-FD4B1565EF5D}" type="pres">
      <dgm:prSet presAssocID="{D24D7B69-78E8-4EEA-AE1A-8556F2EE0F2A}" presName="composite3" presStyleCnt="0"/>
      <dgm:spPr/>
    </dgm:pt>
    <dgm:pt modelId="{FF83C775-B5BC-4722-8FAB-476BE8951AD3}" type="pres">
      <dgm:prSet presAssocID="{D24D7B69-78E8-4EEA-AE1A-8556F2EE0F2A}" presName="background3" presStyleLbl="node3" presStyleIdx="5" presStyleCnt="6"/>
      <dgm:spPr/>
    </dgm:pt>
    <dgm:pt modelId="{B9B67997-BD34-4357-8097-533780A29FAC}" type="pres">
      <dgm:prSet presAssocID="{D24D7B69-78E8-4EEA-AE1A-8556F2EE0F2A}" presName="text3" presStyleLbl="fgAcc3" presStyleIdx="5" presStyleCnt="6">
        <dgm:presLayoutVars>
          <dgm:chPref val="3"/>
        </dgm:presLayoutVars>
      </dgm:prSet>
      <dgm:spPr/>
    </dgm:pt>
    <dgm:pt modelId="{2DA7AB23-4FA4-4136-9026-5F97C326299F}" type="pres">
      <dgm:prSet presAssocID="{D24D7B69-78E8-4EEA-AE1A-8556F2EE0F2A}" presName="hierChild4" presStyleCnt="0"/>
      <dgm:spPr/>
    </dgm:pt>
  </dgm:ptLst>
  <dgm:cxnLst>
    <dgm:cxn modelId="{ED7D8907-8E80-4DA9-A02A-94BF88437131}" srcId="{D61B45EC-9D77-47ED-B4C3-712EEEBA5A4C}" destId="{F000C3EE-3469-496A-80C4-76FDD8B64594}" srcOrd="1" destOrd="0" parTransId="{4BE67FFF-BCE4-49D2-B231-45748D479EE6}" sibTransId="{B04777E4-7C78-4447-AC60-B78F04A3B63B}"/>
    <dgm:cxn modelId="{A759770E-2E24-48BA-8E94-336DB92334D7}" srcId="{C81B8753-14D6-4AA9-BDCD-09DDFCB0418F}" destId="{32B8DEB2-D107-4C97-AC01-7EDE451BFACB}" srcOrd="0" destOrd="0" parTransId="{8B39E36B-3325-4FF4-A472-E628D3180C6A}" sibTransId="{1A3E4F43-314D-4D0C-9ECA-24742F363E44}"/>
    <dgm:cxn modelId="{6E894311-0998-4504-823C-FAEDB72B9323}" type="presOf" srcId="{72AC8B6A-330A-4918-AD64-84651B09FC09}" destId="{A6557DFA-F0F4-46C0-B8BB-01D5BDD3A93D}" srcOrd="0" destOrd="0" presId="urn:microsoft.com/office/officeart/2005/8/layout/hierarchy1"/>
    <dgm:cxn modelId="{8751C412-F146-4C9A-87A6-1FDBFD698799}" type="presOf" srcId="{F000C3EE-3469-496A-80C4-76FDD8B64594}" destId="{29E05415-2F1A-4014-8C23-687AB25F3148}" srcOrd="0" destOrd="0" presId="urn:microsoft.com/office/officeart/2005/8/layout/hierarchy1"/>
    <dgm:cxn modelId="{09A4A11B-6A66-4C1C-B632-4B5F3691D768}" type="presOf" srcId="{C81B8753-14D6-4AA9-BDCD-09DDFCB0418F}" destId="{1613CD9B-298D-4F4E-86CA-F8B53AB6DBD3}" srcOrd="0" destOrd="0" presId="urn:microsoft.com/office/officeart/2005/8/layout/hierarchy1"/>
    <dgm:cxn modelId="{73585822-8213-4B5A-B8B6-CB064A4496DF}" type="presOf" srcId="{8B39E36B-3325-4FF4-A472-E628D3180C6A}" destId="{55483182-70A1-477F-A87A-77656D4EB7AC}" srcOrd="0" destOrd="0" presId="urn:microsoft.com/office/officeart/2005/8/layout/hierarchy1"/>
    <dgm:cxn modelId="{1728F122-47F2-4A26-B412-57EA1BF14EA8}" type="presOf" srcId="{E3C755AE-6A10-4AFC-B5DA-50F59B567D8F}" destId="{2D637796-3CD4-46D1-8A6F-FEE1E99C7D40}" srcOrd="0" destOrd="0" presId="urn:microsoft.com/office/officeart/2005/8/layout/hierarchy1"/>
    <dgm:cxn modelId="{03D03026-83BA-4AA3-85C3-749107956487}" srcId="{7A4E9B0C-0371-4AE6-A114-3060DB11CE94}" destId="{25A97C1E-DA96-4FC9-9E31-CA47E0D6A7B4}" srcOrd="0" destOrd="0" parTransId="{6FFFE91A-853C-49ED-B574-C9A681F9D96F}" sibTransId="{8FCCC889-8550-422A-B7C7-4ADF1DB859DF}"/>
    <dgm:cxn modelId="{309C812A-A5DE-4613-9B3E-081C7FB985C4}" type="presOf" srcId="{98830597-661B-4963-84E2-3B6CB1068FBD}" destId="{A3087372-F433-41DC-99C6-2ECA3F54C49A}" srcOrd="0" destOrd="0" presId="urn:microsoft.com/office/officeart/2005/8/layout/hierarchy1"/>
    <dgm:cxn modelId="{606A9E37-8D86-49CB-B3D7-CEE368A0075E}" srcId="{C81B8753-14D6-4AA9-BDCD-09DDFCB0418F}" destId="{EA538D9F-E793-4BB7-A875-D22148F1C0A0}" srcOrd="1" destOrd="0" parTransId="{A9F5DC47-9A76-44F3-9D34-D9EFEC370A82}" sibTransId="{5708A0B1-6007-4493-88BA-B8F13AFB8248}"/>
    <dgm:cxn modelId="{F43EE639-C1BD-4B41-9323-EDB1584DA7F5}" type="presOf" srcId="{A34615B1-EF5B-4760-BCEB-2660618200A8}" destId="{4C43B6DF-F584-4613-8A91-C609DAA438D7}" srcOrd="0" destOrd="0" presId="urn:microsoft.com/office/officeart/2005/8/layout/hierarchy1"/>
    <dgm:cxn modelId="{F4F39D43-E4C1-4289-95CD-6AEF156DEB64}" type="presOf" srcId="{7A4E9B0C-0371-4AE6-A114-3060DB11CE94}" destId="{A89AEB50-5EEE-46DA-AB9F-D9306F209F4F}" srcOrd="0" destOrd="0" presId="urn:microsoft.com/office/officeart/2005/8/layout/hierarchy1"/>
    <dgm:cxn modelId="{E4DBC944-BE55-44CD-BAAA-6A5AB66EFEFA}" type="presOf" srcId="{BA3051D6-2347-472D-A146-BC30AB56C9A7}" destId="{16D8AA0C-5C39-44BD-B401-4A02C88D3D08}" srcOrd="0" destOrd="0" presId="urn:microsoft.com/office/officeart/2005/8/layout/hierarchy1"/>
    <dgm:cxn modelId="{CC3BCC44-0989-4430-AD64-B15FAA74C1D6}" type="presOf" srcId="{738D4135-73A1-46A0-8468-5E34B378A1EA}" destId="{5EA40E5F-0BA7-4976-98BE-D5C8E67E71E0}" srcOrd="0" destOrd="0" presId="urn:microsoft.com/office/officeart/2005/8/layout/hierarchy1"/>
    <dgm:cxn modelId="{340F7C49-83D2-48EC-9968-2CEF27AB25BA}" type="presOf" srcId="{BEF53DE9-3BE6-4D45-B133-7C2909E9FA68}" destId="{9790F0D1-55C4-4228-82EC-0CE205CEDC86}" srcOrd="0" destOrd="0" presId="urn:microsoft.com/office/officeart/2005/8/layout/hierarchy1"/>
    <dgm:cxn modelId="{AE590670-C3DF-445F-90C7-D627B4D2ADCE}" srcId="{D61B45EC-9D77-47ED-B4C3-712EEEBA5A4C}" destId="{E3C755AE-6A10-4AFC-B5DA-50F59B567D8F}" srcOrd="0" destOrd="0" parTransId="{F96EAA31-DE7F-4844-98DA-D288D36AEB5E}" sibTransId="{CF3B912D-ADB7-4148-B72E-121B19282086}"/>
    <dgm:cxn modelId="{0133FB50-CA68-4393-9522-7C9CEE49B899}" type="presOf" srcId="{AE103CC0-E763-4DAD-AB5F-5EB748788BDA}" destId="{AC4158CE-C2BA-453A-AD19-2D54D6A1DDBC}" srcOrd="0" destOrd="0" presId="urn:microsoft.com/office/officeart/2005/8/layout/hierarchy1"/>
    <dgm:cxn modelId="{329F6556-9865-4752-B630-DE70A798E28D}" srcId="{25A97C1E-DA96-4FC9-9E31-CA47E0D6A7B4}" destId="{738D4135-73A1-46A0-8468-5E34B378A1EA}" srcOrd="2" destOrd="0" parTransId="{BA3051D6-2347-472D-A146-BC30AB56C9A7}" sibTransId="{556CE64F-F13A-46CE-80ED-2253E3C88C29}"/>
    <dgm:cxn modelId="{D3B8AE89-B783-4CBB-AEA3-0985043E2677}" type="presOf" srcId="{32B8DEB2-D107-4C97-AC01-7EDE451BFACB}" destId="{0D295F98-58B1-4275-B53E-B0CA8A9E6788}" srcOrd="0" destOrd="0" presId="urn:microsoft.com/office/officeart/2005/8/layout/hierarchy1"/>
    <dgm:cxn modelId="{24890B92-E5EA-461B-85E5-CDD4E88DB0FC}" type="presOf" srcId="{4BE67FFF-BCE4-49D2-B231-45748D479EE6}" destId="{0FC2397D-97B8-4ADF-8E08-4FA4C801C3E9}" srcOrd="0" destOrd="0" presId="urn:microsoft.com/office/officeart/2005/8/layout/hierarchy1"/>
    <dgm:cxn modelId="{C62F28A3-D6A2-4F67-9BDE-AD054AEB688D}" type="presOf" srcId="{EA538D9F-E793-4BB7-A875-D22148F1C0A0}" destId="{2156A228-A72E-4A87-9D91-147E0FB08D34}" srcOrd="0" destOrd="0" presId="urn:microsoft.com/office/officeart/2005/8/layout/hierarchy1"/>
    <dgm:cxn modelId="{FEA936AE-016C-46C3-A083-78B829712FB8}" srcId="{25A97C1E-DA96-4FC9-9E31-CA47E0D6A7B4}" destId="{C81B8753-14D6-4AA9-BDCD-09DDFCB0418F}" srcOrd="1" destOrd="0" parTransId="{A34615B1-EF5B-4760-BCEB-2660618200A8}" sibTransId="{8FC19618-833B-4CDE-ACFB-71C4FA6882FB}"/>
    <dgm:cxn modelId="{47A327AF-9F82-44DF-990A-3C52C67715F2}" type="presOf" srcId="{F96EAA31-DE7F-4844-98DA-D288D36AEB5E}" destId="{BFC99641-5643-4FAB-A7EE-CC5009527BB7}" srcOrd="0" destOrd="0" presId="urn:microsoft.com/office/officeart/2005/8/layout/hierarchy1"/>
    <dgm:cxn modelId="{407113CD-3B6B-4A5B-ABF8-A4749E6B38C7}" srcId="{BEF53DE9-3BE6-4D45-B133-7C2909E9FA68}" destId="{D61B45EC-9D77-47ED-B4C3-712EEEBA5A4C}" srcOrd="0" destOrd="0" parTransId="{98830597-661B-4963-84E2-3B6CB1068FBD}" sibTransId="{F882779F-9279-4FBC-B969-67B52F62D9C4}"/>
    <dgm:cxn modelId="{A278B8D3-AFF0-4E9B-A85C-0E11E1BB5413}" type="presOf" srcId="{D61B45EC-9D77-47ED-B4C3-712EEEBA5A4C}" destId="{14F72003-1E6A-4E5F-AAC0-8F9A0CB7203E}" srcOrd="0" destOrd="0" presId="urn:microsoft.com/office/officeart/2005/8/layout/hierarchy1"/>
    <dgm:cxn modelId="{5F35D1D9-3F2F-4EC9-A713-67939EF3AFDF}" srcId="{738D4135-73A1-46A0-8468-5E34B378A1EA}" destId="{D24D7B69-78E8-4EEA-AE1A-8556F2EE0F2A}" srcOrd="1" destOrd="0" parTransId="{43EFE27A-B2B8-4B6F-A9FC-7F454EE851BD}" sibTransId="{1DDDF3CB-1409-4E2C-B886-FB23EA6A7F71}"/>
    <dgm:cxn modelId="{7511AEDA-FBD4-4F46-B2B8-3F96673C1ACE}" type="presOf" srcId="{D24D7B69-78E8-4EEA-AE1A-8556F2EE0F2A}" destId="{B9B67997-BD34-4357-8097-533780A29FAC}" srcOrd="0" destOrd="0" presId="urn:microsoft.com/office/officeart/2005/8/layout/hierarchy1"/>
    <dgm:cxn modelId="{CFE65FDF-7611-4111-9E86-C0190A445946}" srcId="{25A97C1E-DA96-4FC9-9E31-CA47E0D6A7B4}" destId="{BEF53DE9-3BE6-4D45-B133-7C2909E9FA68}" srcOrd="0" destOrd="0" parTransId="{72AC8B6A-330A-4918-AD64-84651B09FC09}" sibTransId="{47A2F9D1-A693-494D-9DE0-53615FD9AB09}"/>
    <dgm:cxn modelId="{478659E1-C519-4881-B547-FBB5E532D28C}" srcId="{BEF53DE9-3BE6-4D45-B133-7C2909E9FA68}" destId="{AE103CC0-E763-4DAD-AB5F-5EB748788BDA}" srcOrd="1" destOrd="0" parTransId="{7B13EB05-6E40-48A9-83D4-9FBBE74E9C93}" sibTransId="{266470C9-641E-44DC-9AAB-802CBA4427EE}"/>
    <dgm:cxn modelId="{7CF503E2-5342-43E5-B104-70987DA08899}" type="presOf" srcId="{9D5F3A88-A39D-47C3-84D7-0D2BB5081B5A}" destId="{D4347371-C1F2-4DDD-9747-39BE8F455BCE}" srcOrd="0" destOrd="0" presId="urn:microsoft.com/office/officeart/2005/8/layout/hierarchy1"/>
    <dgm:cxn modelId="{B80BE0E3-0789-4756-A835-224604B16FD5}" type="presOf" srcId="{43EFE27A-B2B8-4B6F-A9FC-7F454EE851BD}" destId="{37A3389A-42E8-4E2F-BC95-08383CDEBFAC}" srcOrd="0" destOrd="0" presId="urn:microsoft.com/office/officeart/2005/8/layout/hierarchy1"/>
    <dgm:cxn modelId="{37F391E4-2C30-4CC3-9DEE-425E65ACBA1E}" type="presOf" srcId="{995016AB-69B9-45BB-B155-3C75718D30DD}" destId="{1CB2FC65-0BEE-4E5A-B76A-E9813DD83455}" srcOrd="0" destOrd="0" presId="urn:microsoft.com/office/officeart/2005/8/layout/hierarchy1"/>
    <dgm:cxn modelId="{DCEAA3E8-9542-48B8-A5E5-78DB759D2339}" srcId="{738D4135-73A1-46A0-8468-5E34B378A1EA}" destId="{995016AB-69B9-45BB-B155-3C75718D30DD}" srcOrd="0" destOrd="0" parTransId="{9D5F3A88-A39D-47C3-84D7-0D2BB5081B5A}" sibTransId="{5991C453-A0C2-470E-899D-FFF61AF299C3}"/>
    <dgm:cxn modelId="{0EC803EA-E13B-4D48-942C-9F231F5B151D}" type="presOf" srcId="{A9F5DC47-9A76-44F3-9D34-D9EFEC370A82}" destId="{0C4F7B85-FC20-4261-A052-77A81908D9E6}" srcOrd="0" destOrd="0" presId="urn:microsoft.com/office/officeart/2005/8/layout/hierarchy1"/>
    <dgm:cxn modelId="{E5B212EF-D5AD-4FCD-BCD1-52F7877714CF}" type="presOf" srcId="{25A97C1E-DA96-4FC9-9E31-CA47E0D6A7B4}" destId="{10E1B328-853A-4C5C-B2B9-3A6157575766}" srcOrd="0" destOrd="0" presId="urn:microsoft.com/office/officeart/2005/8/layout/hierarchy1"/>
    <dgm:cxn modelId="{0E854CFD-4B31-477F-8580-50A7B9788E6A}" type="presOf" srcId="{7B13EB05-6E40-48A9-83D4-9FBBE74E9C93}" destId="{77A71554-A1F9-42C6-8292-74CB303D5E15}" srcOrd="0" destOrd="0" presId="urn:microsoft.com/office/officeart/2005/8/layout/hierarchy1"/>
    <dgm:cxn modelId="{3BC91AA1-8EDC-4206-9F15-89D8B17D790A}" type="presParOf" srcId="{A89AEB50-5EEE-46DA-AB9F-D9306F209F4F}" destId="{08BB1CB2-4D75-4776-BE8F-886FF017E411}" srcOrd="0" destOrd="0" presId="urn:microsoft.com/office/officeart/2005/8/layout/hierarchy1"/>
    <dgm:cxn modelId="{73581177-AD55-4172-8BF8-C22D6C86D0D3}" type="presParOf" srcId="{08BB1CB2-4D75-4776-BE8F-886FF017E411}" destId="{82894078-361D-420E-898D-DA1AF4E2A4EE}" srcOrd="0" destOrd="0" presId="urn:microsoft.com/office/officeart/2005/8/layout/hierarchy1"/>
    <dgm:cxn modelId="{5904F9C6-BB90-44E8-AE48-2778452F326F}" type="presParOf" srcId="{82894078-361D-420E-898D-DA1AF4E2A4EE}" destId="{2C5D2343-5649-4768-AB55-E2819B042266}" srcOrd="0" destOrd="0" presId="urn:microsoft.com/office/officeart/2005/8/layout/hierarchy1"/>
    <dgm:cxn modelId="{5AAD7227-8A19-4E63-A59E-CF77467A45BF}" type="presParOf" srcId="{82894078-361D-420E-898D-DA1AF4E2A4EE}" destId="{10E1B328-853A-4C5C-B2B9-3A6157575766}" srcOrd="1" destOrd="0" presId="urn:microsoft.com/office/officeart/2005/8/layout/hierarchy1"/>
    <dgm:cxn modelId="{C9E69713-82C9-4071-926A-6F39908F0CEE}" type="presParOf" srcId="{08BB1CB2-4D75-4776-BE8F-886FF017E411}" destId="{4F39B1EE-031E-4191-8D97-DE25F8036358}" srcOrd="1" destOrd="0" presId="urn:microsoft.com/office/officeart/2005/8/layout/hierarchy1"/>
    <dgm:cxn modelId="{B8052B09-8553-40E4-9E31-61CA5475D6E4}" type="presParOf" srcId="{4F39B1EE-031E-4191-8D97-DE25F8036358}" destId="{A6557DFA-F0F4-46C0-B8BB-01D5BDD3A93D}" srcOrd="0" destOrd="0" presId="urn:microsoft.com/office/officeart/2005/8/layout/hierarchy1"/>
    <dgm:cxn modelId="{D1319473-3823-40FC-A19C-267AB9CA9392}" type="presParOf" srcId="{4F39B1EE-031E-4191-8D97-DE25F8036358}" destId="{099663EB-7CF3-4259-93CE-3CC51ADE28D5}" srcOrd="1" destOrd="0" presId="urn:microsoft.com/office/officeart/2005/8/layout/hierarchy1"/>
    <dgm:cxn modelId="{F1CF7E91-2074-4A1B-A665-9F12CCAF223D}" type="presParOf" srcId="{099663EB-7CF3-4259-93CE-3CC51ADE28D5}" destId="{25A59E4E-5A07-44EC-87D5-77C246CB913E}" srcOrd="0" destOrd="0" presId="urn:microsoft.com/office/officeart/2005/8/layout/hierarchy1"/>
    <dgm:cxn modelId="{9A43E507-70B2-4933-8C99-3230E0EDC837}" type="presParOf" srcId="{25A59E4E-5A07-44EC-87D5-77C246CB913E}" destId="{5CF856F7-D277-4144-B2C3-C28EA7BA295F}" srcOrd="0" destOrd="0" presId="urn:microsoft.com/office/officeart/2005/8/layout/hierarchy1"/>
    <dgm:cxn modelId="{5DDAB173-6F22-4DE3-8004-5803D62B5D72}" type="presParOf" srcId="{25A59E4E-5A07-44EC-87D5-77C246CB913E}" destId="{9790F0D1-55C4-4228-82EC-0CE205CEDC86}" srcOrd="1" destOrd="0" presId="urn:microsoft.com/office/officeart/2005/8/layout/hierarchy1"/>
    <dgm:cxn modelId="{F134C162-CDCA-4AAE-9FF6-10B3F68EC3A4}" type="presParOf" srcId="{099663EB-7CF3-4259-93CE-3CC51ADE28D5}" destId="{30FF85D2-32E4-401E-BAF0-F3102D98A66E}" srcOrd="1" destOrd="0" presId="urn:microsoft.com/office/officeart/2005/8/layout/hierarchy1"/>
    <dgm:cxn modelId="{501E766F-C6F1-49E3-913E-D56EDB5E467F}" type="presParOf" srcId="{30FF85D2-32E4-401E-BAF0-F3102D98A66E}" destId="{A3087372-F433-41DC-99C6-2ECA3F54C49A}" srcOrd="0" destOrd="0" presId="urn:microsoft.com/office/officeart/2005/8/layout/hierarchy1"/>
    <dgm:cxn modelId="{37DB3FF6-BDA9-4318-B6CA-C1C83BEFB853}" type="presParOf" srcId="{30FF85D2-32E4-401E-BAF0-F3102D98A66E}" destId="{8C888CB4-AFE7-4BE6-A765-3D0409E5E0D9}" srcOrd="1" destOrd="0" presId="urn:microsoft.com/office/officeart/2005/8/layout/hierarchy1"/>
    <dgm:cxn modelId="{931EA463-CB0F-46FF-8D54-3CD1837D9CC0}" type="presParOf" srcId="{8C888CB4-AFE7-4BE6-A765-3D0409E5E0D9}" destId="{196A5768-DAC9-459D-9223-33E4415CACCC}" srcOrd="0" destOrd="0" presId="urn:microsoft.com/office/officeart/2005/8/layout/hierarchy1"/>
    <dgm:cxn modelId="{61A8BFC8-6532-4C1C-8F4E-958532D138B3}" type="presParOf" srcId="{196A5768-DAC9-459D-9223-33E4415CACCC}" destId="{C95D6E22-DA7B-4FED-B0E6-F3EE01539A99}" srcOrd="0" destOrd="0" presId="urn:microsoft.com/office/officeart/2005/8/layout/hierarchy1"/>
    <dgm:cxn modelId="{437375C2-B718-44A4-B3CE-348EAE5DBBA8}" type="presParOf" srcId="{196A5768-DAC9-459D-9223-33E4415CACCC}" destId="{14F72003-1E6A-4E5F-AAC0-8F9A0CB7203E}" srcOrd="1" destOrd="0" presId="urn:microsoft.com/office/officeart/2005/8/layout/hierarchy1"/>
    <dgm:cxn modelId="{4BCF7BC3-AFCC-400C-8D73-20BDC9575754}" type="presParOf" srcId="{8C888CB4-AFE7-4BE6-A765-3D0409E5E0D9}" destId="{C355C3B2-F5A0-428C-8424-CBE30873F6F7}" srcOrd="1" destOrd="0" presId="urn:microsoft.com/office/officeart/2005/8/layout/hierarchy1"/>
    <dgm:cxn modelId="{0DD98FDD-11D1-4B14-BBA0-DAE4629985C1}" type="presParOf" srcId="{C355C3B2-F5A0-428C-8424-CBE30873F6F7}" destId="{BFC99641-5643-4FAB-A7EE-CC5009527BB7}" srcOrd="0" destOrd="0" presId="urn:microsoft.com/office/officeart/2005/8/layout/hierarchy1"/>
    <dgm:cxn modelId="{A7B17BEC-0437-40ED-A1FE-44228444D201}" type="presParOf" srcId="{C355C3B2-F5A0-428C-8424-CBE30873F6F7}" destId="{85B337BE-041D-4ABF-A7F8-40EC1DE76922}" srcOrd="1" destOrd="0" presId="urn:microsoft.com/office/officeart/2005/8/layout/hierarchy1"/>
    <dgm:cxn modelId="{A12B2A1F-6EA6-418F-B08A-CB7DC3701FCA}" type="presParOf" srcId="{85B337BE-041D-4ABF-A7F8-40EC1DE76922}" destId="{DE474B06-1BE4-45EE-9608-149E7EA574DD}" srcOrd="0" destOrd="0" presId="urn:microsoft.com/office/officeart/2005/8/layout/hierarchy1"/>
    <dgm:cxn modelId="{989CE4FC-216C-4A56-98A7-BA267F3D178D}" type="presParOf" srcId="{DE474B06-1BE4-45EE-9608-149E7EA574DD}" destId="{E603FD5F-2C38-4AAA-9334-9AD500044007}" srcOrd="0" destOrd="0" presId="urn:microsoft.com/office/officeart/2005/8/layout/hierarchy1"/>
    <dgm:cxn modelId="{1A66B4D4-9FCB-4376-999C-5150F76EC5FE}" type="presParOf" srcId="{DE474B06-1BE4-45EE-9608-149E7EA574DD}" destId="{2D637796-3CD4-46D1-8A6F-FEE1E99C7D40}" srcOrd="1" destOrd="0" presId="urn:microsoft.com/office/officeart/2005/8/layout/hierarchy1"/>
    <dgm:cxn modelId="{F9D6DC7C-5281-41AB-9A1B-8CEF83B60885}" type="presParOf" srcId="{85B337BE-041D-4ABF-A7F8-40EC1DE76922}" destId="{4E930957-C5F4-4474-B36F-4C50E0E5B059}" srcOrd="1" destOrd="0" presId="urn:microsoft.com/office/officeart/2005/8/layout/hierarchy1"/>
    <dgm:cxn modelId="{9FA01D78-BCF9-44F0-8737-12BC4E66F3AE}" type="presParOf" srcId="{C355C3B2-F5A0-428C-8424-CBE30873F6F7}" destId="{0FC2397D-97B8-4ADF-8E08-4FA4C801C3E9}" srcOrd="2" destOrd="0" presId="urn:microsoft.com/office/officeart/2005/8/layout/hierarchy1"/>
    <dgm:cxn modelId="{C7B0F63D-2494-400E-914C-EBAEC21D0109}" type="presParOf" srcId="{C355C3B2-F5A0-428C-8424-CBE30873F6F7}" destId="{7BD588B6-0C2B-460C-A90D-014F94F7FB91}" srcOrd="3" destOrd="0" presId="urn:microsoft.com/office/officeart/2005/8/layout/hierarchy1"/>
    <dgm:cxn modelId="{5BCEA1D6-5CAF-4BE0-8B5A-E1CE8383269C}" type="presParOf" srcId="{7BD588B6-0C2B-460C-A90D-014F94F7FB91}" destId="{FD633C51-BF80-4B73-BC30-86332EB48F36}" srcOrd="0" destOrd="0" presId="urn:microsoft.com/office/officeart/2005/8/layout/hierarchy1"/>
    <dgm:cxn modelId="{54BC0477-AFAA-4134-AA7C-4DB8D96F5615}" type="presParOf" srcId="{FD633C51-BF80-4B73-BC30-86332EB48F36}" destId="{40AB302E-D2D1-41B3-84F8-BBA8119199DE}" srcOrd="0" destOrd="0" presId="urn:microsoft.com/office/officeart/2005/8/layout/hierarchy1"/>
    <dgm:cxn modelId="{138677E8-1C8A-4233-88D8-C3EABAC32F05}" type="presParOf" srcId="{FD633C51-BF80-4B73-BC30-86332EB48F36}" destId="{29E05415-2F1A-4014-8C23-687AB25F3148}" srcOrd="1" destOrd="0" presId="urn:microsoft.com/office/officeart/2005/8/layout/hierarchy1"/>
    <dgm:cxn modelId="{F813802E-2F81-46DC-944B-022036107A36}" type="presParOf" srcId="{7BD588B6-0C2B-460C-A90D-014F94F7FB91}" destId="{D16F81AB-F7C8-4B2F-A839-3D18F900F5B7}" srcOrd="1" destOrd="0" presId="urn:microsoft.com/office/officeart/2005/8/layout/hierarchy1"/>
    <dgm:cxn modelId="{F2AD1641-DDCB-4878-B28F-3CAE24419DA9}" type="presParOf" srcId="{30FF85D2-32E4-401E-BAF0-F3102D98A66E}" destId="{77A71554-A1F9-42C6-8292-74CB303D5E15}" srcOrd="2" destOrd="0" presId="urn:microsoft.com/office/officeart/2005/8/layout/hierarchy1"/>
    <dgm:cxn modelId="{8AFF49FE-BDFE-41F4-88C5-951F36AFC1ED}" type="presParOf" srcId="{30FF85D2-32E4-401E-BAF0-F3102D98A66E}" destId="{DC9B09FE-D316-473F-94F6-7552D6A1A956}" srcOrd="3" destOrd="0" presId="urn:microsoft.com/office/officeart/2005/8/layout/hierarchy1"/>
    <dgm:cxn modelId="{173665D1-2B9F-458D-B7EA-5943CF2332A7}" type="presParOf" srcId="{DC9B09FE-D316-473F-94F6-7552D6A1A956}" destId="{9CA16705-176B-4702-A738-9018F0EBE309}" srcOrd="0" destOrd="0" presId="urn:microsoft.com/office/officeart/2005/8/layout/hierarchy1"/>
    <dgm:cxn modelId="{3B35DCA1-C1C5-4045-A9C7-B449B63DB400}" type="presParOf" srcId="{9CA16705-176B-4702-A738-9018F0EBE309}" destId="{E8D5EEFF-4FAE-4121-B008-3B643D2F44B3}" srcOrd="0" destOrd="0" presId="urn:microsoft.com/office/officeart/2005/8/layout/hierarchy1"/>
    <dgm:cxn modelId="{04CAC075-592A-4389-B912-92818875F1DF}" type="presParOf" srcId="{9CA16705-176B-4702-A738-9018F0EBE309}" destId="{AC4158CE-C2BA-453A-AD19-2D54D6A1DDBC}" srcOrd="1" destOrd="0" presId="urn:microsoft.com/office/officeart/2005/8/layout/hierarchy1"/>
    <dgm:cxn modelId="{137B8977-A89B-48B3-B241-4890991C7FA7}" type="presParOf" srcId="{DC9B09FE-D316-473F-94F6-7552D6A1A956}" destId="{F86EEF30-6981-4581-B226-1AE6EC708204}" srcOrd="1" destOrd="0" presId="urn:microsoft.com/office/officeart/2005/8/layout/hierarchy1"/>
    <dgm:cxn modelId="{FC26CCD0-CDD9-424C-8A65-B6576AC3C594}" type="presParOf" srcId="{4F39B1EE-031E-4191-8D97-DE25F8036358}" destId="{4C43B6DF-F584-4613-8A91-C609DAA438D7}" srcOrd="2" destOrd="0" presId="urn:microsoft.com/office/officeart/2005/8/layout/hierarchy1"/>
    <dgm:cxn modelId="{5BCA92D6-F934-423B-AAB6-749031D36257}" type="presParOf" srcId="{4F39B1EE-031E-4191-8D97-DE25F8036358}" destId="{D4C8B5C7-703F-4634-8E99-91B2B9A504EC}" srcOrd="3" destOrd="0" presId="urn:microsoft.com/office/officeart/2005/8/layout/hierarchy1"/>
    <dgm:cxn modelId="{CE587F5E-B347-4CE9-A592-3E8526166A25}" type="presParOf" srcId="{D4C8B5C7-703F-4634-8E99-91B2B9A504EC}" destId="{2230331A-160B-46C5-A000-90ACDE8E7FF9}" srcOrd="0" destOrd="0" presId="urn:microsoft.com/office/officeart/2005/8/layout/hierarchy1"/>
    <dgm:cxn modelId="{F2FB40D1-60B5-4492-A2DA-90C970782287}" type="presParOf" srcId="{2230331A-160B-46C5-A000-90ACDE8E7FF9}" destId="{812B2C0C-66A1-4403-868D-CE8271ACC836}" srcOrd="0" destOrd="0" presId="urn:microsoft.com/office/officeart/2005/8/layout/hierarchy1"/>
    <dgm:cxn modelId="{D68A4D52-D32E-4491-B995-3DE52210E893}" type="presParOf" srcId="{2230331A-160B-46C5-A000-90ACDE8E7FF9}" destId="{1613CD9B-298D-4F4E-86CA-F8B53AB6DBD3}" srcOrd="1" destOrd="0" presId="urn:microsoft.com/office/officeart/2005/8/layout/hierarchy1"/>
    <dgm:cxn modelId="{710C77B7-A6EB-461C-B22F-3BA3E312851D}" type="presParOf" srcId="{D4C8B5C7-703F-4634-8E99-91B2B9A504EC}" destId="{529BAE69-85D5-4F09-BDE8-71DD209CA530}" srcOrd="1" destOrd="0" presId="urn:microsoft.com/office/officeart/2005/8/layout/hierarchy1"/>
    <dgm:cxn modelId="{2798CD1D-2E46-436E-8017-62B2462B8562}" type="presParOf" srcId="{529BAE69-85D5-4F09-BDE8-71DD209CA530}" destId="{55483182-70A1-477F-A87A-77656D4EB7AC}" srcOrd="0" destOrd="0" presId="urn:microsoft.com/office/officeart/2005/8/layout/hierarchy1"/>
    <dgm:cxn modelId="{26D0A0B7-E51C-4C39-A5D3-AAD83E06D656}" type="presParOf" srcId="{529BAE69-85D5-4F09-BDE8-71DD209CA530}" destId="{0791041F-74D3-44C8-B95A-7904CA7EA5A7}" srcOrd="1" destOrd="0" presId="urn:microsoft.com/office/officeart/2005/8/layout/hierarchy1"/>
    <dgm:cxn modelId="{EF853247-A173-4B63-A525-95B279E6D57C}" type="presParOf" srcId="{0791041F-74D3-44C8-B95A-7904CA7EA5A7}" destId="{8C1D144A-A190-4E52-BC42-28F4938DAE7D}" srcOrd="0" destOrd="0" presId="urn:microsoft.com/office/officeart/2005/8/layout/hierarchy1"/>
    <dgm:cxn modelId="{8592ED13-8779-475A-A9F4-7A5339C82F07}" type="presParOf" srcId="{8C1D144A-A190-4E52-BC42-28F4938DAE7D}" destId="{07D2807E-CEF8-4AF2-A13A-832D255E9FB7}" srcOrd="0" destOrd="0" presId="urn:microsoft.com/office/officeart/2005/8/layout/hierarchy1"/>
    <dgm:cxn modelId="{9147DB58-F8CD-41D6-BA4E-55231111E33C}" type="presParOf" srcId="{8C1D144A-A190-4E52-BC42-28F4938DAE7D}" destId="{0D295F98-58B1-4275-B53E-B0CA8A9E6788}" srcOrd="1" destOrd="0" presId="urn:microsoft.com/office/officeart/2005/8/layout/hierarchy1"/>
    <dgm:cxn modelId="{D31A3EF0-F64F-4700-95E8-D67CCB36874B}" type="presParOf" srcId="{0791041F-74D3-44C8-B95A-7904CA7EA5A7}" destId="{3ECD7B86-074F-4BFE-B139-6902C03B4080}" srcOrd="1" destOrd="0" presId="urn:microsoft.com/office/officeart/2005/8/layout/hierarchy1"/>
    <dgm:cxn modelId="{398388AD-DA78-4E86-BE81-EA4A14119D4A}" type="presParOf" srcId="{529BAE69-85D5-4F09-BDE8-71DD209CA530}" destId="{0C4F7B85-FC20-4261-A052-77A81908D9E6}" srcOrd="2" destOrd="0" presId="urn:microsoft.com/office/officeart/2005/8/layout/hierarchy1"/>
    <dgm:cxn modelId="{6CDC86DF-AFDB-4966-BD75-D2A23530B3F4}" type="presParOf" srcId="{529BAE69-85D5-4F09-BDE8-71DD209CA530}" destId="{A04C7823-51BD-40C2-8608-D44650513CC2}" srcOrd="3" destOrd="0" presId="urn:microsoft.com/office/officeart/2005/8/layout/hierarchy1"/>
    <dgm:cxn modelId="{89C1137D-7932-4A98-A012-0778E148773E}" type="presParOf" srcId="{A04C7823-51BD-40C2-8608-D44650513CC2}" destId="{420113F3-D44F-4646-B655-F29FA4FBED7D}" srcOrd="0" destOrd="0" presId="urn:microsoft.com/office/officeart/2005/8/layout/hierarchy1"/>
    <dgm:cxn modelId="{DA8A5D15-02E2-4384-9C7B-091E14BA67D0}" type="presParOf" srcId="{420113F3-D44F-4646-B655-F29FA4FBED7D}" destId="{C651DD98-2224-4C83-AA29-1042AA93EF95}" srcOrd="0" destOrd="0" presId="urn:microsoft.com/office/officeart/2005/8/layout/hierarchy1"/>
    <dgm:cxn modelId="{BE38B4E2-4F57-47A7-ACA9-0149172E7FCC}" type="presParOf" srcId="{420113F3-D44F-4646-B655-F29FA4FBED7D}" destId="{2156A228-A72E-4A87-9D91-147E0FB08D34}" srcOrd="1" destOrd="0" presId="urn:microsoft.com/office/officeart/2005/8/layout/hierarchy1"/>
    <dgm:cxn modelId="{BCEE232B-85E3-4007-89F2-D82B26704EA0}" type="presParOf" srcId="{A04C7823-51BD-40C2-8608-D44650513CC2}" destId="{FA7A6382-7120-4CB0-B802-A32FE676348C}" srcOrd="1" destOrd="0" presId="urn:microsoft.com/office/officeart/2005/8/layout/hierarchy1"/>
    <dgm:cxn modelId="{B64F3E7A-D7BC-4CB3-91D0-23D5D925AEAA}" type="presParOf" srcId="{4F39B1EE-031E-4191-8D97-DE25F8036358}" destId="{16D8AA0C-5C39-44BD-B401-4A02C88D3D08}" srcOrd="4" destOrd="0" presId="urn:microsoft.com/office/officeart/2005/8/layout/hierarchy1"/>
    <dgm:cxn modelId="{7EC4DD9D-467A-4EC0-9AAD-884E5A77E2D6}" type="presParOf" srcId="{4F39B1EE-031E-4191-8D97-DE25F8036358}" destId="{576EB57D-7511-4145-85E2-376AA5D16CBC}" srcOrd="5" destOrd="0" presId="urn:microsoft.com/office/officeart/2005/8/layout/hierarchy1"/>
    <dgm:cxn modelId="{FA438C68-BF7A-4243-AEE7-F2CDB9E74BDA}" type="presParOf" srcId="{576EB57D-7511-4145-85E2-376AA5D16CBC}" destId="{6FABC531-21A4-4A31-B47E-B0ED25F314FB}" srcOrd="0" destOrd="0" presId="urn:microsoft.com/office/officeart/2005/8/layout/hierarchy1"/>
    <dgm:cxn modelId="{4E0FF7E2-8E65-4C84-838C-9583FE681AC2}" type="presParOf" srcId="{6FABC531-21A4-4A31-B47E-B0ED25F314FB}" destId="{68BB845F-D182-40EF-93D8-392967593F40}" srcOrd="0" destOrd="0" presId="urn:microsoft.com/office/officeart/2005/8/layout/hierarchy1"/>
    <dgm:cxn modelId="{57417E61-C45E-4030-B1E0-2C52788A6953}" type="presParOf" srcId="{6FABC531-21A4-4A31-B47E-B0ED25F314FB}" destId="{5EA40E5F-0BA7-4976-98BE-D5C8E67E71E0}" srcOrd="1" destOrd="0" presId="urn:microsoft.com/office/officeart/2005/8/layout/hierarchy1"/>
    <dgm:cxn modelId="{A6E8B909-EE9F-4796-9FE6-0F40B512A004}" type="presParOf" srcId="{576EB57D-7511-4145-85E2-376AA5D16CBC}" destId="{36D0C096-28DD-4733-B443-3FF0D96C5E04}" srcOrd="1" destOrd="0" presId="urn:microsoft.com/office/officeart/2005/8/layout/hierarchy1"/>
    <dgm:cxn modelId="{706C47AB-D593-46D3-8FF0-9910F79EA656}" type="presParOf" srcId="{36D0C096-28DD-4733-B443-3FF0D96C5E04}" destId="{D4347371-C1F2-4DDD-9747-39BE8F455BCE}" srcOrd="0" destOrd="0" presId="urn:microsoft.com/office/officeart/2005/8/layout/hierarchy1"/>
    <dgm:cxn modelId="{65AFA48D-5BAA-4A9B-BA62-734AFC635BBA}" type="presParOf" srcId="{36D0C096-28DD-4733-B443-3FF0D96C5E04}" destId="{6B95A99C-C597-4339-8205-34B0E565D130}" srcOrd="1" destOrd="0" presId="urn:microsoft.com/office/officeart/2005/8/layout/hierarchy1"/>
    <dgm:cxn modelId="{E5AF46DC-E710-4818-A463-7FCBA3B46E2B}" type="presParOf" srcId="{6B95A99C-C597-4339-8205-34B0E565D130}" destId="{C07ADF52-3C2A-464A-8172-636BF0AF95DB}" srcOrd="0" destOrd="0" presId="urn:microsoft.com/office/officeart/2005/8/layout/hierarchy1"/>
    <dgm:cxn modelId="{180381F7-31A4-42CC-9D0E-BA3AF0F67A6C}" type="presParOf" srcId="{C07ADF52-3C2A-464A-8172-636BF0AF95DB}" destId="{8534A506-170A-4D04-98FE-4E25FAB8972C}" srcOrd="0" destOrd="0" presId="urn:microsoft.com/office/officeart/2005/8/layout/hierarchy1"/>
    <dgm:cxn modelId="{4A2FAD68-2265-47C9-85B4-CB91F08701E7}" type="presParOf" srcId="{C07ADF52-3C2A-464A-8172-636BF0AF95DB}" destId="{1CB2FC65-0BEE-4E5A-B76A-E9813DD83455}" srcOrd="1" destOrd="0" presId="urn:microsoft.com/office/officeart/2005/8/layout/hierarchy1"/>
    <dgm:cxn modelId="{195DE7E1-A2A3-43BC-A66C-024454C5518A}" type="presParOf" srcId="{6B95A99C-C597-4339-8205-34B0E565D130}" destId="{6F058125-674A-427A-86B7-479061D75F85}" srcOrd="1" destOrd="0" presId="urn:microsoft.com/office/officeart/2005/8/layout/hierarchy1"/>
    <dgm:cxn modelId="{DB29C374-82D2-4C3A-9F0E-1A80A2339522}" type="presParOf" srcId="{36D0C096-28DD-4733-B443-3FF0D96C5E04}" destId="{37A3389A-42E8-4E2F-BC95-08383CDEBFAC}" srcOrd="2" destOrd="0" presId="urn:microsoft.com/office/officeart/2005/8/layout/hierarchy1"/>
    <dgm:cxn modelId="{6D4CAE8C-962E-4668-B28C-86823FBDF29F}" type="presParOf" srcId="{36D0C096-28DD-4733-B443-3FF0D96C5E04}" destId="{8C643040-5FEB-4A5C-BC3B-8A9665A7C66A}" srcOrd="3" destOrd="0" presId="urn:microsoft.com/office/officeart/2005/8/layout/hierarchy1"/>
    <dgm:cxn modelId="{4CC6AC3A-87C0-4DF3-AE0D-5545F04E6965}" type="presParOf" srcId="{8C643040-5FEB-4A5C-BC3B-8A9665A7C66A}" destId="{41ADC9E0-05D5-4DF4-A9E8-FD4B1565EF5D}" srcOrd="0" destOrd="0" presId="urn:microsoft.com/office/officeart/2005/8/layout/hierarchy1"/>
    <dgm:cxn modelId="{C1BDF324-C774-4610-A799-6975E49F7739}" type="presParOf" srcId="{41ADC9E0-05D5-4DF4-A9E8-FD4B1565EF5D}" destId="{FF83C775-B5BC-4722-8FAB-476BE8951AD3}" srcOrd="0" destOrd="0" presId="urn:microsoft.com/office/officeart/2005/8/layout/hierarchy1"/>
    <dgm:cxn modelId="{B706EB54-3DDC-49F8-9DF1-3DE330D58407}" type="presParOf" srcId="{41ADC9E0-05D5-4DF4-A9E8-FD4B1565EF5D}" destId="{B9B67997-BD34-4357-8097-533780A29FAC}" srcOrd="1" destOrd="0" presId="urn:microsoft.com/office/officeart/2005/8/layout/hierarchy1"/>
    <dgm:cxn modelId="{CBBE38B8-6AC4-441B-BC35-ED71CC6660EE}" type="presParOf" srcId="{8C643040-5FEB-4A5C-BC3B-8A9665A7C66A}" destId="{2DA7AB23-4FA4-4136-9026-5F97C32629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EB5FDA-042C-47BA-9539-37343A2B179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21825B-69C3-4873-9C8C-616351CD7E0E}">
      <dgm:prSet phldrT="[文本]"/>
      <dgm:spPr/>
      <dgm:t>
        <a:bodyPr/>
        <a:lstStyle/>
        <a:p>
          <a:r>
            <a:rPr lang="zh-CN" altLang="en-US" dirty="0"/>
            <a:t>注册</a:t>
          </a:r>
        </a:p>
      </dgm:t>
    </dgm:pt>
    <dgm:pt modelId="{E637D4D3-C9D9-4D2E-A2BD-E0FB1FA977FC}" type="parTrans" cxnId="{DB138C8B-02F3-4B2F-959F-E77F4399149B}">
      <dgm:prSet/>
      <dgm:spPr/>
      <dgm:t>
        <a:bodyPr/>
        <a:lstStyle/>
        <a:p>
          <a:endParaRPr lang="zh-CN" altLang="en-US"/>
        </a:p>
      </dgm:t>
    </dgm:pt>
    <dgm:pt modelId="{15ADC738-8709-46F2-966D-8CD74562A3EC}" type="sibTrans" cxnId="{DB138C8B-02F3-4B2F-959F-E77F4399149B}">
      <dgm:prSet/>
      <dgm:spPr/>
      <dgm:t>
        <a:bodyPr/>
        <a:lstStyle/>
        <a:p>
          <a:endParaRPr lang="zh-CN" altLang="en-US"/>
        </a:p>
      </dgm:t>
    </dgm:pt>
    <dgm:pt modelId="{10B9C48F-9412-4565-B566-45455DB20F7E}">
      <dgm:prSet phldrT="[文本]"/>
      <dgm:spPr/>
      <dgm:t>
        <a:bodyPr/>
        <a:lstStyle/>
        <a:p>
          <a:r>
            <a:rPr lang="zh-CN" altLang="en-US" dirty="0"/>
            <a:t>登录</a:t>
          </a:r>
        </a:p>
      </dgm:t>
    </dgm:pt>
    <dgm:pt modelId="{4C1A87CC-A9BF-4FB2-9767-6013BB90BDDA}" type="parTrans" cxnId="{0B76E61A-4CC5-4AB3-B09F-8089497C46B5}">
      <dgm:prSet/>
      <dgm:spPr/>
      <dgm:t>
        <a:bodyPr/>
        <a:lstStyle/>
        <a:p>
          <a:endParaRPr lang="zh-CN" altLang="en-US"/>
        </a:p>
      </dgm:t>
    </dgm:pt>
    <dgm:pt modelId="{E7369AFA-F2E2-473F-839E-7434599E3F56}" type="sibTrans" cxnId="{0B76E61A-4CC5-4AB3-B09F-8089497C46B5}">
      <dgm:prSet/>
      <dgm:spPr/>
      <dgm:t>
        <a:bodyPr/>
        <a:lstStyle/>
        <a:p>
          <a:endParaRPr lang="zh-CN" altLang="en-US"/>
        </a:p>
      </dgm:t>
    </dgm:pt>
    <dgm:pt modelId="{F020301C-1188-4A83-A77C-F5BA4A1E9762}">
      <dgm:prSet phldrT="[文本]"/>
      <dgm:spPr/>
      <dgm:t>
        <a:bodyPr/>
        <a:lstStyle/>
        <a:p>
          <a:r>
            <a:rPr lang="zh-CN" altLang="en-US" dirty="0"/>
            <a:t>首页展示</a:t>
          </a:r>
        </a:p>
      </dgm:t>
    </dgm:pt>
    <dgm:pt modelId="{BF496158-CFD3-4E08-A963-8338FC88C82F}" type="parTrans" cxnId="{437D8271-EBC2-47D8-A510-A8620F667398}">
      <dgm:prSet/>
      <dgm:spPr/>
      <dgm:t>
        <a:bodyPr/>
        <a:lstStyle/>
        <a:p>
          <a:endParaRPr lang="zh-CN" altLang="en-US"/>
        </a:p>
      </dgm:t>
    </dgm:pt>
    <dgm:pt modelId="{FF490DB5-F86C-4EFE-93EB-80709BBF8E51}" type="sibTrans" cxnId="{437D8271-EBC2-47D8-A510-A8620F667398}">
      <dgm:prSet/>
      <dgm:spPr/>
      <dgm:t>
        <a:bodyPr/>
        <a:lstStyle/>
        <a:p>
          <a:endParaRPr lang="zh-CN" altLang="en-US"/>
        </a:p>
      </dgm:t>
    </dgm:pt>
    <dgm:pt modelId="{49E6743D-29E2-4E98-9C36-EE1CA5BEA3E1}">
      <dgm:prSet phldrT="[文本]"/>
      <dgm:spPr/>
      <dgm:t>
        <a:bodyPr/>
        <a:lstStyle/>
        <a:p>
          <a:r>
            <a:rPr lang="zh-CN" altLang="en-US" dirty="0"/>
            <a:t>影院信息展示</a:t>
          </a:r>
        </a:p>
      </dgm:t>
    </dgm:pt>
    <dgm:pt modelId="{1CB0E31E-AE43-4656-BC0E-8D53123CEA82}" type="parTrans" cxnId="{AD38E00E-84D6-4015-8006-CDC0BD2A8E3A}">
      <dgm:prSet/>
      <dgm:spPr/>
      <dgm:t>
        <a:bodyPr/>
        <a:lstStyle/>
        <a:p>
          <a:endParaRPr lang="zh-CN" altLang="en-US"/>
        </a:p>
      </dgm:t>
    </dgm:pt>
    <dgm:pt modelId="{33A362A5-9D39-46E3-A0E3-DE5C22338C19}" type="sibTrans" cxnId="{AD38E00E-84D6-4015-8006-CDC0BD2A8E3A}">
      <dgm:prSet/>
      <dgm:spPr/>
      <dgm:t>
        <a:bodyPr/>
        <a:lstStyle/>
        <a:p>
          <a:endParaRPr lang="zh-CN" altLang="en-US"/>
        </a:p>
      </dgm:t>
    </dgm:pt>
    <dgm:pt modelId="{8F188112-4F46-446A-8FD1-D9DC2788A656}">
      <dgm:prSet phldrT="[文本]"/>
      <dgm:spPr/>
      <dgm:t>
        <a:bodyPr/>
        <a:lstStyle/>
        <a:p>
          <a:r>
            <a:rPr lang="zh-CN" altLang="en-US" dirty="0"/>
            <a:t>电影票价时段选择</a:t>
          </a:r>
        </a:p>
      </dgm:t>
    </dgm:pt>
    <dgm:pt modelId="{848ECB4A-FF50-47E3-A77A-3E1BB3D96256}" type="parTrans" cxnId="{2B02E421-21CE-461B-8B4B-AA905B83F68A}">
      <dgm:prSet/>
      <dgm:spPr/>
      <dgm:t>
        <a:bodyPr/>
        <a:lstStyle/>
        <a:p>
          <a:endParaRPr lang="zh-CN" altLang="en-US"/>
        </a:p>
      </dgm:t>
    </dgm:pt>
    <dgm:pt modelId="{0E69BE2C-750A-48C9-A85B-8907B9477AF3}" type="sibTrans" cxnId="{2B02E421-21CE-461B-8B4B-AA905B83F68A}">
      <dgm:prSet/>
      <dgm:spPr/>
      <dgm:t>
        <a:bodyPr/>
        <a:lstStyle/>
        <a:p>
          <a:endParaRPr lang="zh-CN" altLang="en-US"/>
        </a:p>
      </dgm:t>
    </dgm:pt>
    <dgm:pt modelId="{0857A3A6-F661-4A21-9D46-D5D3895F0742}">
      <dgm:prSet phldrT="[文本]"/>
      <dgm:spPr/>
      <dgm:t>
        <a:bodyPr/>
        <a:lstStyle/>
        <a:p>
          <a:r>
            <a:rPr lang="zh-CN" altLang="en-US" dirty="0"/>
            <a:t>跳转购买</a:t>
          </a:r>
        </a:p>
      </dgm:t>
    </dgm:pt>
    <dgm:pt modelId="{6524251F-FCCD-4FC1-AFA5-838BE8B9BDFB}" type="parTrans" cxnId="{E7B146E3-1966-461B-9002-877CF24AA075}">
      <dgm:prSet/>
      <dgm:spPr/>
    </dgm:pt>
    <dgm:pt modelId="{06A0EA9F-F670-4BA8-B926-6068D16381AA}" type="sibTrans" cxnId="{E7B146E3-1966-461B-9002-877CF24AA075}">
      <dgm:prSet/>
      <dgm:spPr/>
    </dgm:pt>
    <dgm:pt modelId="{C022FC40-C0DD-49AA-90CA-90CA6A910A1F}" type="pres">
      <dgm:prSet presAssocID="{FFEB5FDA-042C-47BA-9539-37343A2B179C}" presName="diagram" presStyleCnt="0">
        <dgm:presLayoutVars>
          <dgm:dir/>
          <dgm:resizeHandles val="exact"/>
        </dgm:presLayoutVars>
      </dgm:prSet>
      <dgm:spPr/>
    </dgm:pt>
    <dgm:pt modelId="{EA150CC7-40AE-4265-B9B6-44791EE7DBDA}" type="pres">
      <dgm:prSet presAssocID="{3421825B-69C3-4873-9C8C-616351CD7E0E}" presName="node" presStyleLbl="node1" presStyleIdx="0" presStyleCnt="6">
        <dgm:presLayoutVars>
          <dgm:bulletEnabled val="1"/>
        </dgm:presLayoutVars>
      </dgm:prSet>
      <dgm:spPr/>
    </dgm:pt>
    <dgm:pt modelId="{413EFAC7-8B57-422E-9EE7-062127DBD605}" type="pres">
      <dgm:prSet presAssocID="{15ADC738-8709-46F2-966D-8CD74562A3EC}" presName="sibTrans" presStyleLbl="sibTrans2D1" presStyleIdx="0" presStyleCnt="5"/>
      <dgm:spPr/>
    </dgm:pt>
    <dgm:pt modelId="{A0E6B06F-CC48-40A1-9A1C-F8F23B7C9212}" type="pres">
      <dgm:prSet presAssocID="{15ADC738-8709-46F2-966D-8CD74562A3EC}" presName="connectorText" presStyleLbl="sibTrans2D1" presStyleIdx="0" presStyleCnt="5"/>
      <dgm:spPr/>
    </dgm:pt>
    <dgm:pt modelId="{44648756-9C22-4CD4-8B31-23E166D5381A}" type="pres">
      <dgm:prSet presAssocID="{10B9C48F-9412-4565-B566-45455DB20F7E}" presName="node" presStyleLbl="node1" presStyleIdx="1" presStyleCnt="6">
        <dgm:presLayoutVars>
          <dgm:bulletEnabled val="1"/>
        </dgm:presLayoutVars>
      </dgm:prSet>
      <dgm:spPr/>
    </dgm:pt>
    <dgm:pt modelId="{8D6A7420-FA88-46B3-B4FC-58E4A4A6F8C9}" type="pres">
      <dgm:prSet presAssocID="{E7369AFA-F2E2-473F-839E-7434599E3F56}" presName="sibTrans" presStyleLbl="sibTrans2D1" presStyleIdx="1" presStyleCnt="5"/>
      <dgm:spPr/>
    </dgm:pt>
    <dgm:pt modelId="{DAFAA951-9A66-4EE1-9867-6FF5E8E4F437}" type="pres">
      <dgm:prSet presAssocID="{E7369AFA-F2E2-473F-839E-7434599E3F56}" presName="connectorText" presStyleLbl="sibTrans2D1" presStyleIdx="1" presStyleCnt="5"/>
      <dgm:spPr/>
    </dgm:pt>
    <dgm:pt modelId="{EAED6BBF-B62E-4129-A03A-26ECE80D43C0}" type="pres">
      <dgm:prSet presAssocID="{F020301C-1188-4A83-A77C-F5BA4A1E9762}" presName="node" presStyleLbl="node1" presStyleIdx="2" presStyleCnt="6">
        <dgm:presLayoutVars>
          <dgm:bulletEnabled val="1"/>
        </dgm:presLayoutVars>
      </dgm:prSet>
      <dgm:spPr/>
    </dgm:pt>
    <dgm:pt modelId="{6C2ABF31-3859-4D0F-BF10-DBC0A81CD750}" type="pres">
      <dgm:prSet presAssocID="{FF490DB5-F86C-4EFE-93EB-80709BBF8E51}" presName="sibTrans" presStyleLbl="sibTrans2D1" presStyleIdx="2" presStyleCnt="5"/>
      <dgm:spPr/>
    </dgm:pt>
    <dgm:pt modelId="{839CA608-4626-40B1-83BA-042C2C137AED}" type="pres">
      <dgm:prSet presAssocID="{FF490DB5-F86C-4EFE-93EB-80709BBF8E51}" presName="connectorText" presStyleLbl="sibTrans2D1" presStyleIdx="2" presStyleCnt="5"/>
      <dgm:spPr/>
    </dgm:pt>
    <dgm:pt modelId="{72FBCE79-7BDA-483E-B4F9-F6D19BA533A5}" type="pres">
      <dgm:prSet presAssocID="{49E6743D-29E2-4E98-9C36-EE1CA5BEA3E1}" presName="node" presStyleLbl="node1" presStyleIdx="3" presStyleCnt="6">
        <dgm:presLayoutVars>
          <dgm:bulletEnabled val="1"/>
        </dgm:presLayoutVars>
      </dgm:prSet>
      <dgm:spPr/>
    </dgm:pt>
    <dgm:pt modelId="{E26798BF-9D06-4F44-8588-C2B5EC556DF1}" type="pres">
      <dgm:prSet presAssocID="{33A362A5-9D39-46E3-A0E3-DE5C22338C19}" presName="sibTrans" presStyleLbl="sibTrans2D1" presStyleIdx="3" presStyleCnt="5"/>
      <dgm:spPr/>
    </dgm:pt>
    <dgm:pt modelId="{9B12584A-7AA0-487E-BAF5-C0C24CEF21E9}" type="pres">
      <dgm:prSet presAssocID="{33A362A5-9D39-46E3-A0E3-DE5C22338C19}" presName="connectorText" presStyleLbl="sibTrans2D1" presStyleIdx="3" presStyleCnt="5"/>
      <dgm:spPr/>
    </dgm:pt>
    <dgm:pt modelId="{25DDCB77-3F6B-4650-9B35-E5D022A5EBF5}" type="pres">
      <dgm:prSet presAssocID="{8F188112-4F46-446A-8FD1-D9DC2788A656}" presName="node" presStyleLbl="node1" presStyleIdx="4" presStyleCnt="6">
        <dgm:presLayoutVars>
          <dgm:bulletEnabled val="1"/>
        </dgm:presLayoutVars>
      </dgm:prSet>
      <dgm:spPr/>
    </dgm:pt>
    <dgm:pt modelId="{11CC2669-631D-4E97-BD45-1FD438FEADFF}" type="pres">
      <dgm:prSet presAssocID="{0E69BE2C-750A-48C9-A85B-8907B9477AF3}" presName="sibTrans" presStyleLbl="sibTrans2D1" presStyleIdx="4" presStyleCnt="5"/>
      <dgm:spPr/>
    </dgm:pt>
    <dgm:pt modelId="{6B10051E-1CF5-4169-A069-D80FEE6E42D3}" type="pres">
      <dgm:prSet presAssocID="{0E69BE2C-750A-48C9-A85B-8907B9477AF3}" presName="connectorText" presStyleLbl="sibTrans2D1" presStyleIdx="4" presStyleCnt="5"/>
      <dgm:spPr/>
    </dgm:pt>
    <dgm:pt modelId="{C2725569-9B98-4B38-8190-AD66FB5D9184}" type="pres">
      <dgm:prSet presAssocID="{0857A3A6-F661-4A21-9D46-D5D3895F0742}" presName="node" presStyleLbl="node1" presStyleIdx="5" presStyleCnt="6">
        <dgm:presLayoutVars>
          <dgm:bulletEnabled val="1"/>
        </dgm:presLayoutVars>
      </dgm:prSet>
      <dgm:spPr/>
    </dgm:pt>
  </dgm:ptLst>
  <dgm:cxnLst>
    <dgm:cxn modelId="{0DD21A02-5CDB-4A6E-AB86-3AFFA9AEB2CB}" type="presOf" srcId="{15ADC738-8709-46F2-966D-8CD74562A3EC}" destId="{A0E6B06F-CC48-40A1-9A1C-F8F23B7C9212}" srcOrd="1" destOrd="0" presId="urn:microsoft.com/office/officeart/2005/8/layout/process5"/>
    <dgm:cxn modelId="{D529A402-F46E-41BD-99B5-F70E2DA140EF}" type="presOf" srcId="{8F188112-4F46-446A-8FD1-D9DC2788A656}" destId="{25DDCB77-3F6B-4650-9B35-E5D022A5EBF5}" srcOrd="0" destOrd="0" presId="urn:microsoft.com/office/officeart/2005/8/layout/process5"/>
    <dgm:cxn modelId="{AD38E00E-84D6-4015-8006-CDC0BD2A8E3A}" srcId="{FFEB5FDA-042C-47BA-9539-37343A2B179C}" destId="{49E6743D-29E2-4E98-9C36-EE1CA5BEA3E1}" srcOrd="3" destOrd="0" parTransId="{1CB0E31E-AE43-4656-BC0E-8D53123CEA82}" sibTransId="{33A362A5-9D39-46E3-A0E3-DE5C22338C19}"/>
    <dgm:cxn modelId="{0B76E61A-4CC5-4AB3-B09F-8089497C46B5}" srcId="{FFEB5FDA-042C-47BA-9539-37343A2B179C}" destId="{10B9C48F-9412-4565-B566-45455DB20F7E}" srcOrd="1" destOrd="0" parTransId="{4C1A87CC-A9BF-4FB2-9767-6013BB90BDDA}" sibTransId="{E7369AFA-F2E2-473F-839E-7434599E3F56}"/>
    <dgm:cxn modelId="{2B02E421-21CE-461B-8B4B-AA905B83F68A}" srcId="{FFEB5FDA-042C-47BA-9539-37343A2B179C}" destId="{8F188112-4F46-446A-8FD1-D9DC2788A656}" srcOrd="4" destOrd="0" parTransId="{848ECB4A-FF50-47E3-A77A-3E1BB3D96256}" sibTransId="{0E69BE2C-750A-48C9-A85B-8907B9477AF3}"/>
    <dgm:cxn modelId="{BEA65D26-D0DB-46EE-A248-FEDDB7F28C2E}" type="presOf" srcId="{0857A3A6-F661-4A21-9D46-D5D3895F0742}" destId="{C2725569-9B98-4B38-8190-AD66FB5D9184}" srcOrd="0" destOrd="0" presId="urn:microsoft.com/office/officeart/2005/8/layout/process5"/>
    <dgm:cxn modelId="{C72D412A-23D2-4A32-959F-F384B850A215}" type="presOf" srcId="{E7369AFA-F2E2-473F-839E-7434599E3F56}" destId="{8D6A7420-FA88-46B3-B4FC-58E4A4A6F8C9}" srcOrd="0" destOrd="0" presId="urn:microsoft.com/office/officeart/2005/8/layout/process5"/>
    <dgm:cxn modelId="{732BFD2A-B59C-4461-9F74-71798634B717}" type="presOf" srcId="{FF490DB5-F86C-4EFE-93EB-80709BBF8E51}" destId="{6C2ABF31-3859-4D0F-BF10-DBC0A81CD750}" srcOrd="0" destOrd="0" presId="urn:microsoft.com/office/officeart/2005/8/layout/process5"/>
    <dgm:cxn modelId="{57F38F2C-BF77-4CB5-B343-F6FDC5256A7F}" type="presOf" srcId="{FFEB5FDA-042C-47BA-9539-37343A2B179C}" destId="{C022FC40-C0DD-49AA-90CA-90CA6A910A1F}" srcOrd="0" destOrd="0" presId="urn:microsoft.com/office/officeart/2005/8/layout/process5"/>
    <dgm:cxn modelId="{1F7D8B2F-D902-48DC-9AB2-86A807E2596E}" type="presOf" srcId="{15ADC738-8709-46F2-966D-8CD74562A3EC}" destId="{413EFAC7-8B57-422E-9EE7-062127DBD605}" srcOrd="0" destOrd="0" presId="urn:microsoft.com/office/officeart/2005/8/layout/process5"/>
    <dgm:cxn modelId="{8F45B231-BDB4-48F1-AEAE-4A465B34EA9B}" type="presOf" srcId="{0E69BE2C-750A-48C9-A85B-8907B9477AF3}" destId="{6B10051E-1CF5-4169-A069-D80FEE6E42D3}" srcOrd="1" destOrd="0" presId="urn:microsoft.com/office/officeart/2005/8/layout/process5"/>
    <dgm:cxn modelId="{79885032-3AE6-4B29-9C34-49099523EDEA}" type="presOf" srcId="{3421825B-69C3-4873-9C8C-616351CD7E0E}" destId="{EA150CC7-40AE-4265-B9B6-44791EE7DBDA}" srcOrd="0" destOrd="0" presId="urn:microsoft.com/office/officeart/2005/8/layout/process5"/>
    <dgm:cxn modelId="{DBC79B3A-1937-43A8-8FC0-5F8224091FCB}" type="presOf" srcId="{FF490DB5-F86C-4EFE-93EB-80709BBF8E51}" destId="{839CA608-4626-40B1-83BA-042C2C137AED}" srcOrd="1" destOrd="0" presId="urn:microsoft.com/office/officeart/2005/8/layout/process5"/>
    <dgm:cxn modelId="{793DB65D-E1E9-42BE-A44A-8B9D6A8C2C1E}" type="presOf" srcId="{0E69BE2C-750A-48C9-A85B-8907B9477AF3}" destId="{11CC2669-631D-4E97-BD45-1FD438FEADFF}" srcOrd="0" destOrd="0" presId="urn:microsoft.com/office/officeart/2005/8/layout/process5"/>
    <dgm:cxn modelId="{C14F4D45-99FC-4301-AC8E-D8C204A6064E}" type="presOf" srcId="{33A362A5-9D39-46E3-A0E3-DE5C22338C19}" destId="{9B12584A-7AA0-487E-BAF5-C0C24CEF21E9}" srcOrd="1" destOrd="0" presId="urn:microsoft.com/office/officeart/2005/8/layout/process5"/>
    <dgm:cxn modelId="{0C70D06F-8258-412A-9EDD-4F9E6B0F695A}" type="presOf" srcId="{F020301C-1188-4A83-A77C-F5BA4A1E9762}" destId="{EAED6BBF-B62E-4129-A03A-26ECE80D43C0}" srcOrd="0" destOrd="0" presId="urn:microsoft.com/office/officeart/2005/8/layout/process5"/>
    <dgm:cxn modelId="{437D8271-EBC2-47D8-A510-A8620F667398}" srcId="{FFEB5FDA-042C-47BA-9539-37343A2B179C}" destId="{F020301C-1188-4A83-A77C-F5BA4A1E9762}" srcOrd="2" destOrd="0" parTransId="{BF496158-CFD3-4E08-A963-8338FC88C82F}" sibTransId="{FF490DB5-F86C-4EFE-93EB-80709BBF8E51}"/>
    <dgm:cxn modelId="{ED57937C-7058-4EFC-AEA5-4A824DAFC92F}" type="presOf" srcId="{10B9C48F-9412-4565-B566-45455DB20F7E}" destId="{44648756-9C22-4CD4-8B31-23E166D5381A}" srcOrd="0" destOrd="0" presId="urn:microsoft.com/office/officeart/2005/8/layout/process5"/>
    <dgm:cxn modelId="{A8E9BB8A-66F7-414B-852A-CE53BA0D634F}" type="presOf" srcId="{33A362A5-9D39-46E3-A0E3-DE5C22338C19}" destId="{E26798BF-9D06-4F44-8588-C2B5EC556DF1}" srcOrd="0" destOrd="0" presId="urn:microsoft.com/office/officeart/2005/8/layout/process5"/>
    <dgm:cxn modelId="{DB138C8B-02F3-4B2F-959F-E77F4399149B}" srcId="{FFEB5FDA-042C-47BA-9539-37343A2B179C}" destId="{3421825B-69C3-4873-9C8C-616351CD7E0E}" srcOrd="0" destOrd="0" parTransId="{E637D4D3-C9D9-4D2E-A2BD-E0FB1FA977FC}" sibTransId="{15ADC738-8709-46F2-966D-8CD74562A3EC}"/>
    <dgm:cxn modelId="{A6BD5DC9-D367-40A4-82B5-266E5281FA78}" type="presOf" srcId="{E7369AFA-F2E2-473F-839E-7434599E3F56}" destId="{DAFAA951-9A66-4EE1-9867-6FF5E8E4F437}" srcOrd="1" destOrd="0" presId="urn:microsoft.com/office/officeart/2005/8/layout/process5"/>
    <dgm:cxn modelId="{77FC20DB-F1C4-4A3F-B692-2A2236D30323}" type="presOf" srcId="{49E6743D-29E2-4E98-9C36-EE1CA5BEA3E1}" destId="{72FBCE79-7BDA-483E-B4F9-F6D19BA533A5}" srcOrd="0" destOrd="0" presId="urn:microsoft.com/office/officeart/2005/8/layout/process5"/>
    <dgm:cxn modelId="{E7B146E3-1966-461B-9002-877CF24AA075}" srcId="{FFEB5FDA-042C-47BA-9539-37343A2B179C}" destId="{0857A3A6-F661-4A21-9D46-D5D3895F0742}" srcOrd="5" destOrd="0" parTransId="{6524251F-FCCD-4FC1-AFA5-838BE8B9BDFB}" sibTransId="{06A0EA9F-F670-4BA8-B926-6068D16381AA}"/>
    <dgm:cxn modelId="{2E4C5295-A99E-4018-BBA2-E55E83EEDAEA}" type="presParOf" srcId="{C022FC40-C0DD-49AA-90CA-90CA6A910A1F}" destId="{EA150CC7-40AE-4265-B9B6-44791EE7DBDA}" srcOrd="0" destOrd="0" presId="urn:microsoft.com/office/officeart/2005/8/layout/process5"/>
    <dgm:cxn modelId="{EA50AEC9-C5D5-49F5-AAEB-8D052E0E73D0}" type="presParOf" srcId="{C022FC40-C0DD-49AA-90CA-90CA6A910A1F}" destId="{413EFAC7-8B57-422E-9EE7-062127DBD605}" srcOrd="1" destOrd="0" presId="urn:microsoft.com/office/officeart/2005/8/layout/process5"/>
    <dgm:cxn modelId="{CBE6392D-32C1-4B1D-BEF1-B2EFAF960E39}" type="presParOf" srcId="{413EFAC7-8B57-422E-9EE7-062127DBD605}" destId="{A0E6B06F-CC48-40A1-9A1C-F8F23B7C9212}" srcOrd="0" destOrd="0" presId="urn:microsoft.com/office/officeart/2005/8/layout/process5"/>
    <dgm:cxn modelId="{4463BCB6-F9C8-4097-949B-1064A8910578}" type="presParOf" srcId="{C022FC40-C0DD-49AA-90CA-90CA6A910A1F}" destId="{44648756-9C22-4CD4-8B31-23E166D5381A}" srcOrd="2" destOrd="0" presId="urn:microsoft.com/office/officeart/2005/8/layout/process5"/>
    <dgm:cxn modelId="{112A59F7-7B2A-4B1D-8896-72FA93429C2A}" type="presParOf" srcId="{C022FC40-C0DD-49AA-90CA-90CA6A910A1F}" destId="{8D6A7420-FA88-46B3-B4FC-58E4A4A6F8C9}" srcOrd="3" destOrd="0" presId="urn:microsoft.com/office/officeart/2005/8/layout/process5"/>
    <dgm:cxn modelId="{783997BA-F415-4FEB-99D2-2988CBD640CB}" type="presParOf" srcId="{8D6A7420-FA88-46B3-B4FC-58E4A4A6F8C9}" destId="{DAFAA951-9A66-4EE1-9867-6FF5E8E4F437}" srcOrd="0" destOrd="0" presId="urn:microsoft.com/office/officeart/2005/8/layout/process5"/>
    <dgm:cxn modelId="{AA9DC149-47D7-401D-9612-C00FA0B0CDCB}" type="presParOf" srcId="{C022FC40-C0DD-49AA-90CA-90CA6A910A1F}" destId="{EAED6BBF-B62E-4129-A03A-26ECE80D43C0}" srcOrd="4" destOrd="0" presId="urn:microsoft.com/office/officeart/2005/8/layout/process5"/>
    <dgm:cxn modelId="{F890D41D-1105-41B9-A569-CAFFCE961364}" type="presParOf" srcId="{C022FC40-C0DD-49AA-90CA-90CA6A910A1F}" destId="{6C2ABF31-3859-4D0F-BF10-DBC0A81CD750}" srcOrd="5" destOrd="0" presId="urn:microsoft.com/office/officeart/2005/8/layout/process5"/>
    <dgm:cxn modelId="{FDBDAB6B-37F3-41ED-ACF6-62FE11EA5B21}" type="presParOf" srcId="{6C2ABF31-3859-4D0F-BF10-DBC0A81CD750}" destId="{839CA608-4626-40B1-83BA-042C2C137AED}" srcOrd="0" destOrd="0" presId="urn:microsoft.com/office/officeart/2005/8/layout/process5"/>
    <dgm:cxn modelId="{89CA0622-A6B9-49E8-8F60-75AB6AA7D46A}" type="presParOf" srcId="{C022FC40-C0DD-49AA-90CA-90CA6A910A1F}" destId="{72FBCE79-7BDA-483E-B4F9-F6D19BA533A5}" srcOrd="6" destOrd="0" presId="urn:microsoft.com/office/officeart/2005/8/layout/process5"/>
    <dgm:cxn modelId="{61CC42E4-1912-4F04-BA02-85C3E03F62C0}" type="presParOf" srcId="{C022FC40-C0DD-49AA-90CA-90CA6A910A1F}" destId="{E26798BF-9D06-4F44-8588-C2B5EC556DF1}" srcOrd="7" destOrd="0" presId="urn:microsoft.com/office/officeart/2005/8/layout/process5"/>
    <dgm:cxn modelId="{7660C367-F49E-440C-A755-8A1FF6C546C7}" type="presParOf" srcId="{E26798BF-9D06-4F44-8588-C2B5EC556DF1}" destId="{9B12584A-7AA0-487E-BAF5-C0C24CEF21E9}" srcOrd="0" destOrd="0" presId="urn:microsoft.com/office/officeart/2005/8/layout/process5"/>
    <dgm:cxn modelId="{2DAAC471-95E2-468A-BAFC-9BA355BBD053}" type="presParOf" srcId="{C022FC40-C0DD-49AA-90CA-90CA6A910A1F}" destId="{25DDCB77-3F6B-4650-9B35-E5D022A5EBF5}" srcOrd="8" destOrd="0" presId="urn:microsoft.com/office/officeart/2005/8/layout/process5"/>
    <dgm:cxn modelId="{8DDE3640-BF52-40B1-AA31-1A166644BE8A}" type="presParOf" srcId="{C022FC40-C0DD-49AA-90CA-90CA6A910A1F}" destId="{11CC2669-631D-4E97-BD45-1FD438FEADFF}" srcOrd="9" destOrd="0" presId="urn:microsoft.com/office/officeart/2005/8/layout/process5"/>
    <dgm:cxn modelId="{E7D3ECE3-B73C-42FB-9F92-C78D52CCC36F}" type="presParOf" srcId="{11CC2669-631D-4E97-BD45-1FD438FEADFF}" destId="{6B10051E-1CF5-4169-A069-D80FEE6E42D3}" srcOrd="0" destOrd="0" presId="urn:microsoft.com/office/officeart/2005/8/layout/process5"/>
    <dgm:cxn modelId="{62134460-0037-4C5D-9308-BD09C458FCD8}" type="presParOf" srcId="{C022FC40-C0DD-49AA-90CA-90CA6A910A1F}" destId="{C2725569-9B98-4B38-8190-AD66FB5D9184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65A267-6724-46BA-9F75-0EF69D492A8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6C9B4C-319C-42FA-B90A-E0F1B2BB79D2}">
      <dgm:prSet phldrT="[文本]"/>
      <dgm:spPr/>
      <dgm:t>
        <a:bodyPr/>
        <a:lstStyle/>
        <a:p>
          <a:r>
            <a:rPr lang="zh-CN" altLang="en-US" dirty="0"/>
            <a:t>数据</a:t>
          </a:r>
        </a:p>
      </dgm:t>
    </dgm:pt>
    <dgm:pt modelId="{DB3D571B-849D-45EA-97FA-E8B741FC4AC7}" type="parTrans" cxnId="{F85A8D5C-AADD-478E-9FEB-A50FC05D8650}">
      <dgm:prSet/>
      <dgm:spPr/>
      <dgm:t>
        <a:bodyPr/>
        <a:lstStyle/>
        <a:p>
          <a:endParaRPr lang="zh-CN" altLang="en-US"/>
        </a:p>
      </dgm:t>
    </dgm:pt>
    <dgm:pt modelId="{6105DE28-5137-432B-B5F0-A9FEF8E4CAEF}" type="sibTrans" cxnId="{F85A8D5C-AADD-478E-9FEB-A50FC05D8650}">
      <dgm:prSet/>
      <dgm:spPr/>
      <dgm:t>
        <a:bodyPr/>
        <a:lstStyle/>
        <a:p>
          <a:endParaRPr lang="zh-CN" altLang="en-US"/>
        </a:p>
      </dgm:t>
    </dgm:pt>
    <dgm:pt modelId="{76A7F09A-9010-4E08-BB3F-8FC70FB79DF1}">
      <dgm:prSet phldrT="[文本]"/>
      <dgm:spPr/>
      <dgm:t>
        <a:bodyPr/>
        <a:lstStyle/>
        <a:p>
          <a:r>
            <a:rPr lang="zh-CN" altLang="en-US" dirty="0"/>
            <a:t>院线电影数据</a:t>
          </a:r>
        </a:p>
      </dgm:t>
    </dgm:pt>
    <dgm:pt modelId="{C9128400-B97A-447F-9EAA-EBCBCF69ACB0}" type="parTrans" cxnId="{C844E366-AAF3-4302-8DC9-4CD6839D077B}">
      <dgm:prSet/>
      <dgm:spPr/>
      <dgm:t>
        <a:bodyPr/>
        <a:lstStyle/>
        <a:p>
          <a:endParaRPr lang="zh-CN" altLang="en-US"/>
        </a:p>
      </dgm:t>
    </dgm:pt>
    <dgm:pt modelId="{E4E9889A-2D6F-441D-9754-DD25E0D33314}" type="sibTrans" cxnId="{C844E366-AAF3-4302-8DC9-4CD6839D077B}">
      <dgm:prSet/>
      <dgm:spPr/>
      <dgm:t>
        <a:bodyPr/>
        <a:lstStyle/>
        <a:p>
          <a:endParaRPr lang="zh-CN" altLang="en-US"/>
        </a:p>
      </dgm:t>
    </dgm:pt>
    <dgm:pt modelId="{CFBDF997-A58A-40EF-907A-C0E05AFC4B3A}">
      <dgm:prSet phldrT="[文本]"/>
      <dgm:spPr/>
      <dgm:t>
        <a:bodyPr/>
        <a:lstStyle/>
        <a:p>
          <a:r>
            <a:rPr lang="zh-CN" altLang="en-US" dirty="0"/>
            <a:t>影院数据</a:t>
          </a:r>
        </a:p>
      </dgm:t>
    </dgm:pt>
    <dgm:pt modelId="{F83BA941-237C-4DAA-A084-DF5EC3096F90}" type="parTrans" cxnId="{4A219193-8DD3-4275-9686-E4CE85F2B92E}">
      <dgm:prSet/>
      <dgm:spPr/>
      <dgm:t>
        <a:bodyPr/>
        <a:lstStyle/>
        <a:p>
          <a:endParaRPr lang="zh-CN" altLang="en-US"/>
        </a:p>
      </dgm:t>
    </dgm:pt>
    <dgm:pt modelId="{463EC4DB-D738-4326-BE27-8CD9E826E645}" type="sibTrans" cxnId="{4A219193-8DD3-4275-9686-E4CE85F2B92E}">
      <dgm:prSet/>
      <dgm:spPr/>
      <dgm:t>
        <a:bodyPr/>
        <a:lstStyle/>
        <a:p>
          <a:endParaRPr lang="zh-CN" altLang="en-US"/>
        </a:p>
      </dgm:t>
    </dgm:pt>
    <dgm:pt modelId="{A4526322-D3E3-4BB1-A872-CEE205B03E7B}">
      <dgm:prSet phldrT="[文本]"/>
      <dgm:spPr/>
      <dgm:t>
        <a:bodyPr/>
        <a:lstStyle/>
        <a:p>
          <a:r>
            <a:rPr lang="zh-CN" altLang="en-US" dirty="0"/>
            <a:t>电影数据</a:t>
          </a:r>
        </a:p>
      </dgm:t>
    </dgm:pt>
    <dgm:pt modelId="{7F534ACA-837E-4953-8F5B-E6252451BAB5}" type="parTrans" cxnId="{8DA93DAE-2B32-4C12-B309-8ADC38F19478}">
      <dgm:prSet/>
      <dgm:spPr/>
      <dgm:t>
        <a:bodyPr/>
        <a:lstStyle/>
        <a:p>
          <a:endParaRPr lang="zh-CN" altLang="en-US"/>
        </a:p>
      </dgm:t>
    </dgm:pt>
    <dgm:pt modelId="{D5B89F1A-5F10-489A-B702-6A55EC14A5A9}" type="sibTrans" cxnId="{8DA93DAE-2B32-4C12-B309-8ADC38F19478}">
      <dgm:prSet/>
      <dgm:spPr/>
      <dgm:t>
        <a:bodyPr/>
        <a:lstStyle/>
        <a:p>
          <a:endParaRPr lang="zh-CN" altLang="en-US"/>
        </a:p>
      </dgm:t>
    </dgm:pt>
    <dgm:pt modelId="{BAD86F52-97F2-4E13-9E5B-3E9269AA500C}">
      <dgm:prSet phldrT="[文本]"/>
      <dgm:spPr/>
      <dgm:t>
        <a:bodyPr/>
        <a:lstStyle/>
        <a:p>
          <a:r>
            <a:rPr lang="zh-CN" altLang="en-US" dirty="0"/>
            <a:t>豆瓣</a:t>
          </a:r>
        </a:p>
      </dgm:t>
    </dgm:pt>
    <dgm:pt modelId="{96A314BB-1E0C-4E7F-AAF2-026209319305}" type="parTrans" cxnId="{3DC9EB14-3167-43D3-B771-C7031813E883}">
      <dgm:prSet/>
      <dgm:spPr/>
      <dgm:t>
        <a:bodyPr/>
        <a:lstStyle/>
        <a:p>
          <a:endParaRPr lang="zh-CN" altLang="en-US"/>
        </a:p>
      </dgm:t>
    </dgm:pt>
    <dgm:pt modelId="{000AAF50-757C-42AE-986C-A26294EB2E5F}" type="sibTrans" cxnId="{3DC9EB14-3167-43D3-B771-C7031813E883}">
      <dgm:prSet/>
      <dgm:spPr/>
      <dgm:t>
        <a:bodyPr/>
        <a:lstStyle/>
        <a:p>
          <a:endParaRPr lang="zh-CN" altLang="en-US"/>
        </a:p>
      </dgm:t>
    </dgm:pt>
    <dgm:pt modelId="{00B7D7DB-FDD6-4425-9BE5-CED5B64CBA18}">
      <dgm:prSet phldrT="[文本]"/>
      <dgm:spPr/>
      <dgm:t>
        <a:bodyPr/>
        <a:lstStyle/>
        <a:p>
          <a:r>
            <a:rPr lang="zh-CN" altLang="en-US" dirty="0"/>
            <a:t>淘票票影院</a:t>
          </a:r>
        </a:p>
      </dgm:t>
    </dgm:pt>
    <dgm:pt modelId="{CB202DEC-9BF7-4C1B-9A5E-D0179CA8C24B}" type="parTrans" cxnId="{D16C55B2-6791-4259-B80D-89968805C173}">
      <dgm:prSet/>
      <dgm:spPr/>
      <dgm:t>
        <a:bodyPr/>
        <a:lstStyle/>
        <a:p>
          <a:endParaRPr lang="zh-CN" altLang="en-US"/>
        </a:p>
      </dgm:t>
    </dgm:pt>
    <dgm:pt modelId="{70024852-7416-4FC4-8C59-29B79262002A}" type="sibTrans" cxnId="{D16C55B2-6791-4259-B80D-89968805C173}">
      <dgm:prSet/>
      <dgm:spPr/>
      <dgm:t>
        <a:bodyPr/>
        <a:lstStyle/>
        <a:p>
          <a:endParaRPr lang="zh-CN" altLang="en-US"/>
        </a:p>
      </dgm:t>
    </dgm:pt>
    <dgm:pt modelId="{BDA04AE0-56FE-4D76-A118-F8E20E2B027F}">
      <dgm:prSet phldrT="[文本]"/>
      <dgm:spPr/>
      <dgm:t>
        <a:bodyPr/>
        <a:lstStyle/>
        <a:p>
          <a:r>
            <a:rPr lang="zh-CN" altLang="en-US" dirty="0"/>
            <a:t>糯米影院</a:t>
          </a:r>
        </a:p>
      </dgm:t>
    </dgm:pt>
    <dgm:pt modelId="{6466273B-C045-44BF-85A9-8E62B2DBFBA1}" type="parTrans" cxnId="{49FE448C-A528-415A-B121-4DE8FF0214AA}">
      <dgm:prSet/>
      <dgm:spPr/>
      <dgm:t>
        <a:bodyPr/>
        <a:lstStyle/>
        <a:p>
          <a:endParaRPr lang="zh-CN" altLang="en-US"/>
        </a:p>
      </dgm:t>
    </dgm:pt>
    <dgm:pt modelId="{9F65ADF5-ECFE-4121-B8F0-1E842AF3BEC3}" type="sibTrans" cxnId="{49FE448C-A528-415A-B121-4DE8FF0214AA}">
      <dgm:prSet/>
      <dgm:spPr/>
      <dgm:t>
        <a:bodyPr/>
        <a:lstStyle/>
        <a:p>
          <a:endParaRPr lang="zh-CN" altLang="en-US"/>
        </a:p>
      </dgm:t>
    </dgm:pt>
    <dgm:pt modelId="{17701E64-219E-416D-B754-3FD0D9DEDD85}">
      <dgm:prSet phldrT="[文本]"/>
      <dgm:spPr/>
      <dgm:t>
        <a:bodyPr/>
        <a:lstStyle/>
        <a:p>
          <a:r>
            <a:rPr lang="zh-CN" altLang="en-US" dirty="0"/>
            <a:t>猫眼影院</a:t>
          </a:r>
        </a:p>
      </dgm:t>
    </dgm:pt>
    <dgm:pt modelId="{3DE6D15E-AD98-4BDF-861A-5702F64B0291}" type="parTrans" cxnId="{3FFF6C2D-D75A-4387-8EEF-F4CE1E1F83A2}">
      <dgm:prSet/>
      <dgm:spPr/>
      <dgm:t>
        <a:bodyPr/>
        <a:lstStyle/>
        <a:p>
          <a:endParaRPr lang="zh-CN" altLang="en-US"/>
        </a:p>
      </dgm:t>
    </dgm:pt>
    <dgm:pt modelId="{D43D8F42-4238-4A31-A143-70AA853E99CF}" type="sibTrans" cxnId="{3FFF6C2D-D75A-4387-8EEF-F4CE1E1F83A2}">
      <dgm:prSet/>
      <dgm:spPr/>
      <dgm:t>
        <a:bodyPr/>
        <a:lstStyle/>
        <a:p>
          <a:endParaRPr lang="zh-CN" altLang="en-US"/>
        </a:p>
      </dgm:t>
    </dgm:pt>
    <dgm:pt modelId="{788422BD-D3D2-4B3E-B3AC-502A73CDFD7A}">
      <dgm:prSet phldrT="[文本]"/>
      <dgm:spPr/>
      <dgm:t>
        <a:bodyPr/>
        <a:lstStyle/>
        <a:p>
          <a:r>
            <a:rPr lang="zh-CN" altLang="en-US" dirty="0"/>
            <a:t>时段</a:t>
          </a:r>
        </a:p>
      </dgm:t>
    </dgm:pt>
    <dgm:pt modelId="{834F0AD9-6193-4D2E-B264-AB0059B94A9A}" type="parTrans" cxnId="{D321FEB5-9557-4433-87C3-CCCAB20FC67D}">
      <dgm:prSet/>
      <dgm:spPr/>
      <dgm:t>
        <a:bodyPr/>
        <a:lstStyle/>
        <a:p>
          <a:endParaRPr lang="zh-CN" altLang="en-US"/>
        </a:p>
      </dgm:t>
    </dgm:pt>
    <dgm:pt modelId="{1D490D5B-3162-444B-873A-B39E2B603909}" type="sibTrans" cxnId="{D321FEB5-9557-4433-87C3-CCCAB20FC67D}">
      <dgm:prSet/>
      <dgm:spPr/>
      <dgm:t>
        <a:bodyPr/>
        <a:lstStyle/>
        <a:p>
          <a:endParaRPr lang="zh-CN" altLang="en-US"/>
        </a:p>
      </dgm:t>
    </dgm:pt>
    <dgm:pt modelId="{6DF43DBD-5B29-4BBC-82E1-1D56FC27836F}">
      <dgm:prSet phldrT="[文本]"/>
      <dgm:spPr/>
      <dgm:t>
        <a:bodyPr/>
        <a:lstStyle/>
        <a:p>
          <a:r>
            <a:rPr lang="zh-CN" altLang="en-US" dirty="0"/>
            <a:t>票价</a:t>
          </a:r>
        </a:p>
      </dgm:t>
    </dgm:pt>
    <dgm:pt modelId="{E42CA2A6-99DA-4246-9255-6B7137E485FA}" type="parTrans" cxnId="{9E3C53F5-F0F1-4BC9-932A-218A6173960F}">
      <dgm:prSet/>
      <dgm:spPr/>
      <dgm:t>
        <a:bodyPr/>
        <a:lstStyle/>
        <a:p>
          <a:endParaRPr lang="zh-CN" altLang="en-US"/>
        </a:p>
      </dgm:t>
    </dgm:pt>
    <dgm:pt modelId="{921D4055-E821-4D33-AAE9-3B783BE4392B}" type="sibTrans" cxnId="{9E3C53F5-F0F1-4BC9-932A-218A6173960F}">
      <dgm:prSet/>
      <dgm:spPr/>
      <dgm:t>
        <a:bodyPr/>
        <a:lstStyle/>
        <a:p>
          <a:endParaRPr lang="zh-CN" altLang="en-US"/>
        </a:p>
      </dgm:t>
    </dgm:pt>
    <dgm:pt modelId="{47646426-5CE4-4CF6-B0AF-9CA8352628FC}">
      <dgm:prSet phldrT="[文本]"/>
      <dgm:spPr/>
      <dgm:t>
        <a:bodyPr/>
        <a:lstStyle/>
        <a:p>
          <a:r>
            <a:rPr lang="zh-CN" altLang="en-US" dirty="0"/>
            <a:t>优惠</a:t>
          </a:r>
        </a:p>
      </dgm:t>
    </dgm:pt>
    <dgm:pt modelId="{98C41B8C-65B6-48CC-9654-178A4678CB2E}" type="parTrans" cxnId="{EE488199-EEA8-4726-A10B-721665015AB8}">
      <dgm:prSet/>
      <dgm:spPr/>
      <dgm:t>
        <a:bodyPr/>
        <a:lstStyle/>
        <a:p>
          <a:endParaRPr lang="zh-CN" altLang="en-US"/>
        </a:p>
      </dgm:t>
    </dgm:pt>
    <dgm:pt modelId="{C3778D68-E59F-4C56-8C59-C8F51B135803}" type="sibTrans" cxnId="{EE488199-EEA8-4726-A10B-721665015AB8}">
      <dgm:prSet/>
      <dgm:spPr/>
      <dgm:t>
        <a:bodyPr/>
        <a:lstStyle/>
        <a:p>
          <a:endParaRPr lang="zh-CN" altLang="en-US"/>
        </a:p>
      </dgm:t>
    </dgm:pt>
    <dgm:pt modelId="{AD4037D4-4628-487C-BF0E-45B54CEB3207}" type="pres">
      <dgm:prSet presAssocID="{9B65A267-6724-46BA-9F75-0EF69D492A8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69BAB-963D-4C3D-B521-CF2987F49222}" type="pres">
      <dgm:prSet presAssocID="{1F6C9B4C-319C-42FA-B90A-E0F1B2BB79D2}" presName="root1" presStyleCnt="0"/>
      <dgm:spPr/>
    </dgm:pt>
    <dgm:pt modelId="{64517DD6-C2BD-4A48-BA65-EE0598FB69BE}" type="pres">
      <dgm:prSet presAssocID="{1F6C9B4C-319C-42FA-B90A-E0F1B2BB79D2}" presName="LevelOneTextNode" presStyleLbl="node0" presStyleIdx="0" presStyleCnt="1" custLinFactX="-100000" custLinFactNeighborX="-137207" custLinFactNeighborY="16183">
        <dgm:presLayoutVars>
          <dgm:chPref val="3"/>
        </dgm:presLayoutVars>
      </dgm:prSet>
      <dgm:spPr/>
    </dgm:pt>
    <dgm:pt modelId="{B1A1CC05-A0E1-4356-A8DE-8403E6EBF2E2}" type="pres">
      <dgm:prSet presAssocID="{1F6C9B4C-319C-42FA-B90A-E0F1B2BB79D2}" presName="level2hierChild" presStyleCnt="0"/>
      <dgm:spPr/>
    </dgm:pt>
    <dgm:pt modelId="{34DE52C2-0EC5-45D0-8BB8-01FFE9C53468}" type="pres">
      <dgm:prSet presAssocID="{C9128400-B97A-447F-9EAA-EBCBCF69ACB0}" presName="conn2-1" presStyleLbl="parChTrans1D2" presStyleIdx="0" presStyleCnt="3"/>
      <dgm:spPr/>
    </dgm:pt>
    <dgm:pt modelId="{4B82B99B-DC76-4773-8BCC-1DD81CB34AB3}" type="pres">
      <dgm:prSet presAssocID="{C9128400-B97A-447F-9EAA-EBCBCF69ACB0}" presName="connTx" presStyleLbl="parChTrans1D2" presStyleIdx="0" presStyleCnt="3"/>
      <dgm:spPr/>
    </dgm:pt>
    <dgm:pt modelId="{C203354F-855D-42A8-8802-6AAAEA489EA7}" type="pres">
      <dgm:prSet presAssocID="{76A7F09A-9010-4E08-BB3F-8FC70FB79DF1}" presName="root2" presStyleCnt="0"/>
      <dgm:spPr/>
    </dgm:pt>
    <dgm:pt modelId="{03C43163-A577-4F6C-A489-C4264CE35C97}" type="pres">
      <dgm:prSet presAssocID="{76A7F09A-9010-4E08-BB3F-8FC70FB79DF1}" presName="LevelTwoTextNode" presStyleLbl="node2" presStyleIdx="0" presStyleCnt="3" custLinFactNeighborX="-66800" custLinFactNeighborY="89975">
        <dgm:presLayoutVars>
          <dgm:chPref val="3"/>
        </dgm:presLayoutVars>
      </dgm:prSet>
      <dgm:spPr/>
    </dgm:pt>
    <dgm:pt modelId="{76F3E015-92AC-4D85-AF05-7F960D78CDEB}" type="pres">
      <dgm:prSet presAssocID="{76A7F09A-9010-4E08-BB3F-8FC70FB79DF1}" presName="level3hierChild" presStyleCnt="0"/>
      <dgm:spPr/>
    </dgm:pt>
    <dgm:pt modelId="{EDD14F93-F868-4E20-8FC0-99EC523EB727}" type="pres">
      <dgm:prSet presAssocID="{96A314BB-1E0C-4E7F-AAF2-026209319305}" presName="conn2-1" presStyleLbl="parChTrans1D3" presStyleIdx="0" presStyleCnt="7"/>
      <dgm:spPr/>
    </dgm:pt>
    <dgm:pt modelId="{597958B7-CBA8-4DD6-BF66-428EC24E05A2}" type="pres">
      <dgm:prSet presAssocID="{96A314BB-1E0C-4E7F-AAF2-026209319305}" presName="connTx" presStyleLbl="parChTrans1D3" presStyleIdx="0" presStyleCnt="7"/>
      <dgm:spPr/>
    </dgm:pt>
    <dgm:pt modelId="{B77EAA71-AF3E-4977-B00C-5FB9DAA9C119}" type="pres">
      <dgm:prSet presAssocID="{BAD86F52-97F2-4E13-9E5B-3E9269AA500C}" presName="root2" presStyleCnt="0"/>
      <dgm:spPr/>
    </dgm:pt>
    <dgm:pt modelId="{1F9159C7-78DA-411D-B419-158148F1FC39}" type="pres">
      <dgm:prSet presAssocID="{BAD86F52-97F2-4E13-9E5B-3E9269AA500C}" presName="LevelTwoTextNode" presStyleLbl="node3" presStyleIdx="0" presStyleCnt="7">
        <dgm:presLayoutVars>
          <dgm:chPref val="3"/>
        </dgm:presLayoutVars>
      </dgm:prSet>
      <dgm:spPr/>
    </dgm:pt>
    <dgm:pt modelId="{EB8D573B-DB6F-4E63-8D3B-EAD5BC23D81C}" type="pres">
      <dgm:prSet presAssocID="{BAD86F52-97F2-4E13-9E5B-3E9269AA500C}" presName="level3hierChild" presStyleCnt="0"/>
      <dgm:spPr/>
    </dgm:pt>
    <dgm:pt modelId="{A58521AB-EFCE-4F7B-8B87-B267EA597E56}" type="pres">
      <dgm:prSet presAssocID="{F83BA941-237C-4DAA-A084-DF5EC3096F90}" presName="conn2-1" presStyleLbl="parChTrans1D2" presStyleIdx="1" presStyleCnt="3"/>
      <dgm:spPr/>
    </dgm:pt>
    <dgm:pt modelId="{E10E9E3D-5E92-4458-A55F-8CA186B0C9AC}" type="pres">
      <dgm:prSet presAssocID="{F83BA941-237C-4DAA-A084-DF5EC3096F90}" presName="connTx" presStyleLbl="parChTrans1D2" presStyleIdx="1" presStyleCnt="3"/>
      <dgm:spPr/>
    </dgm:pt>
    <dgm:pt modelId="{0029591A-21CE-4276-862B-BB4EB8DE73A0}" type="pres">
      <dgm:prSet presAssocID="{CFBDF997-A58A-40EF-907A-C0E05AFC4B3A}" presName="root2" presStyleCnt="0"/>
      <dgm:spPr/>
    </dgm:pt>
    <dgm:pt modelId="{30A23F2C-786D-4C42-A48D-246DC6C4383E}" type="pres">
      <dgm:prSet presAssocID="{CFBDF997-A58A-40EF-907A-C0E05AFC4B3A}" presName="LevelTwoTextNode" presStyleLbl="node2" presStyleIdx="1" presStyleCnt="3" custLinFactNeighborX="-70890" custLinFactNeighborY="82544">
        <dgm:presLayoutVars>
          <dgm:chPref val="3"/>
        </dgm:presLayoutVars>
      </dgm:prSet>
      <dgm:spPr/>
    </dgm:pt>
    <dgm:pt modelId="{ED54A30A-7A3D-4CA7-9029-BCBB9520A608}" type="pres">
      <dgm:prSet presAssocID="{CFBDF997-A58A-40EF-907A-C0E05AFC4B3A}" presName="level3hierChild" presStyleCnt="0"/>
      <dgm:spPr/>
    </dgm:pt>
    <dgm:pt modelId="{054CFD1C-6297-48D5-8902-647BF49D4A42}" type="pres">
      <dgm:prSet presAssocID="{CB202DEC-9BF7-4C1B-9A5E-D0179CA8C24B}" presName="conn2-1" presStyleLbl="parChTrans1D3" presStyleIdx="1" presStyleCnt="7"/>
      <dgm:spPr/>
    </dgm:pt>
    <dgm:pt modelId="{D791A915-01D6-46F2-8A86-CE4E8212B325}" type="pres">
      <dgm:prSet presAssocID="{CB202DEC-9BF7-4C1B-9A5E-D0179CA8C24B}" presName="connTx" presStyleLbl="parChTrans1D3" presStyleIdx="1" presStyleCnt="7"/>
      <dgm:spPr/>
    </dgm:pt>
    <dgm:pt modelId="{DCECFCFB-2DAC-4BE6-9DFF-23D47C6F665C}" type="pres">
      <dgm:prSet presAssocID="{00B7D7DB-FDD6-4425-9BE5-CED5B64CBA18}" presName="root2" presStyleCnt="0"/>
      <dgm:spPr/>
    </dgm:pt>
    <dgm:pt modelId="{19BC7AE9-5DDE-4E77-AC19-87A47C724A53}" type="pres">
      <dgm:prSet presAssocID="{00B7D7DB-FDD6-4425-9BE5-CED5B64CBA18}" presName="LevelTwoTextNode" presStyleLbl="node3" presStyleIdx="1" presStyleCnt="7">
        <dgm:presLayoutVars>
          <dgm:chPref val="3"/>
        </dgm:presLayoutVars>
      </dgm:prSet>
      <dgm:spPr/>
    </dgm:pt>
    <dgm:pt modelId="{563533A3-2476-4DBC-9DDA-A292D5EC345F}" type="pres">
      <dgm:prSet presAssocID="{00B7D7DB-FDD6-4425-9BE5-CED5B64CBA18}" presName="level3hierChild" presStyleCnt="0"/>
      <dgm:spPr/>
    </dgm:pt>
    <dgm:pt modelId="{BEC6BDCC-F305-4244-AD12-9A0CC7543081}" type="pres">
      <dgm:prSet presAssocID="{6466273B-C045-44BF-85A9-8E62B2DBFBA1}" presName="conn2-1" presStyleLbl="parChTrans1D3" presStyleIdx="2" presStyleCnt="7"/>
      <dgm:spPr/>
    </dgm:pt>
    <dgm:pt modelId="{A1747219-E10E-45D1-9CA3-F59B844882D6}" type="pres">
      <dgm:prSet presAssocID="{6466273B-C045-44BF-85A9-8E62B2DBFBA1}" presName="connTx" presStyleLbl="parChTrans1D3" presStyleIdx="2" presStyleCnt="7"/>
      <dgm:spPr/>
    </dgm:pt>
    <dgm:pt modelId="{EF28F6BF-F582-4966-811E-D8BB41B8C005}" type="pres">
      <dgm:prSet presAssocID="{BDA04AE0-56FE-4D76-A118-F8E20E2B027F}" presName="root2" presStyleCnt="0"/>
      <dgm:spPr/>
    </dgm:pt>
    <dgm:pt modelId="{644DD5F2-24DF-4ABA-98EE-0BBFA5FD33F1}" type="pres">
      <dgm:prSet presAssocID="{BDA04AE0-56FE-4D76-A118-F8E20E2B027F}" presName="LevelTwoTextNode" presStyleLbl="node3" presStyleIdx="2" presStyleCnt="7">
        <dgm:presLayoutVars>
          <dgm:chPref val="3"/>
        </dgm:presLayoutVars>
      </dgm:prSet>
      <dgm:spPr/>
    </dgm:pt>
    <dgm:pt modelId="{7CB5CAD3-3FAA-4E5E-AA79-ACCBCF63FB2F}" type="pres">
      <dgm:prSet presAssocID="{BDA04AE0-56FE-4D76-A118-F8E20E2B027F}" presName="level3hierChild" presStyleCnt="0"/>
      <dgm:spPr/>
    </dgm:pt>
    <dgm:pt modelId="{F690041D-8CE7-4DD8-8BFA-A911E3841A95}" type="pres">
      <dgm:prSet presAssocID="{3DE6D15E-AD98-4BDF-861A-5702F64B0291}" presName="conn2-1" presStyleLbl="parChTrans1D3" presStyleIdx="3" presStyleCnt="7"/>
      <dgm:spPr/>
    </dgm:pt>
    <dgm:pt modelId="{EA556948-C5A5-42D5-B301-BE27BD860573}" type="pres">
      <dgm:prSet presAssocID="{3DE6D15E-AD98-4BDF-861A-5702F64B0291}" presName="connTx" presStyleLbl="parChTrans1D3" presStyleIdx="3" presStyleCnt="7"/>
      <dgm:spPr/>
    </dgm:pt>
    <dgm:pt modelId="{68178A35-CC4C-4AB0-B810-ABDC0B615691}" type="pres">
      <dgm:prSet presAssocID="{17701E64-219E-416D-B754-3FD0D9DEDD85}" presName="root2" presStyleCnt="0"/>
      <dgm:spPr/>
    </dgm:pt>
    <dgm:pt modelId="{8551EB75-C30E-4DBC-8285-2BD84E1D126A}" type="pres">
      <dgm:prSet presAssocID="{17701E64-219E-416D-B754-3FD0D9DEDD85}" presName="LevelTwoTextNode" presStyleLbl="node3" presStyleIdx="3" presStyleCnt="7">
        <dgm:presLayoutVars>
          <dgm:chPref val="3"/>
        </dgm:presLayoutVars>
      </dgm:prSet>
      <dgm:spPr/>
    </dgm:pt>
    <dgm:pt modelId="{71D05757-0B66-4249-BDB7-4F64614C74BE}" type="pres">
      <dgm:prSet presAssocID="{17701E64-219E-416D-B754-3FD0D9DEDD85}" presName="level3hierChild" presStyleCnt="0"/>
      <dgm:spPr/>
    </dgm:pt>
    <dgm:pt modelId="{C558A3E1-A112-4C56-B0E7-538DDA8F3659}" type="pres">
      <dgm:prSet presAssocID="{7F534ACA-837E-4953-8F5B-E6252451BAB5}" presName="conn2-1" presStyleLbl="parChTrans1D2" presStyleIdx="2" presStyleCnt="3"/>
      <dgm:spPr/>
    </dgm:pt>
    <dgm:pt modelId="{7558B381-31DC-4EA5-AD51-872945351B98}" type="pres">
      <dgm:prSet presAssocID="{7F534ACA-837E-4953-8F5B-E6252451BAB5}" presName="connTx" presStyleLbl="parChTrans1D2" presStyleIdx="2" presStyleCnt="3"/>
      <dgm:spPr/>
    </dgm:pt>
    <dgm:pt modelId="{CB845ABE-7536-4913-BBD9-6E4B5FECB22B}" type="pres">
      <dgm:prSet presAssocID="{A4526322-D3E3-4BB1-A872-CEE205B03E7B}" presName="root2" presStyleCnt="0"/>
      <dgm:spPr/>
    </dgm:pt>
    <dgm:pt modelId="{A67E2AC4-8059-492C-9F95-AFBFB0D9272C}" type="pres">
      <dgm:prSet presAssocID="{A4526322-D3E3-4BB1-A872-CEE205B03E7B}" presName="LevelTwoTextNode" presStyleLbl="node2" presStyleIdx="2" presStyleCnt="3" custLinFactNeighborX="-73616" custLinFactNeighborY="-5453">
        <dgm:presLayoutVars>
          <dgm:chPref val="3"/>
        </dgm:presLayoutVars>
      </dgm:prSet>
      <dgm:spPr/>
    </dgm:pt>
    <dgm:pt modelId="{33738C8A-9A5C-420D-97F9-4028FC0FDDAC}" type="pres">
      <dgm:prSet presAssocID="{A4526322-D3E3-4BB1-A872-CEE205B03E7B}" presName="level3hierChild" presStyleCnt="0"/>
      <dgm:spPr/>
    </dgm:pt>
    <dgm:pt modelId="{869C95AB-B4CC-421F-B611-63507D08381C}" type="pres">
      <dgm:prSet presAssocID="{834F0AD9-6193-4D2E-B264-AB0059B94A9A}" presName="conn2-1" presStyleLbl="parChTrans1D3" presStyleIdx="4" presStyleCnt="7"/>
      <dgm:spPr/>
    </dgm:pt>
    <dgm:pt modelId="{9888DE39-2283-47AF-908E-B8826269717C}" type="pres">
      <dgm:prSet presAssocID="{834F0AD9-6193-4D2E-B264-AB0059B94A9A}" presName="connTx" presStyleLbl="parChTrans1D3" presStyleIdx="4" presStyleCnt="7"/>
      <dgm:spPr/>
    </dgm:pt>
    <dgm:pt modelId="{C812B45B-E1B4-47E2-9088-5E4D42BCAF79}" type="pres">
      <dgm:prSet presAssocID="{788422BD-D3D2-4B3E-B3AC-502A73CDFD7A}" presName="root2" presStyleCnt="0"/>
      <dgm:spPr/>
    </dgm:pt>
    <dgm:pt modelId="{EEC84820-7C67-42BA-94A0-D70DF0BF8D3B}" type="pres">
      <dgm:prSet presAssocID="{788422BD-D3D2-4B3E-B3AC-502A73CDFD7A}" presName="LevelTwoTextNode" presStyleLbl="node3" presStyleIdx="4" presStyleCnt="7">
        <dgm:presLayoutVars>
          <dgm:chPref val="3"/>
        </dgm:presLayoutVars>
      </dgm:prSet>
      <dgm:spPr/>
    </dgm:pt>
    <dgm:pt modelId="{67CCF2C8-8138-4D1F-A535-82681A7228DE}" type="pres">
      <dgm:prSet presAssocID="{788422BD-D3D2-4B3E-B3AC-502A73CDFD7A}" presName="level3hierChild" presStyleCnt="0"/>
      <dgm:spPr/>
    </dgm:pt>
    <dgm:pt modelId="{0D3ECCD4-D952-4AEA-9ADD-216C746FD3B5}" type="pres">
      <dgm:prSet presAssocID="{E42CA2A6-99DA-4246-9255-6B7137E485FA}" presName="conn2-1" presStyleLbl="parChTrans1D3" presStyleIdx="5" presStyleCnt="7"/>
      <dgm:spPr/>
    </dgm:pt>
    <dgm:pt modelId="{1D95F9F4-DA95-4FB8-B83A-BB4A73A6A0FA}" type="pres">
      <dgm:prSet presAssocID="{E42CA2A6-99DA-4246-9255-6B7137E485FA}" presName="connTx" presStyleLbl="parChTrans1D3" presStyleIdx="5" presStyleCnt="7"/>
      <dgm:spPr/>
    </dgm:pt>
    <dgm:pt modelId="{4AFDB424-8749-46B5-879F-4AD226F25CD6}" type="pres">
      <dgm:prSet presAssocID="{6DF43DBD-5B29-4BBC-82E1-1D56FC27836F}" presName="root2" presStyleCnt="0"/>
      <dgm:spPr/>
    </dgm:pt>
    <dgm:pt modelId="{688EAD0F-0A75-45D0-93D0-7DC1B1C5BD8C}" type="pres">
      <dgm:prSet presAssocID="{6DF43DBD-5B29-4BBC-82E1-1D56FC27836F}" presName="LevelTwoTextNode" presStyleLbl="node3" presStyleIdx="5" presStyleCnt="7">
        <dgm:presLayoutVars>
          <dgm:chPref val="3"/>
        </dgm:presLayoutVars>
      </dgm:prSet>
      <dgm:spPr/>
    </dgm:pt>
    <dgm:pt modelId="{CCF01B2A-430A-4D68-8529-590CB61B962B}" type="pres">
      <dgm:prSet presAssocID="{6DF43DBD-5B29-4BBC-82E1-1D56FC27836F}" presName="level3hierChild" presStyleCnt="0"/>
      <dgm:spPr/>
    </dgm:pt>
    <dgm:pt modelId="{4DD7C0EF-EEE2-43CB-A41A-131B0C3EF2AE}" type="pres">
      <dgm:prSet presAssocID="{98C41B8C-65B6-48CC-9654-178A4678CB2E}" presName="conn2-1" presStyleLbl="parChTrans1D3" presStyleIdx="6" presStyleCnt="7"/>
      <dgm:spPr/>
    </dgm:pt>
    <dgm:pt modelId="{1543B95D-DDB9-49DF-8118-CBE72EE8D629}" type="pres">
      <dgm:prSet presAssocID="{98C41B8C-65B6-48CC-9654-178A4678CB2E}" presName="connTx" presStyleLbl="parChTrans1D3" presStyleIdx="6" presStyleCnt="7"/>
      <dgm:spPr/>
    </dgm:pt>
    <dgm:pt modelId="{65CA8019-5A87-40F6-9448-4EE62A8EB99E}" type="pres">
      <dgm:prSet presAssocID="{47646426-5CE4-4CF6-B0AF-9CA8352628FC}" presName="root2" presStyleCnt="0"/>
      <dgm:spPr/>
    </dgm:pt>
    <dgm:pt modelId="{DD49C6D0-78FF-4D0A-975E-28506099885C}" type="pres">
      <dgm:prSet presAssocID="{47646426-5CE4-4CF6-B0AF-9CA8352628FC}" presName="LevelTwoTextNode" presStyleLbl="node3" presStyleIdx="6" presStyleCnt="7">
        <dgm:presLayoutVars>
          <dgm:chPref val="3"/>
        </dgm:presLayoutVars>
      </dgm:prSet>
      <dgm:spPr/>
    </dgm:pt>
    <dgm:pt modelId="{47F8159F-47DE-4301-B1B6-E38434776E2D}" type="pres">
      <dgm:prSet presAssocID="{47646426-5CE4-4CF6-B0AF-9CA8352628FC}" presName="level3hierChild" presStyleCnt="0"/>
      <dgm:spPr/>
    </dgm:pt>
  </dgm:ptLst>
  <dgm:cxnLst>
    <dgm:cxn modelId="{51D96308-D91F-4633-9953-9AF163105C45}" type="presOf" srcId="{834F0AD9-6193-4D2E-B264-AB0059B94A9A}" destId="{869C95AB-B4CC-421F-B611-63507D08381C}" srcOrd="0" destOrd="0" presId="urn:microsoft.com/office/officeart/2005/8/layout/hierarchy2"/>
    <dgm:cxn modelId="{ADEB1809-F459-4EB4-AE7F-54A33746ABFB}" type="presOf" srcId="{17701E64-219E-416D-B754-3FD0D9DEDD85}" destId="{8551EB75-C30E-4DBC-8285-2BD84E1D126A}" srcOrd="0" destOrd="0" presId="urn:microsoft.com/office/officeart/2005/8/layout/hierarchy2"/>
    <dgm:cxn modelId="{C4AD2414-E2E4-4721-B970-38066BB1DE8C}" type="presOf" srcId="{E42CA2A6-99DA-4246-9255-6B7137E485FA}" destId="{0D3ECCD4-D952-4AEA-9ADD-216C746FD3B5}" srcOrd="0" destOrd="0" presId="urn:microsoft.com/office/officeart/2005/8/layout/hierarchy2"/>
    <dgm:cxn modelId="{3DC9EB14-3167-43D3-B771-C7031813E883}" srcId="{76A7F09A-9010-4E08-BB3F-8FC70FB79DF1}" destId="{BAD86F52-97F2-4E13-9E5B-3E9269AA500C}" srcOrd="0" destOrd="0" parTransId="{96A314BB-1E0C-4E7F-AAF2-026209319305}" sibTransId="{000AAF50-757C-42AE-986C-A26294EB2E5F}"/>
    <dgm:cxn modelId="{B4B30521-4862-4B3D-A7ED-13DBA01C2FBF}" type="presOf" srcId="{A4526322-D3E3-4BB1-A872-CEE205B03E7B}" destId="{A67E2AC4-8059-492C-9F95-AFBFB0D9272C}" srcOrd="0" destOrd="0" presId="urn:microsoft.com/office/officeart/2005/8/layout/hierarchy2"/>
    <dgm:cxn modelId="{6B18BA2A-8E75-428B-B9B1-7A49A04C4673}" type="presOf" srcId="{6DF43DBD-5B29-4BBC-82E1-1D56FC27836F}" destId="{688EAD0F-0A75-45D0-93D0-7DC1B1C5BD8C}" srcOrd="0" destOrd="0" presId="urn:microsoft.com/office/officeart/2005/8/layout/hierarchy2"/>
    <dgm:cxn modelId="{3FFF6C2D-D75A-4387-8EEF-F4CE1E1F83A2}" srcId="{CFBDF997-A58A-40EF-907A-C0E05AFC4B3A}" destId="{17701E64-219E-416D-B754-3FD0D9DEDD85}" srcOrd="2" destOrd="0" parTransId="{3DE6D15E-AD98-4BDF-861A-5702F64B0291}" sibTransId="{D43D8F42-4238-4A31-A143-70AA853E99CF}"/>
    <dgm:cxn modelId="{BEDC5432-C2A7-4474-BFEE-DC5640C3B3EA}" type="presOf" srcId="{BAD86F52-97F2-4E13-9E5B-3E9269AA500C}" destId="{1F9159C7-78DA-411D-B419-158148F1FC39}" srcOrd="0" destOrd="0" presId="urn:microsoft.com/office/officeart/2005/8/layout/hierarchy2"/>
    <dgm:cxn modelId="{F85A8D5C-AADD-478E-9FEB-A50FC05D8650}" srcId="{9B65A267-6724-46BA-9F75-0EF69D492A8A}" destId="{1F6C9B4C-319C-42FA-B90A-E0F1B2BB79D2}" srcOrd="0" destOrd="0" parTransId="{DB3D571B-849D-45EA-97FA-E8B741FC4AC7}" sibTransId="{6105DE28-5137-432B-B5F0-A9FEF8E4CAEF}"/>
    <dgm:cxn modelId="{1264B35F-15E3-440F-9AD6-8D65D5CE8DCB}" type="presOf" srcId="{F83BA941-237C-4DAA-A084-DF5EC3096F90}" destId="{E10E9E3D-5E92-4458-A55F-8CA186B0C9AC}" srcOrd="1" destOrd="0" presId="urn:microsoft.com/office/officeart/2005/8/layout/hierarchy2"/>
    <dgm:cxn modelId="{1D100E62-3A3E-4088-9A5E-9D845ED73559}" type="presOf" srcId="{98C41B8C-65B6-48CC-9654-178A4678CB2E}" destId="{4DD7C0EF-EEE2-43CB-A41A-131B0C3EF2AE}" srcOrd="0" destOrd="0" presId="urn:microsoft.com/office/officeart/2005/8/layout/hierarchy2"/>
    <dgm:cxn modelId="{FE004864-04C8-4FD5-9147-F809EF772E84}" type="presOf" srcId="{6466273B-C045-44BF-85A9-8E62B2DBFBA1}" destId="{A1747219-E10E-45D1-9CA3-F59B844882D6}" srcOrd="1" destOrd="0" presId="urn:microsoft.com/office/officeart/2005/8/layout/hierarchy2"/>
    <dgm:cxn modelId="{C844E366-AAF3-4302-8DC9-4CD6839D077B}" srcId="{1F6C9B4C-319C-42FA-B90A-E0F1B2BB79D2}" destId="{76A7F09A-9010-4E08-BB3F-8FC70FB79DF1}" srcOrd="0" destOrd="0" parTransId="{C9128400-B97A-447F-9EAA-EBCBCF69ACB0}" sibTransId="{E4E9889A-2D6F-441D-9754-DD25E0D33314}"/>
    <dgm:cxn modelId="{3717954B-2518-4D59-A6AE-C08233E8E5F2}" type="presOf" srcId="{CB202DEC-9BF7-4C1B-9A5E-D0179CA8C24B}" destId="{054CFD1C-6297-48D5-8902-647BF49D4A42}" srcOrd="0" destOrd="0" presId="urn:microsoft.com/office/officeart/2005/8/layout/hierarchy2"/>
    <dgm:cxn modelId="{4EEB964E-AB82-4920-8383-981BA55BEB95}" type="presOf" srcId="{3DE6D15E-AD98-4BDF-861A-5702F64B0291}" destId="{EA556948-C5A5-42D5-B301-BE27BD860573}" srcOrd="1" destOrd="0" presId="urn:microsoft.com/office/officeart/2005/8/layout/hierarchy2"/>
    <dgm:cxn modelId="{8CD82055-518C-4701-B6CD-0DBAF88B3D52}" type="presOf" srcId="{C9128400-B97A-447F-9EAA-EBCBCF69ACB0}" destId="{4B82B99B-DC76-4773-8BCC-1DD81CB34AB3}" srcOrd="1" destOrd="0" presId="urn:microsoft.com/office/officeart/2005/8/layout/hierarchy2"/>
    <dgm:cxn modelId="{27C77B56-BFE0-478C-A786-757ED885DD2F}" type="presOf" srcId="{788422BD-D3D2-4B3E-B3AC-502A73CDFD7A}" destId="{EEC84820-7C67-42BA-94A0-D70DF0BF8D3B}" srcOrd="0" destOrd="0" presId="urn:microsoft.com/office/officeart/2005/8/layout/hierarchy2"/>
    <dgm:cxn modelId="{04E12B77-4560-4A1B-8D1A-808254F880A7}" type="presOf" srcId="{47646426-5CE4-4CF6-B0AF-9CA8352628FC}" destId="{DD49C6D0-78FF-4D0A-975E-28506099885C}" srcOrd="0" destOrd="0" presId="urn:microsoft.com/office/officeart/2005/8/layout/hierarchy2"/>
    <dgm:cxn modelId="{6214C157-9793-4E42-B097-1FAB8BB25F76}" type="presOf" srcId="{1F6C9B4C-319C-42FA-B90A-E0F1B2BB79D2}" destId="{64517DD6-C2BD-4A48-BA65-EE0598FB69BE}" srcOrd="0" destOrd="0" presId="urn:microsoft.com/office/officeart/2005/8/layout/hierarchy2"/>
    <dgm:cxn modelId="{E7B8E477-CDFC-410D-8A4B-6A5569EED9D2}" type="presOf" srcId="{CB202DEC-9BF7-4C1B-9A5E-D0179CA8C24B}" destId="{D791A915-01D6-46F2-8A86-CE4E8212B325}" srcOrd="1" destOrd="0" presId="urn:microsoft.com/office/officeart/2005/8/layout/hierarchy2"/>
    <dgm:cxn modelId="{17E4845A-B90F-47F3-A486-BA880F2B2B7A}" type="presOf" srcId="{9B65A267-6724-46BA-9F75-0EF69D492A8A}" destId="{AD4037D4-4628-487C-BF0E-45B54CEB3207}" srcOrd="0" destOrd="0" presId="urn:microsoft.com/office/officeart/2005/8/layout/hierarchy2"/>
    <dgm:cxn modelId="{84FDD07A-1668-49B5-9A7A-E51B3BFE70D8}" type="presOf" srcId="{76A7F09A-9010-4E08-BB3F-8FC70FB79DF1}" destId="{03C43163-A577-4F6C-A489-C4264CE35C97}" srcOrd="0" destOrd="0" presId="urn:microsoft.com/office/officeart/2005/8/layout/hierarchy2"/>
    <dgm:cxn modelId="{BE3F347F-CCAD-46FE-9C8B-FCC242EDE636}" type="presOf" srcId="{3DE6D15E-AD98-4BDF-861A-5702F64B0291}" destId="{F690041D-8CE7-4DD8-8BFA-A911E3841A95}" srcOrd="0" destOrd="0" presId="urn:microsoft.com/office/officeart/2005/8/layout/hierarchy2"/>
    <dgm:cxn modelId="{A64EA98B-2DFC-48F6-BF83-803CFE32FE7E}" type="presOf" srcId="{96A314BB-1E0C-4E7F-AAF2-026209319305}" destId="{EDD14F93-F868-4E20-8FC0-99EC523EB727}" srcOrd="0" destOrd="0" presId="urn:microsoft.com/office/officeart/2005/8/layout/hierarchy2"/>
    <dgm:cxn modelId="{49FE448C-A528-415A-B121-4DE8FF0214AA}" srcId="{CFBDF997-A58A-40EF-907A-C0E05AFC4B3A}" destId="{BDA04AE0-56FE-4D76-A118-F8E20E2B027F}" srcOrd="1" destOrd="0" parTransId="{6466273B-C045-44BF-85A9-8E62B2DBFBA1}" sibTransId="{9F65ADF5-ECFE-4121-B8F0-1E842AF3BEC3}"/>
    <dgm:cxn modelId="{24205A8E-25E0-4DE1-9B79-CF4C750FB71C}" type="presOf" srcId="{96A314BB-1E0C-4E7F-AAF2-026209319305}" destId="{597958B7-CBA8-4DD6-BF66-428EC24E05A2}" srcOrd="1" destOrd="0" presId="urn:microsoft.com/office/officeart/2005/8/layout/hierarchy2"/>
    <dgm:cxn modelId="{4A219193-8DD3-4275-9686-E4CE85F2B92E}" srcId="{1F6C9B4C-319C-42FA-B90A-E0F1B2BB79D2}" destId="{CFBDF997-A58A-40EF-907A-C0E05AFC4B3A}" srcOrd="1" destOrd="0" parTransId="{F83BA941-237C-4DAA-A084-DF5EC3096F90}" sibTransId="{463EC4DB-D738-4326-BE27-8CD9E826E645}"/>
    <dgm:cxn modelId="{EE488199-EEA8-4726-A10B-721665015AB8}" srcId="{A4526322-D3E3-4BB1-A872-CEE205B03E7B}" destId="{47646426-5CE4-4CF6-B0AF-9CA8352628FC}" srcOrd="2" destOrd="0" parTransId="{98C41B8C-65B6-48CC-9654-178A4678CB2E}" sibTransId="{C3778D68-E59F-4C56-8C59-C8F51B135803}"/>
    <dgm:cxn modelId="{80A7FD9C-5C35-4ED8-8CCA-891AA9FDE4C8}" type="presOf" srcId="{F83BA941-237C-4DAA-A084-DF5EC3096F90}" destId="{A58521AB-EFCE-4F7B-8B87-B267EA597E56}" srcOrd="0" destOrd="0" presId="urn:microsoft.com/office/officeart/2005/8/layout/hierarchy2"/>
    <dgm:cxn modelId="{A33630AE-2A4F-4DF0-A4D0-9E164FF5A5FD}" type="presOf" srcId="{7F534ACA-837E-4953-8F5B-E6252451BAB5}" destId="{C558A3E1-A112-4C56-B0E7-538DDA8F3659}" srcOrd="0" destOrd="0" presId="urn:microsoft.com/office/officeart/2005/8/layout/hierarchy2"/>
    <dgm:cxn modelId="{8DA93DAE-2B32-4C12-B309-8ADC38F19478}" srcId="{1F6C9B4C-319C-42FA-B90A-E0F1B2BB79D2}" destId="{A4526322-D3E3-4BB1-A872-CEE205B03E7B}" srcOrd="2" destOrd="0" parTransId="{7F534ACA-837E-4953-8F5B-E6252451BAB5}" sibTransId="{D5B89F1A-5F10-489A-B702-6A55EC14A5A9}"/>
    <dgm:cxn modelId="{6461D9AE-317A-44AA-816E-4B9C085921B2}" type="presOf" srcId="{7F534ACA-837E-4953-8F5B-E6252451BAB5}" destId="{7558B381-31DC-4EA5-AD51-872945351B98}" srcOrd="1" destOrd="0" presId="urn:microsoft.com/office/officeart/2005/8/layout/hierarchy2"/>
    <dgm:cxn modelId="{D16C55B2-6791-4259-B80D-89968805C173}" srcId="{CFBDF997-A58A-40EF-907A-C0E05AFC4B3A}" destId="{00B7D7DB-FDD6-4425-9BE5-CED5B64CBA18}" srcOrd="0" destOrd="0" parTransId="{CB202DEC-9BF7-4C1B-9A5E-D0179CA8C24B}" sibTransId="{70024852-7416-4FC4-8C59-29B79262002A}"/>
    <dgm:cxn modelId="{D321FEB5-9557-4433-87C3-CCCAB20FC67D}" srcId="{A4526322-D3E3-4BB1-A872-CEE205B03E7B}" destId="{788422BD-D3D2-4B3E-B3AC-502A73CDFD7A}" srcOrd="0" destOrd="0" parTransId="{834F0AD9-6193-4D2E-B264-AB0059B94A9A}" sibTransId="{1D490D5B-3162-444B-873A-B39E2B603909}"/>
    <dgm:cxn modelId="{D7A952BE-4F9D-47E9-BF0F-01AFEF00443F}" type="presOf" srcId="{CFBDF997-A58A-40EF-907A-C0E05AFC4B3A}" destId="{30A23F2C-786D-4C42-A48D-246DC6C4383E}" srcOrd="0" destOrd="0" presId="urn:microsoft.com/office/officeart/2005/8/layout/hierarchy2"/>
    <dgm:cxn modelId="{92F98EBF-675C-4A56-BC72-C208B6756AF2}" type="presOf" srcId="{00B7D7DB-FDD6-4425-9BE5-CED5B64CBA18}" destId="{19BC7AE9-5DDE-4E77-AC19-87A47C724A53}" srcOrd="0" destOrd="0" presId="urn:microsoft.com/office/officeart/2005/8/layout/hierarchy2"/>
    <dgm:cxn modelId="{11597DC4-4DA5-4F10-A9D1-61431116D6F3}" type="presOf" srcId="{98C41B8C-65B6-48CC-9654-178A4678CB2E}" destId="{1543B95D-DDB9-49DF-8118-CBE72EE8D629}" srcOrd="1" destOrd="0" presId="urn:microsoft.com/office/officeart/2005/8/layout/hierarchy2"/>
    <dgm:cxn modelId="{D6B96EDA-EFD7-4006-B70C-1B1B078998B9}" type="presOf" srcId="{6466273B-C045-44BF-85A9-8E62B2DBFBA1}" destId="{BEC6BDCC-F305-4244-AD12-9A0CC7543081}" srcOrd="0" destOrd="0" presId="urn:microsoft.com/office/officeart/2005/8/layout/hierarchy2"/>
    <dgm:cxn modelId="{11A220EC-8885-4BD5-859C-A9863F09517B}" type="presOf" srcId="{834F0AD9-6193-4D2E-B264-AB0059B94A9A}" destId="{9888DE39-2283-47AF-908E-B8826269717C}" srcOrd="1" destOrd="0" presId="urn:microsoft.com/office/officeart/2005/8/layout/hierarchy2"/>
    <dgm:cxn modelId="{72B97BEE-E61E-41A9-8A68-F0B9BD3A63F8}" type="presOf" srcId="{BDA04AE0-56FE-4D76-A118-F8E20E2B027F}" destId="{644DD5F2-24DF-4ABA-98EE-0BBFA5FD33F1}" srcOrd="0" destOrd="0" presId="urn:microsoft.com/office/officeart/2005/8/layout/hierarchy2"/>
    <dgm:cxn modelId="{567E3EF1-E0F8-42A7-BC19-814C3925001F}" type="presOf" srcId="{E42CA2A6-99DA-4246-9255-6B7137E485FA}" destId="{1D95F9F4-DA95-4FB8-B83A-BB4A73A6A0FA}" srcOrd="1" destOrd="0" presId="urn:microsoft.com/office/officeart/2005/8/layout/hierarchy2"/>
    <dgm:cxn modelId="{9E3C53F5-F0F1-4BC9-932A-218A6173960F}" srcId="{A4526322-D3E3-4BB1-A872-CEE205B03E7B}" destId="{6DF43DBD-5B29-4BBC-82E1-1D56FC27836F}" srcOrd="1" destOrd="0" parTransId="{E42CA2A6-99DA-4246-9255-6B7137E485FA}" sibTransId="{921D4055-E821-4D33-AAE9-3B783BE4392B}"/>
    <dgm:cxn modelId="{FB55AAFC-4EFC-434E-A583-6C0B623CA2F8}" type="presOf" srcId="{C9128400-B97A-447F-9EAA-EBCBCF69ACB0}" destId="{34DE52C2-0EC5-45D0-8BB8-01FFE9C53468}" srcOrd="0" destOrd="0" presId="urn:microsoft.com/office/officeart/2005/8/layout/hierarchy2"/>
    <dgm:cxn modelId="{82CE87C9-1250-473B-83E6-DB3772E4A421}" type="presParOf" srcId="{AD4037D4-4628-487C-BF0E-45B54CEB3207}" destId="{E0E69BAB-963D-4C3D-B521-CF2987F49222}" srcOrd="0" destOrd="0" presId="urn:microsoft.com/office/officeart/2005/8/layout/hierarchy2"/>
    <dgm:cxn modelId="{C5B6E837-3D7D-4004-B0D2-E6A87562F183}" type="presParOf" srcId="{E0E69BAB-963D-4C3D-B521-CF2987F49222}" destId="{64517DD6-C2BD-4A48-BA65-EE0598FB69BE}" srcOrd="0" destOrd="0" presId="urn:microsoft.com/office/officeart/2005/8/layout/hierarchy2"/>
    <dgm:cxn modelId="{DEFA2FD1-FA18-4F50-A1FC-694DED8B998E}" type="presParOf" srcId="{E0E69BAB-963D-4C3D-B521-CF2987F49222}" destId="{B1A1CC05-A0E1-4356-A8DE-8403E6EBF2E2}" srcOrd="1" destOrd="0" presId="urn:microsoft.com/office/officeart/2005/8/layout/hierarchy2"/>
    <dgm:cxn modelId="{6927E01C-7296-4778-B197-607375F7E964}" type="presParOf" srcId="{B1A1CC05-A0E1-4356-A8DE-8403E6EBF2E2}" destId="{34DE52C2-0EC5-45D0-8BB8-01FFE9C53468}" srcOrd="0" destOrd="0" presId="urn:microsoft.com/office/officeart/2005/8/layout/hierarchy2"/>
    <dgm:cxn modelId="{BDD21959-0977-435E-94C6-15523DDEB0FD}" type="presParOf" srcId="{34DE52C2-0EC5-45D0-8BB8-01FFE9C53468}" destId="{4B82B99B-DC76-4773-8BCC-1DD81CB34AB3}" srcOrd="0" destOrd="0" presId="urn:microsoft.com/office/officeart/2005/8/layout/hierarchy2"/>
    <dgm:cxn modelId="{DFC5341A-1C02-47B1-A0F6-10E1E1C83C85}" type="presParOf" srcId="{B1A1CC05-A0E1-4356-A8DE-8403E6EBF2E2}" destId="{C203354F-855D-42A8-8802-6AAAEA489EA7}" srcOrd="1" destOrd="0" presId="urn:microsoft.com/office/officeart/2005/8/layout/hierarchy2"/>
    <dgm:cxn modelId="{20A9D8CD-2417-4C7F-9E5C-9736F6126219}" type="presParOf" srcId="{C203354F-855D-42A8-8802-6AAAEA489EA7}" destId="{03C43163-A577-4F6C-A489-C4264CE35C97}" srcOrd="0" destOrd="0" presId="urn:microsoft.com/office/officeart/2005/8/layout/hierarchy2"/>
    <dgm:cxn modelId="{3725CDD4-5D4A-4C7E-A18F-0A2E13289FCF}" type="presParOf" srcId="{C203354F-855D-42A8-8802-6AAAEA489EA7}" destId="{76F3E015-92AC-4D85-AF05-7F960D78CDEB}" srcOrd="1" destOrd="0" presId="urn:microsoft.com/office/officeart/2005/8/layout/hierarchy2"/>
    <dgm:cxn modelId="{87E1D799-C0AB-4C19-8954-E22B1AEA0803}" type="presParOf" srcId="{76F3E015-92AC-4D85-AF05-7F960D78CDEB}" destId="{EDD14F93-F868-4E20-8FC0-99EC523EB727}" srcOrd="0" destOrd="0" presId="urn:microsoft.com/office/officeart/2005/8/layout/hierarchy2"/>
    <dgm:cxn modelId="{5DD173FE-76F8-4D45-A29D-3F12B2EB53D4}" type="presParOf" srcId="{EDD14F93-F868-4E20-8FC0-99EC523EB727}" destId="{597958B7-CBA8-4DD6-BF66-428EC24E05A2}" srcOrd="0" destOrd="0" presId="urn:microsoft.com/office/officeart/2005/8/layout/hierarchy2"/>
    <dgm:cxn modelId="{62B6B53A-E418-491C-B4D0-3EC6F4C34059}" type="presParOf" srcId="{76F3E015-92AC-4D85-AF05-7F960D78CDEB}" destId="{B77EAA71-AF3E-4977-B00C-5FB9DAA9C119}" srcOrd="1" destOrd="0" presId="urn:microsoft.com/office/officeart/2005/8/layout/hierarchy2"/>
    <dgm:cxn modelId="{E9D60E64-6DB5-49A1-82B7-507684E40A01}" type="presParOf" srcId="{B77EAA71-AF3E-4977-B00C-5FB9DAA9C119}" destId="{1F9159C7-78DA-411D-B419-158148F1FC39}" srcOrd="0" destOrd="0" presId="urn:microsoft.com/office/officeart/2005/8/layout/hierarchy2"/>
    <dgm:cxn modelId="{FE1AF9F4-A53E-43FF-AC9A-34EB3554243E}" type="presParOf" srcId="{B77EAA71-AF3E-4977-B00C-5FB9DAA9C119}" destId="{EB8D573B-DB6F-4E63-8D3B-EAD5BC23D81C}" srcOrd="1" destOrd="0" presId="urn:microsoft.com/office/officeart/2005/8/layout/hierarchy2"/>
    <dgm:cxn modelId="{D3D39686-3D6A-4021-9C42-902DBD35690A}" type="presParOf" srcId="{B1A1CC05-A0E1-4356-A8DE-8403E6EBF2E2}" destId="{A58521AB-EFCE-4F7B-8B87-B267EA597E56}" srcOrd="2" destOrd="0" presId="urn:microsoft.com/office/officeart/2005/8/layout/hierarchy2"/>
    <dgm:cxn modelId="{F83CBB26-59D7-4A09-9044-80F3C4BF1562}" type="presParOf" srcId="{A58521AB-EFCE-4F7B-8B87-B267EA597E56}" destId="{E10E9E3D-5E92-4458-A55F-8CA186B0C9AC}" srcOrd="0" destOrd="0" presId="urn:microsoft.com/office/officeart/2005/8/layout/hierarchy2"/>
    <dgm:cxn modelId="{24A810F2-3393-4AC2-BEA3-16AF028438FB}" type="presParOf" srcId="{B1A1CC05-A0E1-4356-A8DE-8403E6EBF2E2}" destId="{0029591A-21CE-4276-862B-BB4EB8DE73A0}" srcOrd="3" destOrd="0" presId="urn:microsoft.com/office/officeart/2005/8/layout/hierarchy2"/>
    <dgm:cxn modelId="{81308C87-BDEB-43DD-8519-48A50B3F06EF}" type="presParOf" srcId="{0029591A-21CE-4276-862B-BB4EB8DE73A0}" destId="{30A23F2C-786D-4C42-A48D-246DC6C4383E}" srcOrd="0" destOrd="0" presId="urn:microsoft.com/office/officeart/2005/8/layout/hierarchy2"/>
    <dgm:cxn modelId="{D6C94E3F-0DD9-4052-A70E-E09A337931AE}" type="presParOf" srcId="{0029591A-21CE-4276-862B-BB4EB8DE73A0}" destId="{ED54A30A-7A3D-4CA7-9029-BCBB9520A608}" srcOrd="1" destOrd="0" presId="urn:microsoft.com/office/officeart/2005/8/layout/hierarchy2"/>
    <dgm:cxn modelId="{EF3695F1-2234-45C0-8328-F23848E76608}" type="presParOf" srcId="{ED54A30A-7A3D-4CA7-9029-BCBB9520A608}" destId="{054CFD1C-6297-48D5-8902-647BF49D4A42}" srcOrd="0" destOrd="0" presId="urn:microsoft.com/office/officeart/2005/8/layout/hierarchy2"/>
    <dgm:cxn modelId="{02B21607-EA68-446B-9B49-CB94726DE135}" type="presParOf" srcId="{054CFD1C-6297-48D5-8902-647BF49D4A42}" destId="{D791A915-01D6-46F2-8A86-CE4E8212B325}" srcOrd="0" destOrd="0" presId="urn:microsoft.com/office/officeart/2005/8/layout/hierarchy2"/>
    <dgm:cxn modelId="{F113206C-C56F-42D2-933F-1723637093DF}" type="presParOf" srcId="{ED54A30A-7A3D-4CA7-9029-BCBB9520A608}" destId="{DCECFCFB-2DAC-4BE6-9DFF-23D47C6F665C}" srcOrd="1" destOrd="0" presId="urn:microsoft.com/office/officeart/2005/8/layout/hierarchy2"/>
    <dgm:cxn modelId="{E3126388-77BB-4858-8DDC-63B6DF9FE4B3}" type="presParOf" srcId="{DCECFCFB-2DAC-4BE6-9DFF-23D47C6F665C}" destId="{19BC7AE9-5DDE-4E77-AC19-87A47C724A53}" srcOrd="0" destOrd="0" presId="urn:microsoft.com/office/officeart/2005/8/layout/hierarchy2"/>
    <dgm:cxn modelId="{44E0A02B-F4F6-4049-B3F8-154AAEF9EF64}" type="presParOf" srcId="{DCECFCFB-2DAC-4BE6-9DFF-23D47C6F665C}" destId="{563533A3-2476-4DBC-9DDA-A292D5EC345F}" srcOrd="1" destOrd="0" presId="urn:microsoft.com/office/officeart/2005/8/layout/hierarchy2"/>
    <dgm:cxn modelId="{0459E923-5B98-4D67-A91F-561E1C652431}" type="presParOf" srcId="{ED54A30A-7A3D-4CA7-9029-BCBB9520A608}" destId="{BEC6BDCC-F305-4244-AD12-9A0CC7543081}" srcOrd="2" destOrd="0" presId="urn:microsoft.com/office/officeart/2005/8/layout/hierarchy2"/>
    <dgm:cxn modelId="{90B7050A-21DF-462F-B26E-95813C073C0A}" type="presParOf" srcId="{BEC6BDCC-F305-4244-AD12-9A0CC7543081}" destId="{A1747219-E10E-45D1-9CA3-F59B844882D6}" srcOrd="0" destOrd="0" presId="urn:microsoft.com/office/officeart/2005/8/layout/hierarchy2"/>
    <dgm:cxn modelId="{351CC247-5167-4F9A-B082-31E00FDAC7A5}" type="presParOf" srcId="{ED54A30A-7A3D-4CA7-9029-BCBB9520A608}" destId="{EF28F6BF-F582-4966-811E-D8BB41B8C005}" srcOrd="3" destOrd="0" presId="urn:microsoft.com/office/officeart/2005/8/layout/hierarchy2"/>
    <dgm:cxn modelId="{593CE3C0-A54F-4A51-9B63-1792AF733FA7}" type="presParOf" srcId="{EF28F6BF-F582-4966-811E-D8BB41B8C005}" destId="{644DD5F2-24DF-4ABA-98EE-0BBFA5FD33F1}" srcOrd="0" destOrd="0" presId="urn:microsoft.com/office/officeart/2005/8/layout/hierarchy2"/>
    <dgm:cxn modelId="{20402BE3-BC5A-45CB-8F45-C926801FB06C}" type="presParOf" srcId="{EF28F6BF-F582-4966-811E-D8BB41B8C005}" destId="{7CB5CAD3-3FAA-4E5E-AA79-ACCBCF63FB2F}" srcOrd="1" destOrd="0" presId="urn:microsoft.com/office/officeart/2005/8/layout/hierarchy2"/>
    <dgm:cxn modelId="{5A2FA646-4693-4172-9305-6E5B2383F547}" type="presParOf" srcId="{ED54A30A-7A3D-4CA7-9029-BCBB9520A608}" destId="{F690041D-8CE7-4DD8-8BFA-A911E3841A95}" srcOrd="4" destOrd="0" presId="urn:microsoft.com/office/officeart/2005/8/layout/hierarchy2"/>
    <dgm:cxn modelId="{61C86B1B-C323-453D-B34A-C15AFF603068}" type="presParOf" srcId="{F690041D-8CE7-4DD8-8BFA-A911E3841A95}" destId="{EA556948-C5A5-42D5-B301-BE27BD860573}" srcOrd="0" destOrd="0" presId="urn:microsoft.com/office/officeart/2005/8/layout/hierarchy2"/>
    <dgm:cxn modelId="{2336828E-EC0B-4506-8BF2-0B3095608A6D}" type="presParOf" srcId="{ED54A30A-7A3D-4CA7-9029-BCBB9520A608}" destId="{68178A35-CC4C-4AB0-B810-ABDC0B615691}" srcOrd="5" destOrd="0" presId="urn:microsoft.com/office/officeart/2005/8/layout/hierarchy2"/>
    <dgm:cxn modelId="{C3203C13-BD02-4AFD-84D1-DB7DBADC635E}" type="presParOf" srcId="{68178A35-CC4C-4AB0-B810-ABDC0B615691}" destId="{8551EB75-C30E-4DBC-8285-2BD84E1D126A}" srcOrd="0" destOrd="0" presId="urn:microsoft.com/office/officeart/2005/8/layout/hierarchy2"/>
    <dgm:cxn modelId="{4856C7CD-27F6-4F32-BB3E-51CDF3E4C2CB}" type="presParOf" srcId="{68178A35-CC4C-4AB0-B810-ABDC0B615691}" destId="{71D05757-0B66-4249-BDB7-4F64614C74BE}" srcOrd="1" destOrd="0" presId="urn:microsoft.com/office/officeart/2005/8/layout/hierarchy2"/>
    <dgm:cxn modelId="{6C679C46-EDED-458D-A688-072988E03525}" type="presParOf" srcId="{B1A1CC05-A0E1-4356-A8DE-8403E6EBF2E2}" destId="{C558A3E1-A112-4C56-B0E7-538DDA8F3659}" srcOrd="4" destOrd="0" presId="urn:microsoft.com/office/officeart/2005/8/layout/hierarchy2"/>
    <dgm:cxn modelId="{81B8478C-87D7-42FD-89C4-376AAD548E76}" type="presParOf" srcId="{C558A3E1-A112-4C56-B0E7-538DDA8F3659}" destId="{7558B381-31DC-4EA5-AD51-872945351B98}" srcOrd="0" destOrd="0" presId="urn:microsoft.com/office/officeart/2005/8/layout/hierarchy2"/>
    <dgm:cxn modelId="{A16FB868-A301-4B20-BB07-CDFAF7E7824B}" type="presParOf" srcId="{B1A1CC05-A0E1-4356-A8DE-8403E6EBF2E2}" destId="{CB845ABE-7536-4913-BBD9-6E4B5FECB22B}" srcOrd="5" destOrd="0" presId="urn:microsoft.com/office/officeart/2005/8/layout/hierarchy2"/>
    <dgm:cxn modelId="{FA8D11CC-E432-41FD-B810-96AC6AFF5B25}" type="presParOf" srcId="{CB845ABE-7536-4913-BBD9-6E4B5FECB22B}" destId="{A67E2AC4-8059-492C-9F95-AFBFB0D9272C}" srcOrd="0" destOrd="0" presId="urn:microsoft.com/office/officeart/2005/8/layout/hierarchy2"/>
    <dgm:cxn modelId="{1F03D8C5-480A-4E66-B561-26EB0BBAAA77}" type="presParOf" srcId="{CB845ABE-7536-4913-BBD9-6E4B5FECB22B}" destId="{33738C8A-9A5C-420D-97F9-4028FC0FDDAC}" srcOrd="1" destOrd="0" presId="urn:microsoft.com/office/officeart/2005/8/layout/hierarchy2"/>
    <dgm:cxn modelId="{7B6EEA5D-79A2-4395-8679-7ABB99CA5AE6}" type="presParOf" srcId="{33738C8A-9A5C-420D-97F9-4028FC0FDDAC}" destId="{869C95AB-B4CC-421F-B611-63507D08381C}" srcOrd="0" destOrd="0" presId="urn:microsoft.com/office/officeart/2005/8/layout/hierarchy2"/>
    <dgm:cxn modelId="{5FAF6D9D-DF09-47AA-A696-09DDAD449A9D}" type="presParOf" srcId="{869C95AB-B4CC-421F-B611-63507D08381C}" destId="{9888DE39-2283-47AF-908E-B8826269717C}" srcOrd="0" destOrd="0" presId="urn:microsoft.com/office/officeart/2005/8/layout/hierarchy2"/>
    <dgm:cxn modelId="{9C36BF7A-3DC9-4C05-BF0C-54E2836262F1}" type="presParOf" srcId="{33738C8A-9A5C-420D-97F9-4028FC0FDDAC}" destId="{C812B45B-E1B4-47E2-9088-5E4D42BCAF79}" srcOrd="1" destOrd="0" presId="urn:microsoft.com/office/officeart/2005/8/layout/hierarchy2"/>
    <dgm:cxn modelId="{D52B642F-579C-4F2B-A0F8-B3ACA480C914}" type="presParOf" srcId="{C812B45B-E1B4-47E2-9088-5E4D42BCAF79}" destId="{EEC84820-7C67-42BA-94A0-D70DF0BF8D3B}" srcOrd="0" destOrd="0" presId="urn:microsoft.com/office/officeart/2005/8/layout/hierarchy2"/>
    <dgm:cxn modelId="{25CFF10C-1996-4AC3-8F2A-43259554A6C6}" type="presParOf" srcId="{C812B45B-E1B4-47E2-9088-5E4D42BCAF79}" destId="{67CCF2C8-8138-4D1F-A535-82681A7228DE}" srcOrd="1" destOrd="0" presId="urn:microsoft.com/office/officeart/2005/8/layout/hierarchy2"/>
    <dgm:cxn modelId="{E6EEA12C-7FA3-4873-88DC-A599B1F82957}" type="presParOf" srcId="{33738C8A-9A5C-420D-97F9-4028FC0FDDAC}" destId="{0D3ECCD4-D952-4AEA-9ADD-216C746FD3B5}" srcOrd="2" destOrd="0" presId="urn:microsoft.com/office/officeart/2005/8/layout/hierarchy2"/>
    <dgm:cxn modelId="{90EC3659-DAB8-4C27-A72B-6576103B2EB0}" type="presParOf" srcId="{0D3ECCD4-D952-4AEA-9ADD-216C746FD3B5}" destId="{1D95F9F4-DA95-4FB8-B83A-BB4A73A6A0FA}" srcOrd="0" destOrd="0" presId="urn:microsoft.com/office/officeart/2005/8/layout/hierarchy2"/>
    <dgm:cxn modelId="{6DB22338-5559-48F6-B5F3-A35774AC9318}" type="presParOf" srcId="{33738C8A-9A5C-420D-97F9-4028FC0FDDAC}" destId="{4AFDB424-8749-46B5-879F-4AD226F25CD6}" srcOrd="3" destOrd="0" presId="urn:microsoft.com/office/officeart/2005/8/layout/hierarchy2"/>
    <dgm:cxn modelId="{64E06CC4-856F-4A78-B820-DDF33BD5CDEE}" type="presParOf" srcId="{4AFDB424-8749-46B5-879F-4AD226F25CD6}" destId="{688EAD0F-0A75-45D0-93D0-7DC1B1C5BD8C}" srcOrd="0" destOrd="0" presId="urn:microsoft.com/office/officeart/2005/8/layout/hierarchy2"/>
    <dgm:cxn modelId="{4469077F-FF45-4817-9E0A-4D57A17DBF5D}" type="presParOf" srcId="{4AFDB424-8749-46B5-879F-4AD226F25CD6}" destId="{CCF01B2A-430A-4D68-8529-590CB61B962B}" srcOrd="1" destOrd="0" presId="urn:microsoft.com/office/officeart/2005/8/layout/hierarchy2"/>
    <dgm:cxn modelId="{ACA44232-833C-4446-9F67-3023D55F63FE}" type="presParOf" srcId="{33738C8A-9A5C-420D-97F9-4028FC0FDDAC}" destId="{4DD7C0EF-EEE2-43CB-A41A-131B0C3EF2AE}" srcOrd="4" destOrd="0" presId="urn:microsoft.com/office/officeart/2005/8/layout/hierarchy2"/>
    <dgm:cxn modelId="{28B4108B-AA68-4CCD-B537-7A5C174A48F7}" type="presParOf" srcId="{4DD7C0EF-EEE2-43CB-A41A-131B0C3EF2AE}" destId="{1543B95D-DDB9-49DF-8118-CBE72EE8D629}" srcOrd="0" destOrd="0" presId="urn:microsoft.com/office/officeart/2005/8/layout/hierarchy2"/>
    <dgm:cxn modelId="{B5BBC55F-53F1-45D5-8238-B91D3CACC074}" type="presParOf" srcId="{33738C8A-9A5C-420D-97F9-4028FC0FDDAC}" destId="{65CA8019-5A87-40F6-9448-4EE62A8EB99E}" srcOrd="5" destOrd="0" presId="urn:microsoft.com/office/officeart/2005/8/layout/hierarchy2"/>
    <dgm:cxn modelId="{D72C66A6-791C-41F0-A9D1-211573B9C37A}" type="presParOf" srcId="{65CA8019-5A87-40F6-9448-4EE62A8EB99E}" destId="{DD49C6D0-78FF-4D0A-975E-28506099885C}" srcOrd="0" destOrd="0" presId="urn:microsoft.com/office/officeart/2005/8/layout/hierarchy2"/>
    <dgm:cxn modelId="{DD016D7B-11D0-4334-9865-57C6D50F30F8}" type="presParOf" srcId="{65CA8019-5A87-40F6-9448-4EE62A8EB99E}" destId="{47F8159F-47DE-4301-B1B6-E38434776E2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A9165-02F2-42A7-B43C-C62BFAF49E72}">
      <dsp:nvSpPr>
        <dsp:cNvPr id="0" name=""/>
        <dsp:cNvSpPr/>
      </dsp:nvSpPr>
      <dsp:spPr>
        <a:xfrm>
          <a:off x="947807" y="1351721"/>
          <a:ext cx="2104095" cy="83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100" kern="1200" dirty="0"/>
            <a:t>数据</a:t>
          </a:r>
        </a:p>
      </dsp:txBody>
      <dsp:txXfrm>
        <a:off x="967098" y="1371012"/>
        <a:ext cx="2065513" cy="620057"/>
      </dsp:txXfrm>
    </dsp:sp>
    <dsp:sp modelId="{8F22A532-7329-499D-B767-AB5672C4A773}">
      <dsp:nvSpPr>
        <dsp:cNvPr id="0" name=""/>
        <dsp:cNvSpPr/>
      </dsp:nvSpPr>
      <dsp:spPr>
        <a:xfrm rot="20289657">
          <a:off x="1971536" y="644275"/>
          <a:ext cx="2589656" cy="2589656"/>
        </a:xfrm>
        <a:prstGeom prst="leftCircularArrow">
          <a:avLst>
            <a:gd name="adj1" fmla="val 4016"/>
            <a:gd name="adj2" fmla="val 504578"/>
            <a:gd name="adj3" fmla="val 2709715"/>
            <a:gd name="adj4" fmla="val 9454115"/>
            <a:gd name="adj5" fmla="val 468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0D767-5F48-4D4A-81F9-9329DDCBD7F4}">
      <dsp:nvSpPr>
        <dsp:cNvPr id="0" name=""/>
        <dsp:cNvSpPr/>
      </dsp:nvSpPr>
      <dsp:spPr>
        <a:xfrm>
          <a:off x="1545706" y="2274873"/>
          <a:ext cx="1583140" cy="473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习明奇</a:t>
          </a:r>
        </a:p>
      </dsp:txBody>
      <dsp:txXfrm>
        <a:off x="1559563" y="2288730"/>
        <a:ext cx="1555426" cy="445383"/>
      </dsp:txXfrm>
    </dsp:sp>
    <dsp:sp modelId="{B93C210D-DC9F-48BC-8418-72E843AD81FC}">
      <dsp:nvSpPr>
        <dsp:cNvPr id="0" name=""/>
        <dsp:cNvSpPr/>
      </dsp:nvSpPr>
      <dsp:spPr>
        <a:xfrm>
          <a:off x="3801832" y="1338471"/>
          <a:ext cx="2062413" cy="864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3100" kern="1200" dirty="0"/>
        </a:p>
      </dsp:txBody>
      <dsp:txXfrm>
        <a:off x="3821733" y="1543680"/>
        <a:ext cx="2022611" cy="639659"/>
      </dsp:txXfrm>
    </dsp:sp>
    <dsp:sp modelId="{982193BB-D43E-496C-A9E2-224D5376BF3E}">
      <dsp:nvSpPr>
        <dsp:cNvPr id="0" name=""/>
        <dsp:cNvSpPr/>
      </dsp:nvSpPr>
      <dsp:spPr>
        <a:xfrm rot="1157595">
          <a:off x="4798251" y="250867"/>
          <a:ext cx="2860466" cy="2860466"/>
        </a:xfrm>
        <a:prstGeom prst="circularArrow">
          <a:avLst>
            <a:gd name="adj1" fmla="val 3636"/>
            <a:gd name="adj2" fmla="val 452643"/>
            <a:gd name="adj3" fmla="val 19025801"/>
            <a:gd name="adj4" fmla="val 12229465"/>
            <a:gd name="adj5" fmla="val 42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5E184-7284-41DB-8AAB-19A74018240C}">
      <dsp:nvSpPr>
        <dsp:cNvPr id="0" name=""/>
        <dsp:cNvSpPr/>
      </dsp:nvSpPr>
      <dsp:spPr>
        <a:xfrm>
          <a:off x="4411247" y="768166"/>
          <a:ext cx="1518427" cy="447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王成</a:t>
          </a:r>
        </a:p>
      </dsp:txBody>
      <dsp:txXfrm>
        <a:off x="4424362" y="781281"/>
        <a:ext cx="1492197" cy="421557"/>
      </dsp:txXfrm>
    </dsp:sp>
    <dsp:sp modelId="{35CD57F2-48C3-4C2D-BD6D-5C5755CA16B0}">
      <dsp:nvSpPr>
        <dsp:cNvPr id="0" name=""/>
        <dsp:cNvSpPr/>
      </dsp:nvSpPr>
      <dsp:spPr>
        <a:xfrm>
          <a:off x="6614175" y="1368355"/>
          <a:ext cx="2116362" cy="80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100" kern="1200" dirty="0"/>
            <a:t>界面展示</a:t>
          </a:r>
        </a:p>
      </dsp:txBody>
      <dsp:txXfrm>
        <a:off x="6632700" y="1386880"/>
        <a:ext cx="2079312" cy="595450"/>
      </dsp:txXfrm>
    </dsp:sp>
    <dsp:sp modelId="{44E6227C-3835-44C5-8B63-152FD7C17678}">
      <dsp:nvSpPr>
        <dsp:cNvPr id="0" name=""/>
        <dsp:cNvSpPr/>
      </dsp:nvSpPr>
      <dsp:spPr>
        <a:xfrm>
          <a:off x="7313482" y="2288123"/>
          <a:ext cx="1498639" cy="446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张桐旺</a:t>
          </a:r>
        </a:p>
      </dsp:txBody>
      <dsp:txXfrm>
        <a:off x="7326562" y="2301203"/>
        <a:ext cx="1472479" cy="420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3389A-42E8-4E2F-BC95-08383CDEBFAC}">
      <dsp:nvSpPr>
        <dsp:cNvPr id="0" name=""/>
        <dsp:cNvSpPr/>
      </dsp:nvSpPr>
      <dsp:spPr>
        <a:xfrm>
          <a:off x="8354559" y="1976537"/>
          <a:ext cx="771487" cy="367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07"/>
              </a:lnTo>
              <a:lnTo>
                <a:pt x="771487" y="250207"/>
              </a:lnTo>
              <a:lnTo>
                <a:pt x="771487" y="3671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47371-C1F2-4DDD-9747-39BE8F455BCE}">
      <dsp:nvSpPr>
        <dsp:cNvPr id="0" name=""/>
        <dsp:cNvSpPr/>
      </dsp:nvSpPr>
      <dsp:spPr>
        <a:xfrm>
          <a:off x="7583072" y="1976537"/>
          <a:ext cx="771487" cy="367158"/>
        </a:xfrm>
        <a:custGeom>
          <a:avLst/>
          <a:gdLst/>
          <a:ahLst/>
          <a:cxnLst/>
          <a:rect l="0" t="0" r="0" b="0"/>
          <a:pathLst>
            <a:path>
              <a:moveTo>
                <a:pt x="771487" y="0"/>
              </a:moveTo>
              <a:lnTo>
                <a:pt x="771487" y="250207"/>
              </a:lnTo>
              <a:lnTo>
                <a:pt x="0" y="250207"/>
              </a:lnTo>
              <a:lnTo>
                <a:pt x="0" y="3671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8AA0C-5C39-44BD-B401-4A02C88D3D08}">
      <dsp:nvSpPr>
        <dsp:cNvPr id="0" name=""/>
        <dsp:cNvSpPr/>
      </dsp:nvSpPr>
      <dsp:spPr>
        <a:xfrm>
          <a:off x="5268608" y="807733"/>
          <a:ext cx="3085951" cy="367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07"/>
              </a:lnTo>
              <a:lnTo>
                <a:pt x="3085951" y="250207"/>
              </a:lnTo>
              <a:lnTo>
                <a:pt x="3085951" y="3671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F7B85-FC20-4261-A052-77A81908D9E6}">
      <dsp:nvSpPr>
        <dsp:cNvPr id="0" name=""/>
        <dsp:cNvSpPr/>
      </dsp:nvSpPr>
      <dsp:spPr>
        <a:xfrm>
          <a:off x="5268608" y="1976537"/>
          <a:ext cx="771487" cy="367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07"/>
              </a:lnTo>
              <a:lnTo>
                <a:pt x="771487" y="250207"/>
              </a:lnTo>
              <a:lnTo>
                <a:pt x="771487" y="3671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83182-70A1-477F-A87A-77656D4EB7AC}">
      <dsp:nvSpPr>
        <dsp:cNvPr id="0" name=""/>
        <dsp:cNvSpPr/>
      </dsp:nvSpPr>
      <dsp:spPr>
        <a:xfrm>
          <a:off x="4497120" y="1976537"/>
          <a:ext cx="771487" cy="367158"/>
        </a:xfrm>
        <a:custGeom>
          <a:avLst/>
          <a:gdLst/>
          <a:ahLst/>
          <a:cxnLst/>
          <a:rect l="0" t="0" r="0" b="0"/>
          <a:pathLst>
            <a:path>
              <a:moveTo>
                <a:pt x="771487" y="0"/>
              </a:moveTo>
              <a:lnTo>
                <a:pt x="771487" y="250207"/>
              </a:lnTo>
              <a:lnTo>
                <a:pt x="0" y="250207"/>
              </a:lnTo>
              <a:lnTo>
                <a:pt x="0" y="3671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3B6DF-F584-4613-8A91-C609DAA438D7}">
      <dsp:nvSpPr>
        <dsp:cNvPr id="0" name=""/>
        <dsp:cNvSpPr/>
      </dsp:nvSpPr>
      <dsp:spPr>
        <a:xfrm>
          <a:off x="5222888" y="807733"/>
          <a:ext cx="91440" cy="3671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71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71554-A1F9-42C6-8292-74CB303D5E15}">
      <dsp:nvSpPr>
        <dsp:cNvPr id="0" name=""/>
        <dsp:cNvSpPr/>
      </dsp:nvSpPr>
      <dsp:spPr>
        <a:xfrm>
          <a:off x="2182657" y="1976537"/>
          <a:ext cx="771487" cy="367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07"/>
              </a:lnTo>
              <a:lnTo>
                <a:pt x="771487" y="250207"/>
              </a:lnTo>
              <a:lnTo>
                <a:pt x="771487" y="3671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2397D-97B8-4ADF-8E08-4FA4C801C3E9}">
      <dsp:nvSpPr>
        <dsp:cNvPr id="0" name=""/>
        <dsp:cNvSpPr/>
      </dsp:nvSpPr>
      <dsp:spPr>
        <a:xfrm>
          <a:off x="1411169" y="3145341"/>
          <a:ext cx="771487" cy="367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07"/>
              </a:lnTo>
              <a:lnTo>
                <a:pt x="771487" y="250207"/>
              </a:lnTo>
              <a:lnTo>
                <a:pt x="771487" y="3671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99641-5643-4FAB-A7EE-CC5009527BB7}">
      <dsp:nvSpPr>
        <dsp:cNvPr id="0" name=""/>
        <dsp:cNvSpPr/>
      </dsp:nvSpPr>
      <dsp:spPr>
        <a:xfrm>
          <a:off x="639681" y="3145341"/>
          <a:ext cx="771487" cy="367158"/>
        </a:xfrm>
        <a:custGeom>
          <a:avLst/>
          <a:gdLst/>
          <a:ahLst/>
          <a:cxnLst/>
          <a:rect l="0" t="0" r="0" b="0"/>
          <a:pathLst>
            <a:path>
              <a:moveTo>
                <a:pt x="771487" y="0"/>
              </a:moveTo>
              <a:lnTo>
                <a:pt x="771487" y="250207"/>
              </a:lnTo>
              <a:lnTo>
                <a:pt x="0" y="250207"/>
              </a:lnTo>
              <a:lnTo>
                <a:pt x="0" y="3671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87372-F433-41DC-99C6-2ECA3F54C49A}">
      <dsp:nvSpPr>
        <dsp:cNvPr id="0" name=""/>
        <dsp:cNvSpPr/>
      </dsp:nvSpPr>
      <dsp:spPr>
        <a:xfrm>
          <a:off x="1411169" y="1976537"/>
          <a:ext cx="771487" cy="367158"/>
        </a:xfrm>
        <a:custGeom>
          <a:avLst/>
          <a:gdLst/>
          <a:ahLst/>
          <a:cxnLst/>
          <a:rect l="0" t="0" r="0" b="0"/>
          <a:pathLst>
            <a:path>
              <a:moveTo>
                <a:pt x="771487" y="0"/>
              </a:moveTo>
              <a:lnTo>
                <a:pt x="771487" y="250207"/>
              </a:lnTo>
              <a:lnTo>
                <a:pt x="0" y="250207"/>
              </a:lnTo>
              <a:lnTo>
                <a:pt x="0" y="36715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57DFA-F0F4-46C0-B8BB-01D5BDD3A93D}">
      <dsp:nvSpPr>
        <dsp:cNvPr id="0" name=""/>
        <dsp:cNvSpPr/>
      </dsp:nvSpPr>
      <dsp:spPr>
        <a:xfrm>
          <a:off x="2182657" y="807733"/>
          <a:ext cx="3085951" cy="367158"/>
        </a:xfrm>
        <a:custGeom>
          <a:avLst/>
          <a:gdLst/>
          <a:ahLst/>
          <a:cxnLst/>
          <a:rect l="0" t="0" r="0" b="0"/>
          <a:pathLst>
            <a:path>
              <a:moveTo>
                <a:pt x="3085951" y="0"/>
              </a:moveTo>
              <a:lnTo>
                <a:pt x="3085951" y="250207"/>
              </a:lnTo>
              <a:lnTo>
                <a:pt x="0" y="250207"/>
              </a:lnTo>
              <a:lnTo>
                <a:pt x="0" y="3671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D2343-5649-4768-AB55-E2819B042266}">
      <dsp:nvSpPr>
        <dsp:cNvPr id="0" name=""/>
        <dsp:cNvSpPr/>
      </dsp:nvSpPr>
      <dsp:spPr>
        <a:xfrm>
          <a:off x="4637391" y="6087"/>
          <a:ext cx="1262434" cy="801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1B328-853A-4C5C-B2B9-3A6157575766}">
      <dsp:nvSpPr>
        <dsp:cNvPr id="0" name=""/>
        <dsp:cNvSpPr/>
      </dsp:nvSpPr>
      <dsp:spPr>
        <a:xfrm>
          <a:off x="4777661" y="139344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项目架构</a:t>
          </a:r>
        </a:p>
      </dsp:txBody>
      <dsp:txXfrm>
        <a:off x="4801140" y="162823"/>
        <a:ext cx="1215476" cy="754687"/>
      </dsp:txXfrm>
    </dsp:sp>
    <dsp:sp modelId="{5CF856F7-D277-4144-B2C3-C28EA7BA295F}">
      <dsp:nvSpPr>
        <dsp:cNvPr id="0" name=""/>
        <dsp:cNvSpPr/>
      </dsp:nvSpPr>
      <dsp:spPr>
        <a:xfrm>
          <a:off x="1551440" y="1174891"/>
          <a:ext cx="1262434" cy="801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0F0D1-55C4-4228-82EC-0CE205CEDC86}">
      <dsp:nvSpPr>
        <dsp:cNvPr id="0" name=""/>
        <dsp:cNvSpPr/>
      </dsp:nvSpPr>
      <dsp:spPr>
        <a:xfrm>
          <a:off x="1691710" y="1308148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</a:t>
          </a:r>
        </a:p>
      </dsp:txBody>
      <dsp:txXfrm>
        <a:off x="1715189" y="1331627"/>
        <a:ext cx="1215476" cy="754687"/>
      </dsp:txXfrm>
    </dsp:sp>
    <dsp:sp modelId="{C95D6E22-DA7B-4FED-B0E6-F3EE01539A99}">
      <dsp:nvSpPr>
        <dsp:cNvPr id="0" name=""/>
        <dsp:cNvSpPr/>
      </dsp:nvSpPr>
      <dsp:spPr>
        <a:xfrm>
          <a:off x="779952" y="2343695"/>
          <a:ext cx="1262434" cy="801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72003-1E6A-4E5F-AAC0-8F9A0CB7203E}">
      <dsp:nvSpPr>
        <dsp:cNvPr id="0" name=""/>
        <dsp:cNvSpPr/>
      </dsp:nvSpPr>
      <dsp:spPr>
        <a:xfrm>
          <a:off x="920222" y="2476952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影院信息</a:t>
          </a:r>
        </a:p>
      </dsp:txBody>
      <dsp:txXfrm>
        <a:off x="943701" y="2500431"/>
        <a:ext cx="1215476" cy="754687"/>
      </dsp:txXfrm>
    </dsp:sp>
    <dsp:sp modelId="{E603FD5F-2C38-4AAA-9334-9AD500044007}">
      <dsp:nvSpPr>
        <dsp:cNvPr id="0" name=""/>
        <dsp:cNvSpPr/>
      </dsp:nvSpPr>
      <dsp:spPr>
        <a:xfrm>
          <a:off x="8464" y="3512499"/>
          <a:ext cx="1262434" cy="801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37796-3CD4-46D1-8A6F-FEE1E99C7D40}">
      <dsp:nvSpPr>
        <dsp:cNvPr id="0" name=""/>
        <dsp:cNvSpPr/>
      </dsp:nvSpPr>
      <dsp:spPr>
        <a:xfrm>
          <a:off x="148735" y="3645756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影院排片信息</a:t>
          </a:r>
        </a:p>
      </dsp:txBody>
      <dsp:txXfrm>
        <a:off x="172214" y="3669235"/>
        <a:ext cx="1215476" cy="754687"/>
      </dsp:txXfrm>
    </dsp:sp>
    <dsp:sp modelId="{40AB302E-D2D1-41B3-84F8-BBA8119199DE}">
      <dsp:nvSpPr>
        <dsp:cNvPr id="0" name=""/>
        <dsp:cNvSpPr/>
      </dsp:nvSpPr>
      <dsp:spPr>
        <a:xfrm>
          <a:off x="1551440" y="3512499"/>
          <a:ext cx="1262434" cy="801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05415-2F1A-4014-8C23-687AB25F3148}">
      <dsp:nvSpPr>
        <dsp:cNvPr id="0" name=""/>
        <dsp:cNvSpPr/>
      </dsp:nvSpPr>
      <dsp:spPr>
        <a:xfrm>
          <a:off x="1691710" y="3645756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电影票价时段</a:t>
          </a:r>
        </a:p>
      </dsp:txBody>
      <dsp:txXfrm>
        <a:off x="1715189" y="3669235"/>
        <a:ext cx="1215476" cy="754687"/>
      </dsp:txXfrm>
    </dsp:sp>
    <dsp:sp modelId="{E8D5EEFF-4FAE-4121-B008-3B643D2F44B3}">
      <dsp:nvSpPr>
        <dsp:cNvPr id="0" name=""/>
        <dsp:cNvSpPr/>
      </dsp:nvSpPr>
      <dsp:spPr>
        <a:xfrm>
          <a:off x="2322927" y="2343695"/>
          <a:ext cx="1262434" cy="801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158CE-C2BA-453A-AD19-2D54D6A1DDBC}">
      <dsp:nvSpPr>
        <dsp:cNvPr id="0" name=""/>
        <dsp:cNvSpPr/>
      </dsp:nvSpPr>
      <dsp:spPr>
        <a:xfrm>
          <a:off x="2463198" y="2476952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当前院线电影信息</a:t>
          </a:r>
        </a:p>
      </dsp:txBody>
      <dsp:txXfrm>
        <a:off x="2486677" y="2500431"/>
        <a:ext cx="1215476" cy="754687"/>
      </dsp:txXfrm>
    </dsp:sp>
    <dsp:sp modelId="{812B2C0C-66A1-4403-868D-CE8271ACC836}">
      <dsp:nvSpPr>
        <dsp:cNvPr id="0" name=""/>
        <dsp:cNvSpPr/>
      </dsp:nvSpPr>
      <dsp:spPr>
        <a:xfrm>
          <a:off x="4637391" y="1174891"/>
          <a:ext cx="1262434" cy="801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3CD9B-298D-4F4E-86CA-F8B53AB6DBD3}">
      <dsp:nvSpPr>
        <dsp:cNvPr id="0" name=""/>
        <dsp:cNvSpPr/>
      </dsp:nvSpPr>
      <dsp:spPr>
        <a:xfrm>
          <a:off x="4777661" y="1308148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后端</a:t>
          </a:r>
        </a:p>
      </dsp:txBody>
      <dsp:txXfrm>
        <a:off x="4801140" y="1331627"/>
        <a:ext cx="1215476" cy="754687"/>
      </dsp:txXfrm>
    </dsp:sp>
    <dsp:sp modelId="{07D2807E-CEF8-4AF2-A13A-832D255E9FB7}">
      <dsp:nvSpPr>
        <dsp:cNvPr id="0" name=""/>
        <dsp:cNvSpPr/>
      </dsp:nvSpPr>
      <dsp:spPr>
        <a:xfrm>
          <a:off x="3865903" y="2343695"/>
          <a:ext cx="1262434" cy="801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95F98-58B1-4275-B53E-B0CA8A9E6788}">
      <dsp:nvSpPr>
        <dsp:cNvPr id="0" name=""/>
        <dsp:cNvSpPr/>
      </dsp:nvSpPr>
      <dsp:spPr>
        <a:xfrm>
          <a:off x="4006174" y="2476952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登录注册</a:t>
          </a:r>
        </a:p>
      </dsp:txBody>
      <dsp:txXfrm>
        <a:off x="4029653" y="2500431"/>
        <a:ext cx="1215476" cy="754687"/>
      </dsp:txXfrm>
    </dsp:sp>
    <dsp:sp modelId="{C651DD98-2224-4C83-AA29-1042AA93EF95}">
      <dsp:nvSpPr>
        <dsp:cNvPr id="0" name=""/>
        <dsp:cNvSpPr/>
      </dsp:nvSpPr>
      <dsp:spPr>
        <a:xfrm>
          <a:off x="5408879" y="2343695"/>
          <a:ext cx="1262434" cy="801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6A228-A72E-4A87-9D91-147E0FB08D34}">
      <dsp:nvSpPr>
        <dsp:cNvPr id="0" name=""/>
        <dsp:cNvSpPr/>
      </dsp:nvSpPr>
      <dsp:spPr>
        <a:xfrm>
          <a:off x="5549149" y="2476952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权限管理</a:t>
          </a:r>
        </a:p>
      </dsp:txBody>
      <dsp:txXfrm>
        <a:off x="5572628" y="2500431"/>
        <a:ext cx="1215476" cy="754687"/>
      </dsp:txXfrm>
    </dsp:sp>
    <dsp:sp modelId="{68BB845F-D182-40EF-93D8-392967593F40}">
      <dsp:nvSpPr>
        <dsp:cNvPr id="0" name=""/>
        <dsp:cNvSpPr/>
      </dsp:nvSpPr>
      <dsp:spPr>
        <a:xfrm>
          <a:off x="7723342" y="1174891"/>
          <a:ext cx="1262434" cy="801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40E5F-0BA7-4976-98BE-D5C8E67E71E0}">
      <dsp:nvSpPr>
        <dsp:cNvPr id="0" name=""/>
        <dsp:cNvSpPr/>
      </dsp:nvSpPr>
      <dsp:spPr>
        <a:xfrm>
          <a:off x="7863613" y="1308148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展示</a:t>
          </a:r>
        </a:p>
      </dsp:txBody>
      <dsp:txXfrm>
        <a:off x="7887092" y="1331627"/>
        <a:ext cx="1215476" cy="754687"/>
      </dsp:txXfrm>
    </dsp:sp>
    <dsp:sp modelId="{8534A506-170A-4D04-98FE-4E25FAB8972C}">
      <dsp:nvSpPr>
        <dsp:cNvPr id="0" name=""/>
        <dsp:cNvSpPr/>
      </dsp:nvSpPr>
      <dsp:spPr>
        <a:xfrm>
          <a:off x="6951854" y="2343695"/>
          <a:ext cx="1262434" cy="801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2FC65-0BEE-4E5A-B76A-E9813DD83455}">
      <dsp:nvSpPr>
        <dsp:cNvPr id="0" name=""/>
        <dsp:cNvSpPr/>
      </dsp:nvSpPr>
      <dsp:spPr>
        <a:xfrm>
          <a:off x="7092125" y="2476952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票价展示</a:t>
          </a:r>
        </a:p>
      </dsp:txBody>
      <dsp:txXfrm>
        <a:off x="7115604" y="2500431"/>
        <a:ext cx="1215476" cy="754687"/>
      </dsp:txXfrm>
    </dsp:sp>
    <dsp:sp modelId="{FF83C775-B5BC-4722-8FAB-476BE8951AD3}">
      <dsp:nvSpPr>
        <dsp:cNvPr id="0" name=""/>
        <dsp:cNvSpPr/>
      </dsp:nvSpPr>
      <dsp:spPr>
        <a:xfrm>
          <a:off x="8494830" y="2343695"/>
          <a:ext cx="1262434" cy="8016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67997-BD34-4357-8097-533780A29FAC}">
      <dsp:nvSpPr>
        <dsp:cNvPr id="0" name=""/>
        <dsp:cNvSpPr/>
      </dsp:nvSpPr>
      <dsp:spPr>
        <a:xfrm>
          <a:off x="8635100" y="2476952"/>
          <a:ext cx="1262434" cy="801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时段展示</a:t>
          </a:r>
        </a:p>
      </dsp:txBody>
      <dsp:txXfrm>
        <a:off x="8658579" y="2500431"/>
        <a:ext cx="1215476" cy="754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50CC7-40AE-4265-B9B6-44791EE7DBDA}">
      <dsp:nvSpPr>
        <dsp:cNvPr id="0" name=""/>
        <dsp:cNvSpPr/>
      </dsp:nvSpPr>
      <dsp:spPr>
        <a:xfrm>
          <a:off x="174128" y="2381"/>
          <a:ext cx="2515195" cy="150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注册</a:t>
          </a:r>
        </a:p>
      </dsp:txBody>
      <dsp:txXfrm>
        <a:off x="218329" y="46582"/>
        <a:ext cx="2426793" cy="1420715"/>
      </dsp:txXfrm>
    </dsp:sp>
    <dsp:sp modelId="{413EFAC7-8B57-422E-9EE7-062127DBD605}">
      <dsp:nvSpPr>
        <dsp:cNvPr id="0" name=""/>
        <dsp:cNvSpPr/>
      </dsp:nvSpPr>
      <dsp:spPr>
        <a:xfrm>
          <a:off x="2910661" y="445055"/>
          <a:ext cx="533221" cy="623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0" kern="1200"/>
        </a:p>
      </dsp:txBody>
      <dsp:txXfrm>
        <a:off x="2910661" y="569809"/>
        <a:ext cx="373255" cy="374260"/>
      </dsp:txXfrm>
    </dsp:sp>
    <dsp:sp modelId="{44648756-9C22-4CD4-8B31-23E166D5381A}">
      <dsp:nvSpPr>
        <dsp:cNvPr id="0" name=""/>
        <dsp:cNvSpPr/>
      </dsp:nvSpPr>
      <dsp:spPr>
        <a:xfrm>
          <a:off x="3695402" y="2381"/>
          <a:ext cx="2515195" cy="150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登录</a:t>
          </a:r>
        </a:p>
      </dsp:txBody>
      <dsp:txXfrm>
        <a:off x="3739603" y="46582"/>
        <a:ext cx="2426793" cy="1420715"/>
      </dsp:txXfrm>
    </dsp:sp>
    <dsp:sp modelId="{8D6A7420-FA88-46B3-B4FC-58E4A4A6F8C9}">
      <dsp:nvSpPr>
        <dsp:cNvPr id="0" name=""/>
        <dsp:cNvSpPr/>
      </dsp:nvSpPr>
      <dsp:spPr>
        <a:xfrm>
          <a:off x="6431934" y="445055"/>
          <a:ext cx="533221" cy="623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0" kern="1200"/>
        </a:p>
      </dsp:txBody>
      <dsp:txXfrm>
        <a:off x="6431934" y="569809"/>
        <a:ext cx="373255" cy="374260"/>
      </dsp:txXfrm>
    </dsp:sp>
    <dsp:sp modelId="{EAED6BBF-B62E-4129-A03A-26ECE80D43C0}">
      <dsp:nvSpPr>
        <dsp:cNvPr id="0" name=""/>
        <dsp:cNvSpPr/>
      </dsp:nvSpPr>
      <dsp:spPr>
        <a:xfrm>
          <a:off x="7216675" y="2381"/>
          <a:ext cx="2515195" cy="150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首页展示</a:t>
          </a:r>
        </a:p>
      </dsp:txBody>
      <dsp:txXfrm>
        <a:off x="7260876" y="46582"/>
        <a:ext cx="2426793" cy="1420715"/>
      </dsp:txXfrm>
    </dsp:sp>
    <dsp:sp modelId="{6C2ABF31-3859-4D0F-BF10-DBC0A81CD750}">
      <dsp:nvSpPr>
        <dsp:cNvPr id="0" name=""/>
        <dsp:cNvSpPr/>
      </dsp:nvSpPr>
      <dsp:spPr>
        <a:xfrm rot="5400000">
          <a:off x="8207662" y="1687562"/>
          <a:ext cx="533221" cy="623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900" kern="1200"/>
        </a:p>
      </dsp:txBody>
      <dsp:txXfrm rot="-5400000">
        <a:off x="8287143" y="1732835"/>
        <a:ext cx="374260" cy="373255"/>
      </dsp:txXfrm>
    </dsp:sp>
    <dsp:sp modelId="{72FBCE79-7BDA-483E-B4F9-F6D19BA533A5}">
      <dsp:nvSpPr>
        <dsp:cNvPr id="0" name=""/>
        <dsp:cNvSpPr/>
      </dsp:nvSpPr>
      <dsp:spPr>
        <a:xfrm>
          <a:off x="7216675" y="2517576"/>
          <a:ext cx="2515195" cy="150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影院信息展示</a:t>
          </a:r>
        </a:p>
      </dsp:txBody>
      <dsp:txXfrm>
        <a:off x="7260876" y="2561777"/>
        <a:ext cx="2426793" cy="1420715"/>
      </dsp:txXfrm>
    </dsp:sp>
    <dsp:sp modelId="{E26798BF-9D06-4F44-8588-C2B5EC556DF1}">
      <dsp:nvSpPr>
        <dsp:cNvPr id="0" name=""/>
        <dsp:cNvSpPr/>
      </dsp:nvSpPr>
      <dsp:spPr>
        <a:xfrm rot="10800000">
          <a:off x="6462117" y="2960250"/>
          <a:ext cx="533221" cy="623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0" kern="1200"/>
        </a:p>
      </dsp:txBody>
      <dsp:txXfrm rot="10800000">
        <a:off x="6622083" y="3085004"/>
        <a:ext cx="373255" cy="374260"/>
      </dsp:txXfrm>
    </dsp:sp>
    <dsp:sp modelId="{25DDCB77-3F6B-4650-9B35-E5D022A5EBF5}">
      <dsp:nvSpPr>
        <dsp:cNvPr id="0" name=""/>
        <dsp:cNvSpPr/>
      </dsp:nvSpPr>
      <dsp:spPr>
        <a:xfrm>
          <a:off x="3695402" y="2517576"/>
          <a:ext cx="2515195" cy="150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电影票价时段选择</a:t>
          </a:r>
        </a:p>
      </dsp:txBody>
      <dsp:txXfrm>
        <a:off x="3739603" y="2561777"/>
        <a:ext cx="2426793" cy="1420715"/>
      </dsp:txXfrm>
    </dsp:sp>
    <dsp:sp modelId="{11CC2669-631D-4E97-BD45-1FD438FEADFF}">
      <dsp:nvSpPr>
        <dsp:cNvPr id="0" name=""/>
        <dsp:cNvSpPr/>
      </dsp:nvSpPr>
      <dsp:spPr>
        <a:xfrm rot="10800000">
          <a:off x="2940843" y="2960250"/>
          <a:ext cx="533221" cy="623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0" kern="1200"/>
        </a:p>
      </dsp:txBody>
      <dsp:txXfrm rot="10800000">
        <a:off x="3100809" y="3085004"/>
        <a:ext cx="373255" cy="374260"/>
      </dsp:txXfrm>
    </dsp:sp>
    <dsp:sp modelId="{C2725569-9B98-4B38-8190-AD66FB5D9184}">
      <dsp:nvSpPr>
        <dsp:cNvPr id="0" name=""/>
        <dsp:cNvSpPr/>
      </dsp:nvSpPr>
      <dsp:spPr>
        <a:xfrm>
          <a:off x="174128" y="2517576"/>
          <a:ext cx="2515195" cy="1509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跳转购买</a:t>
          </a:r>
        </a:p>
      </dsp:txBody>
      <dsp:txXfrm>
        <a:off x="218329" y="2561777"/>
        <a:ext cx="2426793" cy="14207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17DD6-C2BD-4A48-BA65-EE0598FB69BE}">
      <dsp:nvSpPr>
        <dsp:cNvPr id="0" name=""/>
        <dsp:cNvSpPr/>
      </dsp:nvSpPr>
      <dsp:spPr>
        <a:xfrm>
          <a:off x="800146" y="1477824"/>
          <a:ext cx="972094" cy="486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数据</a:t>
          </a:r>
        </a:p>
      </dsp:txBody>
      <dsp:txXfrm>
        <a:off x="814382" y="1492060"/>
        <a:ext cx="943622" cy="457575"/>
      </dsp:txXfrm>
    </dsp:sp>
    <dsp:sp modelId="{34DE52C2-0EC5-45D0-8BB8-01FFE9C53468}">
      <dsp:nvSpPr>
        <dsp:cNvPr id="0" name=""/>
        <dsp:cNvSpPr/>
      </dsp:nvSpPr>
      <dsp:spPr>
        <a:xfrm rot="19984591">
          <a:off x="1647919" y="1190105"/>
          <a:ext cx="229399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293995" y="113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2737567" y="1144137"/>
        <a:ext cx="114699" cy="114699"/>
      </dsp:txXfrm>
    </dsp:sp>
    <dsp:sp modelId="{03C43163-A577-4F6C-A489-C4264CE35C97}">
      <dsp:nvSpPr>
        <dsp:cNvPr id="0" name=""/>
        <dsp:cNvSpPr/>
      </dsp:nvSpPr>
      <dsp:spPr>
        <a:xfrm>
          <a:off x="3817594" y="439103"/>
          <a:ext cx="972094" cy="486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院线电影数据</a:t>
          </a:r>
        </a:p>
      </dsp:txBody>
      <dsp:txXfrm>
        <a:off x="3831830" y="453339"/>
        <a:ext cx="943622" cy="457575"/>
      </dsp:txXfrm>
    </dsp:sp>
    <dsp:sp modelId="{EDD14F93-F868-4E20-8FC0-99EC523EB727}">
      <dsp:nvSpPr>
        <dsp:cNvPr id="0" name=""/>
        <dsp:cNvSpPr/>
      </dsp:nvSpPr>
      <dsp:spPr>
        <a:xfrm rot="20229459">
          <a:off x="4745514" y="452084"/>
          <a:ext cx="112654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26543" y="113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80622" y="435303"/>
        <a:ext cx="56327" cy="56327"/>
      </dsp:txXfrm>
    </dsp:sp>
    <dsp:sp modelId="{1F9159C7-78DA-411D-B419-158148F1FC39}">
      <dsp:nvSpPr>
        <dsp:cNvPr id="0" name=""/>
        <dsp:cNvSpPr/>
      </dsp:nvSpPr>
      <dsp:spPr>
        <a:xfrm>
          <a:off x="5827884" y="1782"/>
          <a:ext cx="972094" cy="486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豆瓣</a:t>
          </a:r>
        </a:p>
      </dsp:txBody>
      <dsp:txXfrm>
        <a:off x="5842120" y="16018"/>
        <a:ext cx="943622" cy="457575"/>
      </dsp:txXfrm>
    </dsp:sp>
    <dsp:sp modelId="{A58521AB-EFCE-4F7B-8B87-B267EA597E56}">
      <dsp:nvSpPr>
        <dsp:cNvPr id="0" name=""/>
        <dsp:cNvSpPr/>
      </dsp:nvSpPr>
      <dsp:spPr>
        <a:xfrm rot="73812">
          <a:off x="1772009" y="1731000"/>
          <a:ext cx="200605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006057" y="113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724886" y="1692231"/>
        <a:ext cx="100302" cy="100302"/>
      </dsp:txXfrm>
    </dsp:sp>
    <dsp:sp modelId="{30A23F2C-786D-4C42-A48D-246DC6C4383E}">
      <dsp:nvSpPr>
        <dsp:cNvPr id="0" name=""/>
        <dsp:cNvSpPr/>
      </dsp:nvSpPr>
      <dsp:spPr>
        <a:xfrm>
          <a:off x="3777835" y="1520893"/>
          <a:ext cx="972094" cy="486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影院数据</a:t>
          </a:r>
        </a:p>
      </dsp:txBody>
      <dsp:txXfrm>
        <a:off x="3792071" y="1535129"/>
        <a:ext cx="943622" cy="457575"/>
      </dsp:txXfrm>
    </dsp:sp>
    <dsp:sp modelId="{054CFD1C-6297-48D5-8902-647BF49D4A42}">
      <dsp:nvSpPr>
        <dsp:cNvPr id="0" name=""/>
        <dsp:cNvSpPr/>
      </dsp:nvSpPr>
      <dsp:spPr>
        <a:xfrm rot="19098473">
          <a:off x="4567123" y="1272456"/>
          <a:ext cx="144356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43567" y="113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52817" y="1247749"/>
        <a:ext cx="72178" cy="72178"/>
      </dsp:txXfrm>
    </dsp:sp>
    <dsp:sp modelId="{19BC7AE9-5DDE-4E77-AC19-87A47C724A53}">
      <dsp:nvSpPr>
        <dsp:cNvPr id="0" name=""/>
        <dsp:cNvSpPr/>
      </dsp:nvSpPr>
      <dsp:spPr>
        <a:xfrm>
          <a:off x="5827884" y="560736"/>
          <a:ext cx="972094" cy="486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淘票票影院</a:t>
          </a:r>
        </a:p>
      </dsp:txBody>
      <dsp:txXfrm>
        <a:off x="5842120" y="574972"/>
        <a:ext cx="943622" cy="457575"/>
      </dsp:txXfrm>
    </dsp:sp>
    <dsp:sp modelId="{BEC6BDCC-F305-4244-AD12-9A0CC7543081}">
      <dsp:nvSpPr>
        <dsp:cNvPr id="0" name=""/>
        <dsp:cNvSpPr/>
      </dsp:nvSpPr>
      <dsp:spPr>
        <a:xfrm rot="20375118">
          <a:off x="4713809" y="1551933"/>
          <a:ext cx="1150195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50195" y="113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60152" y="1534560"/>
        <a:ext cx="57509" cy="57509"/>
      </dsp:txXfrm>
    </dsp:sp>
    <dsp:sp modelId="{644DD5F2-24DF-4ABA-98EE-0BBFA5FD33F1}">
      <dsp:nvSpPr>
        <dsp:cNvPr id="0" name=""/>
        <dsp:cNvSpPr/>
      </dsp:nvSpPr>
      <dsp:spPr>
        <a:xfrm>
          <a:off x="5827884" y="1119690"/>
          <a:ext cx="972094" cy="486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糯米影院</a:t>
          </a:r>
        </a:p>
      </dsp:txBody>
      <dsp:txXfrm>
        <a:off x="5842120" y="1133926"/>
        <a:ext cx="943622" cy="457575"/>
      </dsp:txXfrm>
    </dsp:sp>
    <dsp:sp modelId="{F690041D-8CE7-4DD8-8BFA-A911E3841A95}">
      <dsp:nvSpPr>
        <dsp:cNvPr id="0" name=""/>
        <dsp:cNvSpPr/>
      </dsp:nvSpPr>
      <dsp:spPr>
        <a:xfrm rot="499545">
          <a:off x="4744188" y="1831410"/>
          <a:ext cx="108943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89436" y="113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61671" y="1815556"/>
        <a:ext cx="54471" cy="54471"/>
      </dsp:txXfrm>
    </dsp:sp>
    <dsp:sp modelId="{8551EB75-C30E-4DBC-8285-2BD84E1D126A}">
      <dsp:nvSpPr>
        <dsp:cNvPr id="0" name=""/>
        <dsp:cNvSpPr/>
      </dsp:nvSpPr>
      <dsp:spPr>
        <a:xfrm>
          <a:off x="5827884" y="1678644"/>
          <a:ext cx="972094" cy="486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猫眼影院</a:t>
          </a:r>
        </a:p>
      </dsp:txBody>
      <dsp:txXfrm>
        <a:off x="5842120" y="1692880"/>
        <a:ext cx="943622" cy="457575"/>
      </dsp:txXfrm>
    </dsp:sp>
    <dsp:sp modelId="{C558A3E1-A112-4C56-B0E7-538DDA8F3659}">
      <dsp:nvSpPr>
        <dsp:cNvPr id="0" name=""/>
        <dsp:cNvSpPr/>
      </dsp:nvSpPr>
      <dsp:spPr>
        <a:xfrm rot="1988519">
          <a:off x="1579982" y="2355578"/>
          <a:ext cx="236361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363612" y="1138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2702697" y="2307870"/>
        <a:ext cx="118180" cy="118180"/>
      </dsp:txXfrm>
    </dsp:sp>
    <dsp:sp modelId="{A67E2AC4-8059-492C-9F95-AFBFB0D9272C}">
      <dsp:nvSpPr>
        <dsp:cNvPr id="0" name=""/>
        <dsp:cNvSpPr/>
      </dsp:nvSpPr>
      <dsp:spPr>
        <a:xfrm>
          <a:off x="3751336" y="2770048"/>
          <a:ext cx="972094" cy="486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电影数据</a:t>
          </a:r>
        </a:p>
      </dsp:txBody>
      <dsp:txXfrm>
        <a:off x="3765572" y="2784284"/>
        <a:ext cx="943622" cy="457575"/>
      </dsp:txXfrm>
    </dsp:sp>
    <dsp:sp modelId="{869C95AB-B4CC-421F-B611-63507D08381C}">
      <dsp:nvSpPr>
        <dsp:cNvPr id="0" name=""/>
        <dsp:cNvSpPr/>
      </dsp:nvSpPr>
      <dsp:spPr>
        <a:xfrm rot="20055696">
          <a:off x="4662607" y="2735465"/>
          <a:ext cx="122610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26100" y="113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45004" y="2716195"/>
        <a:ext cx="61305" cy="61305"/>
      </dsp:txXfrm>
    </dsp:sp>
    <dsp:sp modelId="{EEC84820-7C67-42BA-94A0-D70DF0BF8D3B}">
      <dsp:nvSpPr>
        <dsp:cNvPr id="0" name=""/>
        <dsp:cNvSpPr/>
      </dsp:nvSpPr>
      <dsp:spPr>
        <a:xfrm>
          <a:off x="5827884" y="2237599"/>
          <a:ext cx="972094" cy="486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时段</a:t>
          </a:r>
        </a:p>
      </dsp:txBody>
      <dsp:txXfrm>
        <a:off x="5842120" y="2251835"/>
        <a:ext cx="943622" cy="457575"/>
      </dsp:txXfrm>
    </dsp:sp>
    <dsp:sp modelId="{0D3ECCD4-D952-4AEA-9ADD-216C746FD3B5}">
      <dsp:nvSpPr>
        <dsp:cNvPr id="0" name=""/>
        <dsp:cNvSpPr/>
      </dsp:nvSpPr>
      <dsp:spPr>
        <a:xfrm rot="82481">
          <a:off x="4723271" y="3014942"/>
          <a:ext cx="110477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04772" y="113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48038" y="2998705"/>
        <a:ext cx="55238" cy="55238"/>
      </dsp:txXfrm>
    </dsp:sp>
    <dsp:sp modelId="{688EAD0F-0A75-45D0-93D0-7DC1B1C5BD8C}">
      <dsp:nvSpPr>
        <dsp:cNvPr id="0" name=""/>
        <dsp:cNvSpPr/>
      </dsp:nvSpPr>
      <dsp:spPr>
        <a:xfrm>
          <a:off x="5827884" y="2796553"/>
          <a:ext cx="972094" cy="486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票价</a:t>
          </a:r>
        </a:p>
      </dsp:txBody>
      <dsp:txXfrm>
        <a:off x="5842120" y="2810789"/>
        <a:ext cx="943622" cy="457575"/>
      </dsp:txXfrm>
    </dsp:sp>
    <dsp:sp modelId="{4DD7C0EF-EEE2-43CB-A41A-131B0C3EF2AE}">
      <dsp:nvSpPr>
        <dsp:cNvPr id="0" name=""/>
        <dsp:cNvSpPr/>
      </dsp:nvSpPr>
      <dsp:spPr>
        <a:xfrm rot="1675652">
          <a:off x="4650641" y="3294419"/>
          <a:ext cx="125003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250032" y="1138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44406" y="3274550"/>
        <a:ext cx="62501" cy="62501"/>
      </dsp:txXfrm>
    </dsp:sp>
    <dsp:sp modelId="{DD49C6D0-78FF-4D0A-975E-28506099885C}">
      <dsp:nvSpPr>
        <dsp:cNvPr id="0" name=""/>
        <dsp:cNvSpPr/>
      </dsp:nvSpPr>
      <dsp:spPr>
        <a:xfrm>
          <a:off x="5827884" y="3355507"/>
          <a:ext cx="972094" cy="486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优惠</a:t>
          </a:r>
        </a:p>
      </dsp:txBody>
      <dsp:txXfrm>
        <a:off x="5842120" y="3369743"/>
        <a:ext cx="943622" cy="457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9742E0A-3BA3-421D-8CD4-D49C03193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3" y="5857461"/>
            <a:ext cx="3233529" cy="1123122"/>
          </a:xfrm>
        </p:spPr>
        <p:txBody>
          <a:bodyPr/>
          <a:lstStyle/>
          <a:p>
            <a:r>
              <a:rPr lang="zh-CN" altLang="en-US" dirty="0"/>
              <a:t>小组</a:t>
            </a:r>
            <a:r>
              <a:rPr lang="en-US" altLang="zh-CN" dirty="0"/>
              <a:t>: </a:t>
            </a:r>
            <a:r>
              <a:rPr lang="zh-CN" altLang="en-US" dirty="0"/>
              <a:t>习明奇 张桐旺 王成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A006B3-0AD1-48B0-8178-6073A29C534C}"/>
              </a:ext>
            </a:extLst>
          </p:cNvPr>
          <p:cNvSpPr/>
          <p:nvPr/>
        </p:nvSpPr>
        <p:spPr>
          <a:xfrm>
            <a:off x="3233678" y="2967335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4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漫漫看电影比价网</a:t>
            </a:r>
          </a:p>
        </p:txBody>
      </p:sp>
    </p:spTree>
    <p:extLst>
      <p:ext uri="{BB962C8B-B14F-4D97-AF65-F5344CB8AC3E}">
        <p14:creationId xmlns:p14="http://schemas.microsoft.com/office/powerpoint/2010/main" val="2481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BC407-0D93-428F-90C7-CFF751A7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5239"/>
          </a:xfrm>
        </p:spPr>
        <p:txBody>
          <a:bodyPr/>
          <a:lstStyle/>
          <a:p>
            <a:r>
              <a:rPr lang="zh-CN" altLang="en-US" dirty="0"/>
              <a:t>影院信息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EFE739-0B77-4F00-8554-BBBD7FDDF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291" r="11771" b="35735"/>
          <a:stretch/>
        </p:blipFill>
        <p:spPr>
          <a:xfrm>
            <a:off x="1007165" y="1563758"/>
            <a:ext cx="10051944" cy="4675724"/>
          </a:xfrm>
        </p:spPr>
      </p:pic>
    </p:spTree>
    <p:extLst>
      <p:ext uri="{BB962C8B-B14F-4D97-AF65-F5344CB8AC3E}">
        <p14:creationId xmlns:p14="http://schemas.microsoft.com/office/powerpoint/2010/main" val="333561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4D11A-D7E6-4B83-BF51-EBE1C508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2960"/>
          </a:xfrm>
        </p:spPr>
        <p:txBody>
          <a:bodyPr/>
          <a:lstStyle/>
          <a:p>
            <a:r>
              <a:rPr lang="zh-CN" altLang="en-US" dirty="0"/>
              <a:t>电影票价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7CDFCA-1191-4EDA-8A61-7194ABD28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598" y="1643271"/>
            <a:ext cx="7906923" cy="39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8A007-A2F0-40DB-89EE-303F31D8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34887"/>
            <a:ext cx="9905999" cy="4956314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sz="3600" dirty="0"/>
              <a:t>项目介绍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流程介绍及代码展示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功能展示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29710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8C21C-EF87-4430-B805-91B56E94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5239"/>
          </a:xfrm>
        </p:spPr>
        <p:txBody>
          <a:bodyPr/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52257-538D-4D65-BDA7-95DA87E0A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9530"/>
            <a:ext cx="9905999" cy="4081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在日常生活中</a:t>
            </a:r>
            <a:r>
              <a:rPr lang="en-US" altLang="zh-CN" dirty="0"/>
              <a:t>,</a:t>
            </a:r>
            <a:r>
              <a:rPr lang="zh-CN" altLang="en-US" dirty="0"/>
              <a:t>我们经常会发现</a:t>
            </a:r>
            <a:r>
              <a:rPr lang="en-US" altLang="zh-CN" dirty="0"/>
              <a:t>,</a:t>
            </a:r>
            <a:r>
              <a:rPr lang="zh-CN" altLang="en-US" dirty="0"/>
              <a:t>同样的一步电影</a:t>
            </a:r>
            <a:r>
              <a:rPr lang="en-US" altLang="zh-CN" dirty="0"/>
              <a:t>,</a:t>
            </a:r>
            <a:r>
              <a:rPr lang="zh-CN" altLang="en-US" dirty="0"/>
              <a:t>不远的两家影院</a:t>
            </a:r>
            <a:r>
              <a:rPr lang="en-US" altLang="zh-CN" dirty="0"/>
              <a:t>,</a:t>
            </a:r>
            <a:r>
              <a:rPr lang="zh-CN" altLang="en-US" dirty="0"/>
              <a:t>价格就会差很多</a:t>
            </a:r>
            <a:r>
              <a:rPr lang="en-US" altLang="zh-CN" dirty="0"/>
              <a:t>,</a:t>
            </a:r>
            <a:r>
              <a:rPr lang="zh-CN" altLang="en-US" dirty="0"/>
              <a:t>不同的网站也会因为一些活动之类的原因</a:t>
            </a:r>
            <a:r>
              <a:rPr lang="en-US" altLang="zh-CN" dirty="0"/>
              <a:t>,</a:t>
            </a:r>
            <a:r>
              <a:rPr lang="zh-CN" altLang="en-US" dirty="0"/>
              <a:t>票价也会有不同程度的优惠</a:t>
            </a:r>
            <a:r>
              <a:rPr lang="en-US" altLang="zh-CN" dirty="0"/>
              <a:t>,</a:t>
            </a:r>
            <a:r>
              <a:rPr lang="zh-CN" altLang="en-US" dirty="0"/>
              <a:t>票价可能会相差十几元甚至几十元</a:t>
            </a:r>
            <a:r>
              <a:rPr lang="en-US" altLang="zh-CN" dirty="0"/>
              <a:t>,</a:t>
            </a:r>
            <a:r>
              <a:rPr lang="zh-CN" altLang="en-US" dirty="0"/>
              <a:t>但如果每次看电影都要把几个网站的排片和票价都看一遍</a:t>
            </a:r>
            <a:r>
              <a:rPr lang="en-US" altLang="zh-CN" dirty="0"/>
              <a:t>,</a:t>
            </a:r>
            <a:r>
              <a:rPr lang="zh-CN" altLang="en-US" dirty="0"/>
              <a:t>也太麻烦了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本项目就是为了解决这个问题</a:t>
            </a:r>
            <a:r>
              <a:rPr lang="en-US" altLang="zh-CN" dirty="0"/>
              <a:t>,</a:t>
            </a:r>
            <a:r>
              <a:rPr lang="zh-CN" altLang="en-US" dirty="0"/>
              <a:t>在网页上</a:t>
            </a:r>
            <a:r>
              <a:rPr lang="en-US" altLang="zh-CN" dirty="0"/>
              <a:t>,</a:t>
            </a:r>
            <a:r>
              <a:rPr lang="zh-CN" altLang="en-US" dirty="0"/>
              <a:t>会展示当前热映的电影</a:t>
            </a:r>
            <a:r>
              <a:rPr lang="en-US" altLang="zh-CN" dirty="0"/>
              <a:t>,</a:t>
            </a:r>
            <a:r>
              <a:rPr lang="zh-CN" altLang="en-US" dirty="0"/>
              <a:t>点击电影</a:t>
            </a:r>
            <a:r>
              <a:rPr lang="en-US" altLang="zh-CN" dirty="0"/>
              <a:t>,</a:t>
            </a:r>
            <a:r>
              <a:rPr lang="zh-CN" altLang="en-US" dirty="0"/>
              <a:t>可以选择城市</a:t>
            </a:r>
            <a:r>
              <a:rPr lang="en-US" altLang="zh-CN" dirty="0"/>
              <a:t>,</a:t>
            </a:r>
            <a:r>
              <a:rPr lang="zh-CN" altLang="en-US" dirty="0"/>
              <a:t>区域</a:t>
            </a:r>
            <a:r>
              <a:rPr lang="en-US" altLang="zh-CN" dirty="0"/>
              <a:t>,</a:t>
            </a:r>
            <a:r>
              <a:rPr lang="zh-CN" altLang="en-US" dirty="0"/>
              <a:t>影院以及信息</a:t>
            </a:r>
            <a:r>
              <a:rPr lang="en-US" altLang="zh-CN" dirty="0"/>
              <a:t>,</a:t>
            </a:r>
            <a:r>
              <a:rPr lang="zh-CN" altLang="en-US" dirty="0"/>
              <a:t>就可以看到排片时间和不同渠道的价格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目前</a:t>
            </a:r>
            <a:r>
              <a:rPr lang="en-US" altLang="zh-CN" dirty="0"/>
              <a:t>,</a:t>
            </a:r>
            <a:r>
              <a:rPr lang="zh-CN" altLang="en-US" dirty="0"/>
              <a:t>数据的主要来源是淘票票</a:t>
            </a:r>
            <a:r>
              <a:rPr lang="en-US" altLang="zh-CN" dirty="0"/>
              <a:t>,</a:t>
            </a:r>
            <a:r>
              <a:rPr lang="zh-CN" altLang="en-US" dirty="0"/>
              <a:t>百度糯米</a:t>
            </a:r>
            <a:r>
              <a:rPr lang="en-US" altLang="zh-CN" dirty="0"/>
              <a:t>,</a:t>
            </a:r>
            <a:r>
              <a:rPr lang="zh-CN" altLang="en-US" dirty="0"/>
              <a:t>和猫眼电影三个渠道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88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7206D97B-C56C-4979-A920-E301D0DF1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875105"/>
              </p:ext>
            </p:extLst>
          </p:nvPr>
        </p:nvGraphicFramePr>
        <p:xfrm>
          <a:off x="1143000" y="645975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1A93D44-70CF-4E26-B9BC-8F80583BEF92}"/>
              </a:ext>
            </a:extLst>
          </p:cNvPr>
          <p:cNvSpPr txBox="1"/>
          <p:nvPr/>
        </p:nvSpPr>
        <p:spPr>
          <a:xfrm>
            <a:off x="1789044" y="4744278"/>
            <a:ext cx="77312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</a:schemeClr>
                </a:solidFill>
                <a:sym typeface="+mn-ea"/>
              </a:rPr>
              <a:t>根据业务模块进行模块分工，模块细节交</a:t>
            </a:r>
            <a:r>
              <a:rPr lang="zh-CN" altLang="en-US" sz="2400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</a:schemeClr>
                </a:solidFill>
              </a:rPr>
              <a:t>模块负责人讲解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84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9494B-80CA-45AA-B628-60ABDB87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9221"/>
          </a:xfrm>
        </p:spPr>
        <p:txBody>
          <a:bodyPr/>
          <a:lstStyle/>
          <a:p>
            <a:pPr algn="ctr"/>
            <a:r>
              <a:rPr lang="zh-CN" altLang="en-US" dirty="0"/>
              <a:t>项目架构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40366DE-73E0-477C-9311-DC018DD3C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704568"/>
              </p:ext>
            </p:extLst>
          </p:nvPr>
        </p:nvGraphicFramePr>
        <p:xfrm>
          <a:off x="1143000" y="1655762"/>
          <a:ext cx="9906000" cy="4453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57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75641-79B1-4118-9936-C547B710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8491"/>
          </a:xfrm>
        </p:spPr>
        <p:txBody>
          <a:bodyPr/>
          <a:lstStyle/>
          <a:p>
            <a:r>
              <a:rPr lang="zh-CN" altLang="en-US" dirty="0"/>
              <a:t>数据库表结构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8EEB5-00C3-4B4F-96CC-B7A91784B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29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B81B9-9C32-4CE8-AF26-C2256D72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8978"/>
          </a:xfrm>
        </p:spPr>
        <p:txBody>
          <a:bodyPr/>
          <a:lstStyle/>
          <a:p>
            <a:r>
              <a:rPr lang="zh-CN" altLang="en-US" dirty="0"/>
              <a:t>业务流程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3C708AB-AE41-4EAB-8EC1-940E7B0FD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024576"/>
              </p:ext>
            </p:extLst>
          </p:nvPr>
        </p:nvGraphicFramePr>
        <p:xfrm>
          <a:off x="1141413" y="1762125"/>
          <a:ext cx="9906000" cy="402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582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93561-E1CC-4AA0-B366-12DFB826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D3CDE-81DF-40E3-B83D-F0E019E58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1AF60-6CBC-499F-ADEA-9F84B2E5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98247"/>
          </a:xfrm>
        </p:spPr>
        <p:txBody>
          <a:bodyPr/>
          <a:lstStyle/>
          <a:p>
            <a:r>
              <a:rPr lang="zh-CN" altLang="en-US" dirty="0"/>
              <a:t>数据部分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0E86A15-23E4-4CEA-8BD9-384667528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627817"/>
              </p:ext>
            </p:extLst>
          </p:nvPr>
        </p:nvGraphicFramePr>
        <p:xfrm>
          <a:off x="1008892" y="1908106"/>
          <a:ext cx="9906000" cy="384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0868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107</TotalTime>
  <Words>123</Words>
  <Application>Microsoft Office PowerPoint</Application>
  <PresentationFormat>宽屏</PresentationFormat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Tw Cen MT</vt:lpstr>
      <vt:lpstr>电路</vt:lpstr>
      <vt:lpstr>PowerPoint 演示文稿</vt:lpstr>
      <vt:lpstr>PowerPoint 演示文稿</vt:lpstr>
      <vt:lpstr>项目介绍</vt:lpstr>
      <vt:lpstr>PowerPoint 演示文稿</vt:lpstr>
      <vt:lpstr>项目架构</vt:lpstr>
      <vt:lpstr>数据库表结构</vt:lpstr>
      <vt:lpstr>业务流程</vt:lpstr>
      <vt:lpstr>PowerPoint 演示文稿</vt:lpstr>
      <vt:lpstr>数据部分</vt:lpstr>
      <vt:lpstr>影院信息</vt:lpstr>
      <vt:lpstr>电影票价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明奇 习</dc:creator>
  <cp:lastModifiedBy>明奇 习</cp:lastModifiedBy>
  <cp:revision>11</cp:revision>
  <dcterms:created xsi:type="dcterms:W3CDTF">2019-04-02T00:24:39Z</dcterms:created>
  <dcterms:modified xsi:type="dcterms:W3CDTF">2019-04-02T02:12:19Z</dcterms:modified>
</cp:coreProperties>
</file>