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e23046b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e23046b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e23046ba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e23046ba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e23046ba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e23046ba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e23046b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e23046b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e23046b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e23046b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e23046b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e23046b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e23046b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e23046b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e23046b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e23046b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RANGERS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— Bhuvana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    — Mahitha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    — Madhunika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faced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Being a team of 3 members we completed most of the questions.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Due to some time costraints we completed most of our work by monday itself.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Both JIRA and GIT is new to our team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JIRA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our project management and issue tracking we used JIRA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Here in JIRA we have added 3 sprints and started working.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have created a GIT account for our team() and added our personal accounts to collaborate with team account.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After completing coding in jupyter notebook, we have uploaded jupyter file to our git personal accounts.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 import files into git team account , we have uploaded files directly, we have pulled data from personal account,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Optimization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Global Variables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 coding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While connecting to MYSQL and working we have faced </a:t>
            </a:r>
            <a:r>
              <a:rPr lang="en-GB"/>
              <a:t>complexity.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functions used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Lambda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New libraries: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r>
              <a:rPr lang="en-GB"/>
              <a:t>sqlalchemy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2.Open py excel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                                        </a:t>
            </a:r>
            <a:r>
              <a:rPr b="1" lang="en-GB" sz="3100"/>
              <a:t>THANK YOU</a:t>
            </a:r>
            <a:endParaRPr b="1"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