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3E85"/>
    <a:srgbClr val="5B9BD5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99508-AEE2-42D0-9BF2-0D05B076BA25}" v="264" dt="2019-06-19T13:07:33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Chat</a:t>
            </a:r>
            <a:r>
              <a:rPr lang="en-GB" baseline="0" dirty="0"/>
              <a:t> activity timeline 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70225189242649E-2"/>
          <c:y val="0.10215634877892861"/>
          <c:w val="0.95080499448438516"/>
          <c:h val="0.82706208391639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 of messages</c:v>
                </c:pt>
              </c:strCache>
            </c:strRef>
          </c:tx>
          <c:spPr>
            <a:solidFill>
              <a:srgbClr val="5A3E85"/>
            </a:solidFill>
            <a:ln>
              <a:noFill/>
            </a:ln>
            <a:effectLst/>
          </c:spPr>
          <c:invertIfNegative val="0"/>
          <c:cat>
            <c:numRef>
              <c:f>Sheet1!$A$2:$A$33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Sheet1!$B$2:$B$33</c:f>
              <c:numCache>
                <c:formatCode>General</c:formatCode>
                <c:ptCount val="29"/>
                <c:pt idx="0">
                  <c:v>8</c:v>
                </c:pt>
                <c:pt idx="1">
                  <c:v>12</c:v>
                </c:pt>
                <c:pt idx="2">
                  <c:v>11</c:v>
                </c:pt>
                <c:pt idx="3">
                  <c:v>9</c:v>
                </c:pt>
                <c:pt idx="4">
                  <c:v>11</c:v>
                </c:pt>
                <c:pt idx="5">
                  <c:v>8</c:v>
                </c:pt>
                <c:pt idx="6">
                  <c:v>10</c:v>
                </c:pt>
                <c:pt idx="7">
                  <c:v>11</c:v>
                </c:pt>
                <c:pt idx="8">
                  <c:v>10</c:v>
                </c:pt>
                <c:pt idx="9">
                  <c:v>15</c:v>
                </c:pt>
                <c:pt idx="10">
                  <c:v>17</c:v>
                </c:pt>
                <c:pt idx="11">
                  <c:v>30</c:v>
                </c:pt>
                <c:pt idx="12">
                  <c:v>28</c:v>
                </c:pt>
                <c:pt idx="13">
                  <c:v>33</c:v>
                </c:pt>
                <c:pt idx="14">
                  <c:v>35</c:v>
                </c:pt>
                <c:pt idx="15">
                  <c:v>34</c:v>
                </c:pt>
                <c:pt idx="16">
                  <c:v>33</c:v>
                </c:pt>
                <c:pt idx="17">
                  <c:v>28</c:v>
                </c:pt>
                <c:pt idx="18">
                  <c:v>25</c:v>
                </c:pt>
                <c:pt idx="19">
                  <c:v>20</c:v>
                </c:pt>
                <c:pt idx="20">
                  <c:v>15</c:v>
                </c:pt>
                <c:pt idx="21">
                  <c:v>10</c:v>
                </c:pt>
                <c:pt idx="22">
                  <c:v>20</c:v>
                </c:pt>
                <c:pt idx="23">
                  <c:v>20</c:v>
                </c:pt>
                <c:pt idx="24">
                  <c:v>15</c:v>
                </c:pt>
                <c:pt idx="25">
                  <c:v>11</c:v>
                </c:pt>
                <c:pt idx="26">
                  <c:v>9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FF-453F-BB21-D895ED9ED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8872672"/>
        <c:axId val="174814785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Avg. message 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Sheet1!$C$2:$C$33</c:f>
              <c:numCache>
                <c:formatCode>General</c:formatCode>
                <c:ptCount val="29"/>
                <c:pt idx="0">
                  <c:v>9.8333333333333339</c:v>
                </c:pt>
                <c:pt idx="1">
                  <c:v>9.8333333333333339</c:v>
                </c:pt>
                <c:pt idx="2">
                  <c:v>9.8333333333333339</c:v>
                </c:pt>
                <c:pt idx="3">
                  <c:v>9.8333333333333339</c:v>
                </c:pt>
                <c:pt idx="4">
                  <c:v>9.8333333333333339</c:v>
                </c:pt>
                <c:pt idx="5">
                  <c:v>9.8333333333333339</c:v>
                </c:pt>
                <c:pt idx="7">
                  <c:v>19.666666666666668</c:v>
                </c:pt>
                <c:pt idx="8">
                  <c:v>19.666666666666668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FF-453F-BB21-D895ED9ED4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Sheet1!$D$2:$D$33</c:f>
              <c:numCache>
                <c:formatCode>General</c:formatCode>
                <c:ptCount val="29"/>
                <c:pt idx="1">
                  <c:v>10.166666666666666</c:v>
                </c:pt>
                <c:pt idx="2">
                  <c:v>10.166666666666666</c:v>
                </c:pt>
                <c:pt idx="3">
                  <c:v>10.166666666666666</c:v>
                </c:pt>
                <c:pt idx="4">
                  <c:v>10.166666666666666</c:v>
                </c:pt>
                <c:pt idx="5">
                  <c:v>10.166666666666666</c:v>
                </c:pt>
                <c:pt idx="6">
                  <c:v>10.166666666666666</c:v>
                </c:pt>
                <c:pt idx="8">
                  <c:v>20.333333333333332</c:v>
                </c:pt>
                <c:pt idx="9">
                  <c:v>20.333333333333332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FF-453F-BB21-D895ED9ED4AB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Sheet1!$E$2:$E$33</c:f>
              <c:numCache>
                <c:formatCode>General</c:formatCode>
                <c:ptCount val="29"/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9">
                  <c:v>20</c:v>
                </c:pt>
                <c:pt idx="1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FF-453F-BB21-D895ED9ED4AB}"/>
            </c:ext>
          </c:extLst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Sheet1!$F$2:$F$33</c:f>
              <c:numCache>
                <c:formatCode>General</c:formatCode>
                <c:ptCount val="29"/>
                <c:pt idx="3">
                  <c:v>9.8333333333333339</c:v>
                </c:pt>
                <c:pt idx="4">
                  <c:v>9.8333333333333339</c:v>
                </c:pt>
                <c:pt idx="5">
                  <c:v>9.8333333333333339</c:v>
                </c:pt>
                <c:pt idx="6">
                  <c:v>9.8333333333333339</c:v>
                </c:pt>
                <c:pt idx="7">
                  <c:v>9.8333333333333339</c:v>
                </c:pt>
                <c:pt idx="8">
                  <c:v>9.8333333333333339</c:v>
                </c:pt>
                <c:pt idx="10">
                  <c:v>19.666666666666668</c:v>
                </c:pt>
                <c:pt idx="11">
                  <c:v>19.666666666666668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FF-453F-BB21-D895ED9ED4AB}"/>
            </c:ext>
          </c:extLst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Sheet1!$G$2:$G$33</c:f>
              <c:numCache>
                <c:formatCode>General</c:formatCode>
                <c:ptCount val="29"/>
                <c:pt idx="4">
                  <c:v>10.833333333333334</c:v>
                </c:pt>
                <c:pt idx="5">
                  <c:v>10.833333333333334</c:v>
                </c:pt>
                <c:pt idx="6">
                  <c:v>10.833333333333334</c:v>
                </c:pt>
                <c:pt idx="7">
                  <c:v>10.833333333333334</c:v>
                </c:pt>
                <c:pt idx="8">
                  <c:v>10.833333333333334</c:v>
                </c:pt>
                <c:pt idx="9">
                  <c:v>10.833333333333334</c:v>
                </c:pt>
                <c:pt idx="11">
                  <c:v>21.666666666666668</c:v>
                </c:pt>
                <c:pt idx="12">
                  <c:v>21.666666666666668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FF-453F-BB21-D895ED9ED4AB}"/>
            </c:ext>
          </c:extLst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Sheet1!$H$2:$H$33</c:f>
              <c:numCache>
                <c:formatCode>General</c:formatCode>
                <c:ptCount val="29"/>
                <c:pt idx="5">
                  <c:v>11.833333333333334</c:v>
                </c:pt>
                <c:pt idx="6">
                  <c:v>11.833333333333334</c:v>
                </c:pt>
                <c:pt idx="7">
                  <c:v>11.833333333333334</c:v>
                </c:pt>
                <c:pt idx="8">
                  <c:v>11.833333333333334</c:v>
                </c:pt>
                <c:pt idx="9">
                  <c:v>11.833333333333334</c:v>
                </c:pt>
                <c:pt idx="10">
                  <c:v>11.833333333333334</c:v>
                </c:pt>
                <c:pt idx="12">
                  <c:v>23.666666666666668</c:v>
                </c:pt>
                <c:pt idx="13">
                  <c:v>23.666666666666668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FF-453F-BB21-D895ED9ED4AB}"/>
            </c:ext>
          </c:extLst>
        </c:ser>
        <c:ser>
          <c:idx val="7"/>
          <c:order val="7"/>
          <c:tx>
            <c:strRef>
              <c:f>Sheet1!$H$1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f>Sheet1!$I$2:$I$33</c:f>
              <c:numCache>
                <c:formatCode>General</c:formatCode>
                <c:ptCount val="29"/>
                <c:pt idx="6">
                  <c:v>15.5</c:v>
                </c:pt>
                <c:pt idx="7">
                  <c:v>15.5</c:v>
                </c:pt>
                <c:pt idx="8">
                  <c:v>15.5</c:v>
                </c:pt>
                <c:pt idx="9">
                  <c:v>15.5</c:v>
                </c:pt>
                <c:pt idx="10">
                  <c:v>15.5</c:v>
                </c:pt>
                <c:pt idx="11">
                  <c:v>15.5</c:v>
                </c:pt>
                <c:pt idx="13">
                  <c:v>31</c:v>
                </c:pt>
                <c:pt idx="14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FF-453F-BB21-D895ED9ED4AB}"/>
            </c:ext>
          </c:extLst>
        </c:ser>
        <c:ser>
          <c:idx val="8"/>
          <c:order val="8"/>
          <c:tx>
            <c:strRef>
              <c:f>Sheet1!$I$1</c:f>
              <c:strCache>
                <c:ptCount val="1"/>
                <c:pt idx="0">
                  <c:v>Column6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Lit>
              <c:formatCode>General</c:formatCode>
              <c:ptCount val="1"/>
              <c:pt idx="0">
                <c:v>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8-FFFF-453F-BB21-D895ED9ED4AB}"/>
            </c:ext>
          </c:extLst>
        </c:ser>
        <c:ser>
          <c:idx val="9"/>
          <c:order val="9"/>
          <c:tx>
            <c:strRef>
              <c:f>Sheet1!$J$1</c:f>
              <c:strCache>
                <c:ptCount val="1"/>
                <c:pt idx="0">
                  <c:v>Column7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Sheet1!$J$2:$J$30</c:f>
              <c:numCache>
                <c:formatCode>General</c:formatCode>
                <c:ptCount val="29"/>
                <c:pt idx="7">
                  <c:v>18.5</c:v>
                </c:pt>
                <c:pt idx="8">
                  <c:v>18.5</c:v>
                </c:pt>
                <c:pt idx="9">
                  <c:v>18.5</c:v>
                </c:pt>
                <c:pt idx="10">
                  <c:v>18.5</c:v>
                </c:pt>
                <c:pt idx="11">
                  <c:v>18.5</c:v>
                </c:pt>
                <c:pt idx="12">
                  <c:v>18.5</c:v>
                </c:pt>
                <c:pt idx="14">
                  <c:v>37</c:v>
                </c:pt>
                <c:pt idx="15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FFF-453F-BB21-D895ED9ED4AB}"/>
            </c:ext>
          </c:extLst>
        </c:ser>
        <c:ser>
          <c:idx val="10"/>
          <c:order val="10"/>
          <c:tx>
            <c:strRef>
              <c:f>Sheet1!$K$1</c:f>
              <c:strCache>
                <c:ptCount val="1"/>
                <c:pt idx="0">
                  <c:v>Column8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Sheet1!$K$2:$K$30</c:f>
              <c:numCache>
                <c:formatCode>General</c:formatCode>
                <c:ptCount val="29"/>
                <c:pt idx="8">
                  <c:v>22.166666666666668</c:v>
                </c:pt>
                <c:pt idx="9">
                  <c:v>22.166666666666668</c:v>
                </c:pt>
                <c:pt idx="10">
                  <c:v>22.166666666666668</c:v>
                </c:pt>
                <c:pt idx="11">
                  <c:v>22.166666666666668</c:v>
                </c:pt>
                <c:pt idx="12">
                  <c:v>22.166666666666668</c:v>
                </c:pt>
                <c:pt idx="13">
                  <c:v>22.166666666666668</c:v>
                </c:pt>
                <c:pt idx="15">
                  <c:v>44.333333333333336</c:v>
                </c:pt>
                <c:pt idx="16">
                  <c:v>44.333333333333336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FFF-453F-BB21-D895ED9ED4AB}"/>
            </c:ext>
          </c:extLst>
        </c:ser>
        <c:ser>
          <c:idx val="11"/>
          <c:order val="11"/>
          <c:tx>
            <c:strRef>
              <c:f>Sheet1!$L$1</c:f>
              <c:strCache>
                <c:ptCount val="1"/>
                <c:pt idx="0">
                  <c:v>Column9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Sheet1!$L$2:$L$31</c:f>
              <c:numCache>
                <c:formatCode>General</c:formatCode>
                <c:ptCount val="29"/>
                <c:pt idx="9">
                  <c:v>26.333333333333332</c:v>
                </c:pt>
                <c:pt idx="10">
                  <c:v>26.333333333333332</c:v>
                </c:pt>
                <c:pt idx="11">
                  <c:v>26.333333333333332</c:v>
                </c:pt>
                <c:pt idx="12">
                  <c:v>26.333333333333332</c:v>
                </c:pt>
                <c:pt idx="13">
                  <c:v>26.333333333333332</c:v>
                </c:pt>
                <c:pt idx="14">
                  <c:v>26.333333333333332</c:v>
                </c:pt>
                <c:pt idx="16">
                  <c:v>52.666666666666664</c:v>
                </c:pt>
                <c:pt idx="17">
                  <c:v>52.666666666666664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FFF-453F-BB21-D895ED9ED4AB}"/>
            </c:ext>
          </c:extLst>
        </c:ser>
        <c:ser>
          <c:idx val="12"/>
          <c:order val="12"/>
          <c:tx>
            <c:strRef>
              <c:f>Sheet1!$M$1</c:f>
              <c:strCache>
                <c:ptCount val="1"/>
                <c:pt idx="0">
                  <c:v>Column10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Sheet1!$M$2:$M$31</c:f>
              <c:numCache>
                <c:formatCode>General</c:formatCode>
                <c:ptCount val="29"/>
                <c:pt idx="10">
                  <c:v>29.5</c:v>
                </c:pt>
                <c:pt idx="11">
                  <c:v>29.5</c:v>
                </c:pt>
                <c:pt idx="12">
                  <c:v>29.5</c:v>
                </c:pt>
                <c:pt idx="13">
                  <c:v>29.5</c:v>
                </c:pt>
                <c:pt idx="14">
                  <c:v>29.5</c:v>
                </c:pt>
                <c:pt idx="15">
                  <c:v>29.5</c:v>
                </c:pt>
                <c:pt idx="17">
                  <c:v>59</c:v>
                </c:pt>
                <c:pt idx="18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FFF-453F-BB21-D895ED9ED4AB}"/>
            </c:ext>
          </c:extLst>
        </c:ser>
        <c:ser>
          <c:idx val="13"/>
          <c:order val="13"/>
          <c:tx>
            <c:strRef>
              <c:f>Sheet1!$N$1</c:f>
              <c:strCache>
                <c:ptCount val="1"/>
                <c:pt idx="0">
                  <c:v>Column11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Sheet1!$N$2:$N$31</c:f>
              <c:numCache>
                <c:formatCode>General</c:formatCode>
                <c:ptCount val="29"/>
                <c:pt idx="11">
                  <c:v>32.166666666666664</c:v>
                </c:pt>
                <c:pt idx="12">
                  <c:v>32.166666666666664</c:v>
                </c:pt>
                <c:pt idx="13">
                  <c:v>32.166666666666664</c:v>
                </c:pt>
                <c:pt idx="14">
                  <c:v>32.166666666666664</c:v>
                </c:pt>
                <c:pt idx="15">
                  <c:v>32.166666666666664</c:v>
                </c:pt>
                <c:pt idx="16">
                  <c:v>32.166666666666664</c:v>
                </c:pt>
                <c:pt idx="18">
                  <c:v>64.333333333333329</c:v>
                </c:pt>
                <c:pt idx="19">
                  <c:v>64.333333333333329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FFF-453F-BB21-D895ED9ED4AB}"/>
            </c:ext>
          </c:extLst>
        </c:ser>
        <c:ser>
          <c:idx val="14"/>
          <c:order val="14"/>
          <c:tx>
            <c:strRef>
              <c:f>Sheet1!$O$1</c:f>
              <c:strCache>
                <c:ptCount val="1"/>
                <c:pt idx="0">
                  <c:v>Column12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Sheet1!$O$2:$O$31</c:f>
              <c:numCache>
                <c:formatCode>General</c:formatCode>
                <c:ptCount val="29"/>
                <c:pt idx="12">
                  <c:v>31.833333333333332</c:v>
                </c:pt>
                <c:pt idx="13">
                  <c:v>31.833333333333332</c:v>
                </c:pt>
                <c:pt idx="14">
                  <c:v>31.833333333333332</c:v>
                </c:pt>
                <c:pt idx="15">
                  <c:v>31.833333333333332</c:v>
                </c:pt>
                <c:pt idx="16">
                  <c:v>31.833333333333332</c:v>
                </c:pt>
                <c:pt idx="17">
                  <c:v>31.833333333333332</c:v>
                </c:pt>
                <c:pt idx="19">
                  <c:v>63.666666666666664</c:v>
                </c:pt>
                <c:pt idx="20">
                  <c:v>63.666666666666664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FFF-453F-BB21-D895ED9ED4AB}"/>
            </c:ext>
          </c:extLst>
        </c:ser>
        <c:ser>
          <c:idx val="15"/>
          <c:order val="15"/>
          <c:tx>
            <c:strRef>
              <c:f>Sheet1!$P$1</c:f>
              <c:strCache>
                <c:ptCount val="1"/>
                <c:pt idx="0">
                  <c:v>Column13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Sheet1!$P$2:$P$31</c:f>
              <c:numCache>
                <c:formatCode>General</c:formatCode>
                <c:ptCount val="29"/>
                <c:pt idx="13">
                  <c:v>31.333333333333332</c:v>
                </c:pt>
                <c:pt idx="14">
                  <c:v>31.333333333333332</c:v>
                </c:pt>
                <c:pt idx="15">
                  <c:v>31.333333333333332</c:v>
                </c:pt>
                <c:pt idx="16">
                  <c:v>31.333333333333332</c:v>
                </c:pt>
                <c:pt idx="17">
                  <c:v>31.333333333333332</c:v>
                </c:pt>
                <c:pt idx="18">
                  <c:v>31.333333333333332</c:v>
                </c:pt>
                <c:pt idx="20">
                  <c:v>62.666666666666664</c:v>
                </c:pt>
                <c:pt idx="21">
                  <c:v>62.666666666666664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FFF-453F-BB21-D895ED9ED4AB}"/>
            </c:ext>
          </c:extLst>
        </c:ser>
        <c:ser>
          <c:idx val="16"/>
          <c:order val="16"/>
          <c:tx>
            <c:strRef>
              <c:f>Sheet1!$Q$1</c:f>
              <c:strCache>
                <c:ptCount val="1"/>
                <c:pt idx="0">
                  <c:v>Column14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Sheet1!$Q$2:$Q$31</c:f>
              <c:numCache>
                <c:formatCode>General</c:formatCode>
                <c:ptCount val="29"/>
                <c:pt idx="14">
                  <c:v>29.166666666666668</c:v>
                </c:pt>
                <c:pt idx="15">
                  <c:v>29.166666666666668</c:v>
                </c:pt>
                <c:pt idx="16">
                  <c:v>29.166666666666668</c:v>
                </c:pt>
                <c:pt idx="17">
                  <c:v>29.166666666666668</c:v>
                </c:pt>
                <c:pt idx="18">
                  <c:v>29.166666666666668</c:v>
                </c:pt>
                <c:pt idx="19">
                  <c:v>29.166666666666668</c:v>
                </c:pt>
                <c:pt idx="21">
                  <c:v>58.333333333333336</c:v>
                </c:pt>
                <c:pt idx="22">
                  <c:v>58.333333333333336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FFF-453F-BB21-D895ED9ED4AB}"/>
            </c:ext>
          </c:extLst>
        </c:ser>
        <c:ser>
          <c:idx val="17"/>
          <c:order val="17"/>
          <c:tx>
            <c:strRef>
              <c:f>Sheet1!$R$1</c:f>
              <c:strCache>
                <c:ptCount val="1"/>
                <c:pt idx="0">
                  <c:v>Column15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Sheet1!$R$2:$R$31</c:f>
              <c:numCache>
                <c:formatCode>General</c:formatCode>
                <c:ptCount val="29"/>
                <c:pt idx="15">
                  <c:v>25.833333333333332</c:v>
                </c:pt>
                <c:pt idx="16">
                  <c:v>25.833333333333332</c:v>
                </c:pt>
                <c:pt idx="17">
                  <c:v>25.833333333333332</c:v>
                </c:pt>
                <c:pt idx="18">
                  <c:v>25.833333333333332</c:v>
                </c:pt>
                <c:pt idx="19">
                  <c:v>25.833333333333332</c:v>
                </c:pt>
                <c:pt idx="20">
                  <c:v>25.833333333333332</c:v>
                </c:pt>
                <c:pt idx="22">
                  <c:v>51.666666666666664</c:v>
                </c:pt>
                <c:pt idx="23">
                  <c:v>51.666666666666664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FFF-453F-BB21-D895ED9ED4AB}"/>
            </c:ext>
          </c:extLst>
        </c:ser>
        <c:ser>
          <c:idx val="18"/>
          <c:order val="18"/>
          <c:tx>
            <c:strRef>
              <c:f>Sheet1!$S$1</c:f>
              <c:strCache>
                <c:ptCount val="1"/>
                <c:pt idx="0">
                  <c:v>Column16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Sheet1!$S$2:$S$31</c:f>
              <c:numCache>
                <c:formatCode>General</c:formatCode>
                <c:ptCount val="29"/>
                <c:pt idx="16">
                  <c:v>21.833333333333332</c:v>
                </c:pt>
                <c:pt idx="17">
                  <c:v>21.833333333333332</c:v>
                </c:pt>
                <c:pt idx="18">
                  <c:v>21.833333333333332</c:v>
                </c:pt>
                <c:pt idx="19">
                  <c:v>21.833333333333332</c:v>
                </c:pt>
                <c:pt idx="20">
                  <c:v>21.833333333333332</c:v>
                </c:pt>
                <c:pt idx="21">
                  <c:v>21.833333333333332</c:v>
                </c:pt>
                <c:pt idx="23">
                  <c:v>43.666666666666664</c:v>
                </c:pt>
                <c:pt idx="24">
                  <c:v>43.666666666666664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FFF-453F-BB21-D895ED9ED4AB}"/>
            </c:ext>
          </c:extLst>
        </c:ser>
        <c:ser>
          <c:idx val="19"/>
          <c:order val="19"/>
          <c:tx>
            <c:strRef>
              <c:f>Sheet1!$T$1</c:f>
              <c:strCache>
                <c:ptCount val="1"/>
                <c:pt idx="0">
                  <c:v>Column17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Sheet1!$T$2:$T$31</c:f>
              <c:numCache>
                <c:formatCode>General</c:formatCode>
                <c:ptCount val="29"/>
                <c:pt idx="17">
                  <c:v>19.666666666666668</c:v>
                </c:pt>
                <c:pt idx="18">
                  <c:v>19.666666666666668</c:v>
                </c:pt>
                <c:pt idx="19">
                  <c:v>19.666666666666668</c:v>
                </c:pt>
                <c:pt idx="20">
                  <c:v>19.666666666666668</c:v>
                </c:pt>
                <c:pt idx="21">
                  <c:v>19.666666666666668</c:v>
                </c:pt>
                <c:pt idx="22">
                  <c:v>19.666666666666668</c:v>
                </c:pt>
                <c:pt idx="24">
                  <c:v>39.333333333333336</c:v>
                </c:pt>
                <c:pt idx="25">
                  <c:v>39.333333333333336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FFF-453F-BB21-D895ED9ED4AB}"/>
            </c:ext>
          </c:extLst>
        </c:ser>
        <c:ser>
          <c:idx val="20"/>
          <c:order val="20"/>
          <c:tx>
            <c:strRef>
              <c:f>Sheet1!$U$1</c:f>
              <c:strCache>
                <c:ptCount val="1"/>
                <c:pt idx="0">
                  <c:v>Column18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Sheet1!$U$2:$U$31</c:f>
              <c:numCache>
                <c:formatCode>General</c:formatCode>
                <c:ptCount val="29"/>
                <c:pt idx="18">
                  <c:v>18.333333333333332</c:v>
                </c:pt>
                <c:pt idx="19">
                  <c:v>18.333333333333332</c:v>
                </c:pt>
                <c:pt idx="20">
                  <c:v>18.333333333333332</c:v>
                </c:pt>
                <c:pt idx="21">
                  <c:v>18.333333333333332</c:v>
                </c:pt>
                <c:pt idx="22">
                  <c:v>18.333333333333332</c:v>
                </c:pt>
                <c:pt idx="23">
                  <c:v>18.333333333333332</c:v>
                </c:pt>
                <c:pt idx="25">
                  <c:v>36.666666666666664</c:v>
                </c:pt>
                <c:pt idx="26">
                  <c:v>36.666666666666664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FFF-453F-BB21-D895ED9ED4AB}"/>
            </c:ext>
          </c:extLst>
        </c:ser>
        <c:ser>
          <c:idx val="21"/>
          <c:order val="21"/>
          <c:tx>
            <c:strRef>
              <c:f>Sheet1!$V$1</c:f>
              <c:strCache>
                <c:ptCount val="1"/>
                <c:pt idx="0">
                  <c:v>Column19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Sheet1!$V$2:$V$31</c:f>
              <c:numCache>
                <c:formatCode>General</c:formatCode>
                <c:ptCount val="29"/>
                <c:pt idx="19">
                  <c:v>16.666666666666668</c:v>
                </c:pt>
                <c:pt idx="20">
                  <c:v>16.666666666666668</c:v>
                </c:pt>
                <c:pt idx="21">
                  <c:v>16.666666666666668</c:v>
                </c:pt>
                <c:pt idx="22">
                  <c:v>16.666666666666668</c:v>
                </c:pt>
                <c:pt idx="23">
                  <c:v>16.666666666666668</c:v>
                </c:pt>
                <c:pt idx="24">
                  <c:v>16.666666666666668</c:v>
                </c:pt>
                <c:pt idx="26">
                  <c:v>33.333333333333336</c:v>
                </c:pt>
                <c:pt idx="27">
                  <c:v>33.333333333333336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FFFF-453F-BB21-D895ED9ED4AB}"/>
            </c:ext>
          </c:extLst>
        </c:ser>
        <c:ser>
          <c:idx val="22"/>
          <c:order val="22"/>
          <c:tx>
            <c:strRef>
              <c:f>Sheet1!$W$1</c:f>
              <c:strCache>
                <c:ptCount val="1"/>
                <c:pt idx="0">
                  <c:v>Column20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Sheet1!$W$2:$W$31</c:f>
              <c:numCache>
                <c:formatCode>General</c:formatCode>
                <c:ptCount val="29"/>
                <c:pt idx="20">
                  <c:v>15.166666666666666</c:v>
                </c:pt>
                <c:pt idx="21">
                  <c:v>15.166666666666666</c:v>
                </c:pt>
                <c:pt idx="22">
                  <c:v>15.166666666666666</c:v>
                </c:pt>
                <c:pt idx="23">
                  <c:v>15.166666666666666</c:v>
                </c:pt>
                <c:pt idx="24">
                  <c:v>15.166666666666666</c:v>
                </c:pt>
                <c:pt idx="25">
                  <c:v>15.166666666666666</c:v>
                </c:pt>
                <c:pt idx="27">
                  <c:v>30.333333333333332</c:v>
                </c:pt>
                <c:pt idx="28">
                  <c:v>30.333333333333332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FFFF-453F-BB21-D895ED9ED4AB}"/>
            </c:ext>
          </c:extLst>
        </c:ser>
        <c:ser>
          <c:idx val="23"/>
          <c:order val="23"/>
          <c:tx>
            <c:strRef>
              <c:f>Sheet1!$X$1</c:f>
              <c:strCache>
                <c:ptCount val="1"/>
                <c:pt idx="0">
                  <c:v>Column21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Sheet1!$X$2:$X$36</c:f>
              <c:numCache>
                <c:formatCode>General</c:formatCode>
                <c:ptCount val="29"/>
                <c:pt idx="21">
                  <c:v>14.166666666666666</c:v>
                </c:pt>
                <c:pt idx="22">
                  <c:v>14.166666666666666</c:v>
                </c:pt>
                <c:pt idx="23">
                  <c:v>14.166666666666666</c:v>
                </c:pt>
                <c:pt idx="24">
                  <c:v>14.166666666666666</c:v>
                </c:pt>
                <c:pt idx="25">
                  <c:v>14.166666666666666</c:v>
                </c:pt>
                <c:pt idx="26">
                  <c:v>14.166666666666666</c:v>
                </c:pt>
                <c:pt idx="28">
                  <c:v>28.333333333333332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FFFF-453F-BB21-D895ED9ED4AB}"/>
            </c:ext>
          </c:extLst>
        </c:ser>
        <c:ser>
          <c:idx val="24"/>
          <c:order val="24"/>
          <c:tx>
            <c:strRef>
              <c:f>Sheet1!$Y$1</c:f>
              <c:strCache>
                <c:ptCount val="1"/>
                <c:pt idx="0">
                  <c:v>Column22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Sheet1!$Y$2:$Y$37</c:f>
              <c:numCache>
                <c:formatCode>General</c:formatCode>
                <c:ptCount val="29"/>
                <c:pt idx="22">
                  <c:v>13.833333333333334</c:v>
                </c:pt>
                <c:pt idx="23">
                  <c:v>13.833333333333334</c:v>
                </c:pt>
                <c:pt idx="24">
                  <c:v>13.833333333333334</c:v>
                </c:pt>
                <c:pt idx="25">
                  <c:v>13.833333333333334</c:v>
                </c:pt>
                <c:pt idx="26">
                  <c:v>13.833333333333334</c:v>
                </c:pt>
                <c:pt idx="27">
                  <c:v>13.833333333333334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FFFF-453F-BB21-D895ED9ED4AB}"/>
            </c:ext>
          </c:extLst>
        </c:ser>
        <c:ser>
          <c:idx val="25"/>
          <c:order val="25"/>
          <c:tx>
            <c:strRef>
              <c:f>Sheet1!$Z$1</c:f>
              <c:strCache>
                <c:ptCount val="1"/>
                <c:pt idx="0">
                  <c:v>Column23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Sheet1!$Z$2:$Z$36</c:f>
              <c:numCache>
                <c:formatCode>General</c:formatCode>
                <c:ptCount val="29"/>
                <c:pt idx="23">
                  <c:v>12.166666666666666</c:v>
                </c:pt>
                <c:pt idx="24">
                  <c:v>12.166666666666666</c:v>
                </c:pt>
                <c:pt idx="25">
                  <c:v>12.166666666666666</c:v>
                </c:pt>
                <c:pt idx="26">
                  <c:v>12.166666666666666</c:v>
                </c:pt>
                <c:pt idx="27">
                  <c:v>12.166666666666666</c:v>
                </c:pt>
                <c:pt idx="28">
                  <c:v>12.166666666666666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FFFF-453F-BB21-D895ED9ED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8872672"/>
        <c:axId val="1748147856"/>
      </c:lineChart>
      <c:catAx>
        <c:axId val="190887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147856"/>
        <c:crosses val="autoZero"/>
        <c:auto val="1"/>
        <c:lblAlgn val="ctr"/>
        <c:lblOffset val="100"/>
        <c:noMultiLvlLbl val="0"/>
      </c:catAx>
      <c:valAx>
        <c:axId val="174814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87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52135874320054"/>
          <c:y val="1.345325023839407E-2"/>
          <c:w val="0.15898588763361102"/>
          <c:h val="0.101043596318314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Chat</a:t>
            </a:r>
            <a:r>
              <a:rPr lang="en-GB" baseline="0" dirty="0"/>
              <a:t> activity timeline 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70225189242649E-2"/>
          <c:y val="0.10215634877892861"/>
          <c:w val="0.95080499448438516"/>
          <c:h val="0.84845453550763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 of messages</c:v>
                </c:pt>
              </c:strCache>
            </c:strRef>
          </c:tx>
          <c:spPr>
            <a:solidFill>
              <a:srgbClr val="5A3E85"/>
            </a:solidFill>
            <a:ln>
              <a:noFill/>
            </a:ln>
            <a:effectLst/>
          </c:spPr>
          <c:invertIfNegative val="0"/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Sheet1!$A$2:$A$30</c15:sqref>
                  </c15:fullRef>
                </c:ext>
              </c:extLst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Sheet1!$B$2:$B$30</c15:sqref>
                  </c15:fullRef>
                </c:ext>
              </c:extLst>
              <c:f>Sheet1!$B$2:$B$30</c:f>
              <c:numCache>
                <c:formatCode>General</c:formatCode>
                <c:ptCount val="29"/>
                <c:pt idx="0">
                  <c:v>8</c:v>
                </c:pt>
                <c:pt idx="1">
                  <c:v>12</c:v>
                </c:pt>
                <c:pt idx="2">
                  <c:v>11</c:v>
                </c:pt>
                <c:pt idx="3">
                  <c:v>9</c:v>
                </c:pt>
                <c:pt idx="4">
                  <c:v>11</c:v>
                </c:pt>
                <c:pt idx="5">
                  <c:v>8</c:v>
                </c:pt>
                <c:pt idx="6">
                  <c:v>10</c:v>
                </c:pt>
                <c:pt idx="7">
                  <c:v>11</c:v>
                </c:pt>
                <c:pt idx="8">
                  <c:v>10</c:v>
                </c:pt>
                <c:pt idx="9">
                  <c:v>15</c:v>
                </c:pt>
                <c:pt idx="10">
                  <c:v>17</c:v>
                </c:pt>
                <c:pt idx="11">
                  <c:v>30</c:v>
                </c:pt>
                <c:pt idx="12">
                  <c:v>28</c:v>
                </c:pt>
                <c:pt idx="13">
                  <c:v>33</c:v>
                </c:pt>
                <c:pt idx="14">
                  <c:v>35</c:v>
                </c:pt>
                <c:pt idx="15">
                  <c:v>34</c:v>
                </c:pt>
                <c:pt idx="16">
                  <c:v>33</c:v>
                </c:pt>
                <c:pt idx="17">
                  <c:v>28</c:v>
                </c:pt>
                <c:pt idx="18">
                  <c:v>25</c:v>
                </c:pt>
                <c:pt idx="19">
                  <c:v>20</c:v>
                </c:pt>
                <c:pt idx="20">
                  <c:v>15</c:v>
                </c:pt>
                <c:pt idx="21">
                  <c:v>10</c:v>
                </c:pt>
                <c:pt idx="22">
                  <c:v>20</c:v>
                </c:pt>
                <c:pt idx="23">
                  <c:v>20</c:v>
                </c:pt>
                <c:pt idx="24">
                  <c:v>15</c:v>
                </c:pt>
                <c:pt idx="25">
                  <c:v>11</c:v>
                </c:pt>
                <c:pt idx="26">
                  <c:v>9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AE-43BE-A342-F7C76DEE2B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8872672"/>
        <c:axId val="174814785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Avg. message 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Sheet1!$A$2:$A$30</c15:sqref>
                  </c15:fullRef>
                </c:ext>
              </c:extLst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Sheet1!$C$2:$C$30</c15:sqref>
                  </c15:fullRef>
                </c:ext>
              </c:extLst>
              <c:f>Sheet1!$C$2:$C$30</c:f>
              <c:numCache>
                <c:formatCode>General</c:formatCode>
                <c:ptCount val="29"/>
                <c:pt idx="0">
                  <c:v>9.8333333333333339</c:v>
                </c:pt>
                <c:pt idx="1">
                  <c:v>9.8333333333333339</c:v>
                </c:pt>
                <c:pt idx="2">
                  <c:v>9.8333333333333339</c:v>
                </c:pt>
                <c:pt idx="3">
                  <c:v>9.8333333333333339</c:v>
                </c:pt>
                <c:pt idx="4">
                  <c:v>9.8333333333333339</c:v>
                </c:pt>
                <c:pt idx="5">
                  <c:v>9.8333333333333339</c:v>
                </c:pt>
                <c:pt idx="7">
                  <c:v>19.666666666666668</c:v>
                </c:pt>
                <c:pt idx="8">
                  <c:v>19.666666666666668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AE-43BE-A342-F7C76DEE2B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Sheet1!$A$2:$A$30</c15:sqref>
                  </c15:fullRef>
                </c:ext>
              </c:extLst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Sheet1!$D$2:$D$30</c15:sqref>
                  </c15:fullRef>
                </c:ext>
              </c:extLst>
              <c:f>Sheet1!$D$2:$D$30</c:f>
              <c:numCache>
                <c:formatCode>General</c:formatCode>
                <c:ptCount val="29"/>
                <c:pt idx="1">
                  <c:v>10.166666666666666</c:v>
                </c:pt>
                <c:pt idx="2">
                  <c:v>10.166666666666666</c:v>
                </c:pt>
                <c:pt idx="3">
                  <c:v>10.166666666666666</c:v>
                </c:pt>
                <c:pt idx="4">
                  <c:v>10.166666666666666</c:v>
                </c:pt>
                <c:pt idx="5">
                  <c:v>10.166666666666666</c:v>
                </c:pt>
                <c:pt idx="6">
                  <c:v>10.166666666666666</c:v>
                </c:pt>
                <c:pt idx="8">
                  <c:v>20.333333333333332</c:v>
                </c:pt>
                <c:pt idx="9">
                  <c:v>20.333333333333332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AE-43BE-A342-F7C76DEE2BA2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Sheet1!$A$2:$A$30</c15:sqref>
                  </c15:fullRef>
                </c:ext>
              </c:extLst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Sheet1!$E$2:$E$30</c15:sqref>
                  </c15:fullRef>
                </c:ext>
              </c:extLst>
              <c:f>Sheet1!$E$2:$E$30</c:f>
              <c:numCache>
                <c:formatCode>General</c:formatCode>
                <c:ptCount val="29"/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9">
                  <c:v>20</c:v>
                </c:pt>
                <c:pt idx="1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AE-43BE-A342-F7C76DEE2BA2}"/>
            </c:ext>
          </c:extLst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Sheet1!$A$2:$A$30</c15:sqref>
                  </c15:fullRef>
                </c:ext>
              </c:extLst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Sheet1!$F$2:$F$30</c15:sqref>
                  </c15:fullRef>
                </c:ext>
              </c:extLst>
              <c:f>Sheet1!$F$2:$F$30</c:f>
              <c:numCache>
                <c:formatCode>General</c:formatCode>
                <c:ptCount val="29"/>
                <c:pt idx="3">
                  <c:v>9.8333333333333339</c:v>
                </c:pt>
                <c:pt idx="4">
                  <c:v>9.8333333333333339</c:v>
                </c:pt>
                <c:pt idx="5">
                  <c:v>9.8333333333333339</c:v>
                </c:pt>
                <c:pt idx="6">
                  <c:v>9.8333333333333339</c:v>
                </c:pt>
                <c:pt idx="7">
                  <c:v>9.8333333333333339</c:v>
                </c:pt>
                <c:pt idx="8">
                  <c:v>9.8333333333333339</c:v>
                </c:pt>
                <c:pt idx="10">
                  <c:v>19.666666666666668</c:v>
                </c:pt>
                <c:pt idx="11">
                  <c:v>19.666666666666668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9AE-43BE-A342-F7C76DEE2BA2}"/>
            </c:ext>
          </c:extLst>
        </c:ser>
        <c:ser>
          <c:idx val="5"/>
          <c:order val="5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Sheet1!$A$2:$A$30</c15:sqref>
                  </c15:fullRef>
                </c:ext>
              </c:extLst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Sheet1!$G$2:$G$30</c15:sqref>
                  </c15:fullRef>
                </c:ext>
              </c:extLst>
              <c:f>Sheet1!$G$2:$G$30</c:f>
              <c:numCache>
                <c:formatCode>General</c:formatCode>
                <c:ptCount val="29"/>
                <c:pt idx="4">
                  <c:v>10.833333333333334</c:v>
                </c:pt>
                <c:pt idx="5">
                  <c:v>10.833333333333334</c:v>
                </c:pt>
                <c:pt idx="6">
                  <c:v>10.833333333333334</c:v>
                </c:pt>
                <c:pt idx="7">
                  <c:v>10.833333333333334</c:v>
                </c:pt>
                <c:pt idx="8">
                  <c:v>10.833333333333334</c:v>
                </c:pt>
                <c:pt idx="9">
                  <c:v>10.833333333333334</c:v>
                </c:pt>
                <c:pt idx="11">
                  <c:v>21.666666666666668</c:v>
                </c:pt>
                <c:pt idx="12">
                  <c:v>21.666666666666668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9AE-43BE-A342-F7C76DEE2BA2}"/>
            </c:ext>
          </c:extLst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Sheet1!$A$2:$A$30</c15:sqref>
                  </c15:fullRef>
                </c:ext>
              </c:extLst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Sheet1!$H$2:$H$30</c15:sqref>
                  </c15:fullRef>
                </c:ext>
              </c:extLst>
              <c:f>Sheet1!$H$2:$H$30</c:f>
              <c:numCache>
                <c:formatCode>General</c:formatCode>
                <c:ptCount val="29"/>
                <c:pt idx="5">
                  <c:v>11.833333333333334</c:v>
                </c:pt>
                <c:pt idx="6">
                  <c:v>11.833333333333334</c:v>
                </c:pt>
                <c:pt idx="7">
                  <c:v>11.833333333333334</c:v>
                </c:pt>
                <c:pt idx="8">
                  <c:v>11.833333333333334</c:v>
                </c:pt>
                <c:pt idx="9">
                  <c:v>11.833333333333334</c:v>
                </c:pt>
                <c:pt idx="10">
                  <c:v>11.833333333333334</c:v>
                </c:pt>
                <c:pt idx="12">
                  <c:v>16.25</c:v>
                </c:pt>
                <c:pt idx="13">
                  <c:v>16.25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9AE-43BE-A342-F7C76DEE2BA2}"/>
            </c:ext>
          </c:extLst>
        </c:ser>
        <c:ser>
          <c:idx val="7"/>
          <c:order val="7"/>
          <c:tx>
            <c:strRef>
              <c:f>Sheet1!$H$1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Sheet1!$A$2:$A$30</c15:sqref>
                  </c15:fullRef>
                </c:ext>
              </c:extLst>
              <c:f>Sheet1!$A$2:$A$30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Sheet1!$I$2:$I$30</c15:sqref>
                  </c15:fullRef>
                </c:ext>
              </c:extLst>
              <c:f>Sheet1!$I$2:$I$30</c:f>
              <c:numCache>
                <c:formatCode>General</c:formatCode>
                <c:ptCount val="29"/>
                <c:pt idx="6">
                  <c:v>15.5</c:v>
                </c:pt>
                <c:pt idx="7">
                  <c:v>15.5</c:v>
                </c:pt>
                <c:pt idx="8">
                  <c:v>15.5</c:v>
                </c:pt>
                <c:pt idx="9">
                  <c:v>15.5</c:v>
                </c:pt>
                <c:pt idx="10">
                  <c:v>15.5</c:v>
                </c:pt>
                <c:pt idx="11">
                  <c:v>15.5</c:v>
                </c:pt>
                <c:pt idx="13">
                  <c:v>16.25</c:v>
                </c:pt>
                <c:pt idx="14">
                  <c:v>16.25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9AE-43BE-A342-F7C76DEE2BA2}"/>
            </c:ext>
          </c:extLst>
        </c:ser>
        <c:ser>
          <c:idx val="8"/>
          <c:order val="8"/>
          <c:tx>
            <c:strRef>
              <c:f>Sheet1!$I$1</c:f>
              <c:strCache>
                <c:ptCount val="1"/>
                <c:pt idx="0">
                  <c:v>Column6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6="http://schemas.microsoft.com/office/drawing/2014/chart" uri="{F5D05F6E-A05E-4728-AFD3-386EB277150F}">
                  <c16:filteredLitCache>
                    <c:numCache>
                      <c:ptCount val="0"/>
                    </c:numCache>
                  </c16:filteredLitCache>
                </c:ext>
              </c:extLst>
              <c:f/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9AE-43BE-A342-F7C76DEE2BA2}"/>
            </c:ext>
          </c:extLst>
        </c:ser>
        <c:ser>
          <c:idx val="9"/>
          <c:order val="9"/>
          <c:tx>
            <c:strRef>
              <c:f>Sheet1!$J$1</c:f>
              <c:strCache>
                <c:ptCount val="1"/>
                <c:pt idx="0">
                  <c:v>Column7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Sheet1!$J$2:$J$30</c15:sqref>
                  </c15:fullRef>
                </c:ext>
              </c:extLst>
              <c:f>Sheet1!$J$2:$J$30</c:f>
              <c:numCache>
                <c:formatCode>General</c:formatCode>
                <c:ptCount val="29"/>
                <c:pt idx="7">
                  <c:v>18.5</c:v>
                </c:pt>
                <c:pt idx="8">
                  <c:v>18.5</c:v>
                </c:pt>
                <c:pt idx="9">
                  <c:v>18.5</c:v>
                </c:pt>
                <c:pt idx="10">
                  <c:v>18.5</c:v>
                </c:pt>
                <c:pt idx="11">
                  <c:v>18.5</c:v>
                </c:pt>
                <c:pt idx="12">
                  <c:v>18.5</c:v>
                </c:pt>
                <c:pt idx="14">
                  <c:v>16.25</c:v>
                </c:pt>
                <c:pt idx="15">
                  <c:v>16.25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9AE-43BE-A342-F7C76DEE2BA2}"/>
            </c:ext>
          </c:extLst>
        </c:ser>
        <c:ser>
          <c:idx val="10"/>
          <c:order val="10"/>
          <c:tx>
            <c:strRef>
              <c:f>Sheet1!$K$1</c:f>
              <c:strCache>
                <c:ptCount val="1"/>
                <c:pt idx="0">
                  <c:v>Column8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Sheet1!$K$2:$K$30</c15:sqref>
                  </c15:fullRef>
                </c:ext>
              </c:extLst>
              <c:f>Sheet1!$K$2:$K$30</c:f>
              <c:numCache>
                <c:formatCode>General</c:formatCode>
                <c:ptCount val="29"/>
                <c:pt idx="8">
                  <c:v>22.166666666666668</c:v>
                </c:pt>
                <c:pt idx="9">
                  <c:v>22.166666666666668</c:v>
                </c:pt>
                <c:pt idx="10">
                  <c:v>22.166666666666668</c:v>
                </c:pt>
                <c:pt idx="11">
                  <c:v>22.166666666666668</c:v>
                </c:pt>
                <c:pt idx="12">
                  <c:v>22.166666666666668</c:v>
                </c:pt>
                <c:pt idx="13">
                  <c:v>22.166666666666668</c:v>
                </c:pt>
                <c:pt idx="15">
                  <c:v>16.25</c:v>
                </c:pt>
                <c:pt idx="16">
                  <c:v>16.25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9AE-43BE-A342-F7C76DEE2BA2}"/>
            </c:ext>
          </c:extLst>
        </c:ser>
        <c:ser>
          <c:idx val="11"/>
          <c:order val="11"/>
          <c:tx>
            <c:strRef>
              <c:f>Sheet1!$L$1</c:f>
              <c:strCache>
                <c:ptCount val="1"/>
                <c:pt idx="0">
                  <c:v>Column9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Sheet1!$L$2:$L$31</c15:sqref>
                  </c15:fullRef>
                </c:ext>
              </c:extLst>
              <c:f>Sheet1!$L$2:$L$30</c:f>
              <c:numCache>
                <c:formatCode>General</c:formatCode>
                <c:ptCount val="29"/>
                <c:pt idx="9">
                  <c:v>26.333333333333332</c:v>
                </c:pt>
                <c:pt idx="10">
                  <c:v>26.333333333333332</c:v>
                </c:pt>
                <c:pt idx="11">
                  <c:v>26.333333333333332</c:v>
                </c:pt>
                <c:pt idx="12">
                  <c:v>26.333333333333332</c:v>
                </c:pt>
                <c:pt idx="13">
                  <c:v>26.333333333333332</c:v>
                </c:pt>
                <c:pt idx="14">
                  <c:v>26.333333333333332</c:v>
                </c:pt>
                <c:pt idx="16">
                  <c:v>16.25</c:v>
                </c:pt>
                <c:pt idx="17">
                  <c:v>16.25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9AE-43BE-A342-F7C76DEE2BA2}"/>
            </c:ext>
          </c:extLst>
        </c:ser>
        <c:ser>
          <c:idx val="12"/>
          <c:order val="12"/>
          <c:tx>
            <c:strRef>
              <c:f>Sheet1!$M$1</c:f>
              <c:strCache>
                <c:ptCount val="1"/>
                <c:pt idx="0">
                  <c:v>Column10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Sheet1!$M$2:$M$31</c15:sqref>
                  </c15:fullRef>
                </c:ext>
              </c:extLst>
              <c:f>Sheet1!$M$2:$M$30</c:f>
              <c:numCache>
                <c:formatCode>General</c:formatCode>
                <c:ptCount val="29"/>
                <c:pt idx="10">
                  <c:v>29.5</c:v>
                </c:pt>
                <c:pt idx="11">
                  <c:v>29.5</c:v>
                </c:pt>
                <c:pt idx="12">
                  <c:v>29.5</c:v>
                </c:pt>
                <c:pt idx="13">
                  <c:v>29.5</c:v>
                </c:pt>
                <c:pt idx="14">
                  <c:v>29.5</c:v>
                </c:pt>
                <c:pt idx="15">
                  <c:v>29.5</c:v>
                </c:pt>
                <c:pt idx="17">
                  <c:v>59</c:v>
                </c:pt>
                <c:pt idx="18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9AE-43BE-A342-F7C76DEE2BA2}"/>
            </c:ext>
          </c:extLst>
        </c:ser>
        <c:ser>
          <c:idx val="13"/>
          <c:order val="13"/>
          <c:tx>
            <c:strRef>
              <c:f>Sheet1!$N$1</c:f>
              <c:strCache>
                <c:ptCount val="1"/>
                <c:pt idx="0">
                  <c:v>Column11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Sheet1!$N$2:$N$31</c15:sqref>
                  </c15:fullRef>
                </c:ext>
              </c:extLst>
              <c:f>Sheet1!$N$2:$N$30</c:f>
              <c:numCache>
                <c:formatCode>General</c:formatCode>
                <c:ptCount val="29"/>
                <c:pt idx="11">
                  <c:v>32.166666666666664</c:v>
                </c:pt>
                <c:pt idx="12">
                  <c:v>32.166666666666664</c:v>
                </c:pt>
                <c:pt idx="13">
                  <c:v>32.166666666666664</c:v>
                </c:pt>
                <c:pt idx="14">
                  <c:v>32.166666666666664</c:v>
                </c:pt>
                <c:pt idx="15">
                  <c:v>32.166666666666664</c:v>
                </c:pt>
                <c:pt idx="16">
                  <c:v>32.166666666666664</c:v>
                </c:pt>
                <c:pt idx="18">
                  <c:v>64.333333333333329</c:v>
                </c:pt>
                <c:pt idx="19">
                  <c:v>64.333333333333329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9AE-43BE-A342-F7C76DEE2BA2}"/>
            </c:ext>
          </c:extLst>
        </c:ser>
        <c:ser>
          <c:idx val="14"/>
          <c:order val="14"/>
          <c:tx>
            <c:strRef>
              <c:f>Sheet1!$O$1</c:f>
              <c:strCache>
                <c:ptCount val="1"/>
                <c:pt idx="0">
                  <c:v>Column12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Sheet1!$O$2:$O$31</c15:sqref>
                  </c15:fullRef>
                </c:ext>
              </c:extLst>
              <c:f>Sheet1!$O$2:$O$30</c:f>
              <c:numCache>
                <c:formatCode>General</c:formatCode>
                <c:ptCount val="29"/>
                <c:pt idx="12">
                  <c:v>31.833333333333332</c:v>
                </c:pt>
                <c:pt idx="13">
                  <c:v>31.833333333333332</c:v>
                </c:pt>
                <c:pt idx="14">
                  <c:v>31.833333333333332</c:v>
                </c:pt>
                <c:pt idx="15">
                  <c:v>31.833333333333332</c:v>
                </c:pt>
                <c:pt idx="16">
                  <c:v>31.833333333333332</c:v>
                </c:pt>
                <c:pt idx="17">
                  <c:v>31.833333333333332</c:v>
                </c:pt>
                <c:pt idx="19">
                  <c:v>63.666666666666664</c:v>
                </c:pt>
                <c:pt idx="20">
                  <c:v>63.666666666666664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9AE-43BE-A342-F7C76DEE2BA2}"/>
            </c:ext>
          </c:extLst>
        </c:ser>
        <c:ser>
          <c:idx val="15"/>
          <c:order val="15"/>
          <c:tx>
            <c:strRef>
              <c:f>Sheet1!$P$1</c:f>
              <c:strCache>
                <c:ptCount val="1"/>
                <c:pt idx="0">
                  <c:v>Column13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Sheet1!$P$2:$P$31</c15:sqref>
                  </c15:fullRef>
                </c:ext>
              </c:extLst>
              <c:f>Sheet1!$P$2:$P$30</c:f>
              <c:numCache>
                <c:formatCode>General</c:formatCode>
                <c:ptCount val="29"/>
                <c:pt idx="13">
                  <c:v>31.333333333333332</c:v>
                </c:pt>
                <c:pt idx="14">
                  <c:v>31.333333333333332</c:v>
                </c:pt>
                <c:pt idx="15">
                  <c:v>31.333333333333332</c:v>
                </c:pt>
                <c:pt idx="16">
                  <c:v>31.333333333333332</c:v>
                </c:pt>
                <c:pt idx="17">
                  <c:v>31.333333333333332</c:v>
                </c:pt>
                <c:pt idx="18">
                  <c:v>31.333333333333332</c:v>
                </c:pt>
                <c:pt idx="20">
                  <c:v>62.666666666666664</c:v>
                </c:pt>
                <c:pt idx="21">
                  <c:v>62.666666666666664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9AE-43BE-A342-F7C76DEE2BA2}"/>
            </c:ext>
          </c:extLst>
        </c:ser>
        <c:ser>
          <c:idx val="16"/>
          <c:order val="16"/>
          <c:tx>
            <c:strRef>
              <c:f>Sheet1!$Q$1</c:f>
              <c:strCache>
                <c:ptCount val="1"/>
                <c:pt idx="0">
                  <c:v>Column14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Sheet1!$Q$2:$Q$31</c15:sqref>
                  </c15:fullRef>
                </c:ext>
              </c:extLst>
              <c:f>Sheet1!$Q$2:$Q$30</c:f>
              <c:numCache>
                <c:formatCode>General</c:formatCode>
                <c:ptCount val="29"/>
                <c:pt idx="14">
                  <c:v>29.166666666666668</c:v>
                </c:pt>
                <c:pt idx="15">
                  <c:v>29.166666666666668</c:v>
                </c:pt>
                <c:pt idx="16">
                  <c:v>29.166666666666668</c:v>
                </c:pt>
                <c:pt idx="17">
                  <c:v>29.166666666666668</c:v>
                </c:pt>
                <c:pt idx="18">
                  <c:v>29.166666666666668</c:v>
                </c:pt>
                <c:pt idx="19">
                  <c:v>29.166666666666668</c:v>
                </c:pt>
                <c:pt idx="21">
                  <c:v>58.333333333333336</c:v>
                </c:pt>
                <c:pt idx="22">
                  <c:v>58.333333333333336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9AE-43BE-A342-F7C76DEE2BA2}"/>
            </c:ext>
          </c:extLst>
        </c:ser>
        <c:ser>
          <c:idx val="17"/>
          <c:order val="17"/>
          <c:tx>
            <c:strRef>
              <c:f>Sheet1!$R$1</c:f>
              <c:strCache>
                <c:ptCount val="1"/>
                <c:pt idx="0">
                  <c:v>Column15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Sheet1!$R$2:$R$31</c15:sqref>
                  </c15:fullRef>
                </c:ext>
              </c:extLst>
              <c:f>Sheet1!$R$2:$R$30</c:f>
              <c:numCache>
                <c:formatCode>General</c:formatCode>
                <c:ptCount val="29"/>
                <c:pt idx="15">
                  <c:v>25.833333333333332</c:v>
                </c:pt>
                <c:pt idx="16">
                  <c:v>25.833333333333332</c:v>
                </c:pt>
                <c:pt idx="17">
                  <c:v>25.833333333333332</c:v>
                </c:pt>
                <c:pt idx="18">
                  <c:v>25.833333333333332</c:v>
                </c:pt>
                <c:pt idx="19">
                  <c:v>25.833333333333332</c:v>
                </c:pt>
                <c:pt idx="20">
                  <c:v>25.833333333333332</c:v>
                </c:pt>
                <c:pt idx="22">
                  <c:v>51.666666666666664</c:v>
                </c:pt>
                <c:pt idx="23">
                  <c:v>51.666666666666664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9AE-43BE-A342-F7C76DEE2BA2}"/>
            </c:ext>
          </c:extLst>
        </c:ser>
        <c:ser>
          <c:idx val="18"/>
          <c:order val="18"/>
          <c:tx>
            <c:strRef>
              <c:f>Sheet1!$S$1</c:f>
              <c:strCache>
                <c:ptCount val="1"/>
                <c:pt idx="0">
                  <c:v>Column16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Sheet1!$S$2:$S$31</c15:sqref>
                  </c15:fullRef>
                </c:ext>
              </c:extLst>
              <c:f>Sheet1!$S$2:$S$30</c:f>
              <c:numCache>
                <c:formatCode>General</c:formatCode>
                <c:ptCount val="29"/>
                <c:pt idx="16">
                  <c:v>21.833333333333332</c:v>
                </c:pt>
                <c:pt idx="17">
                  <c:v>21.833333333333332</c:v>
                </c:pt>
                <c:pt idx="18">
                  <c:v>21.833333333333332</c:v>
                </c:pt>
                <c:pt idx="19">
                  <c:v>21.833333333333332</c:v>
                </c:pt>
                <c:pt idx="20">
                  <c:v>21.833333333333332</c:v>
                </c:pt>
                <c:pt idx="21">
                  <c:v>21.833333333333332</c:v>
                </c:pt>
                <c:pt idx="23">
                  <c:v>43.666666666666664</c:v>
                </c:pt>
                <c:pt idx="24">
                  <c:v>43.666666666666664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9AE-43BE-A342-F7C76DEE2BA2}"/>
            </c:ext>
          </c:extLst>
        </c:ser>
        <c:ser>
          <c:idx val="19"/>
          <c:order val="19"/>
          <c:tx>
            <c:strRef>
              <c:f>Sheet1!$T$1</c:f>
              <c:strCache>
                <c:ptCount val="1"/>
                <c:pt idx="0">
                  <c:v>Column17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Sheet1!$T$2:$T$31</c15:sqref>
                  </c15:fullRef>
                </c:ext>
              </c:extLst>
              <c:f>Sheet1!$T$2:$T$30</c:f>
              <c:numCache>
                <c:formatCode>General</c:formatCode>
                <c:ptCount val="29"/>
                <c:pt idx="17">
                  <c:v>19.666666666666668</c:v>
                </c:pt>
                <c:pt idx="18">
                  <c:v>19.666666666666668</c:v>
                </c:pt>
                <c:pt idx="19">
                  <c:v>19.666666666666668</c:v>
                </c:pt>
                <c:pt idx="20">
                  <c:v>19.666666666666668</c:v>
                </c:pt>
                <c:pt idx="21">
                  <c:v>19.666666666666668</c:v>
                </c:pt>
                <c:pt idx="22">
                  <c:v>19.666666666666668</c:v>
                </c:pt>
                <c:pt idx="24">
                  <c:v>39.333333333333336</c:v>
                </c:pt>
                <c:pt idx="25">
                  <c:v>39.333333333333336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9AE-43BE-A342-F7C76DEE2BA2}"/>
            </c:ext>
          </c:extLst>
        </c:ser>
        <c:ser>
          <c:idx val="20"/>
          <c:order val="20"/>
          <c:tx>
            <c:strRef>
              <c:f>Sheet1!$U$1</c:f>
              <c:strCache>
                <c:ptCount val="1"/>
                <c:pt idx="0">
                  <c:v>Column18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Sheet1!$U$2:$U$31</c15:sqref>
                  </c15:fullRef>
                </c:ext>
              </c:extLst>
              <c:f>Sheet1!$U$2:$U$30</c:f>
              <c:numCache>
                <c:formatCode>General</c:formatCode>
                <c:ptCount val="29"/>
                <c:pt idx="18">
                  <c:v>18.333333333333332</c:v>
                </c:pt>
                <c:pt idx="19">
                  <c:v>18.333333333333332</c:v>
                </c:pt>
                <c:pt idx="20">
                  <c:v>18.333333333333332</c:v>
                </c:pt>
                <c:pt idx="21">
                  <c:v>18.333333333333332</c:v>
                </c:pt>
                <c:pt idx="22">
                  <c:v>18.333333333333332</c:v>
                </c:pt>
                <c:pt idx="23">
                  <c:v>18.333333333333332</c:v>
                </c:pt>
                <c:pt idx="25">
                  <c:v>36.666666666666664</c:v>
                </c:pt>
                <c:pt idx="26">
                  <c:v>36.666666666666664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9AE-43BE-A342-F7C76DEE2BA2}"/>
            </c:ext>
          </c:extLst>
        </c:ser>
        <c:ser>
          <c:idx val="21"/>
          <c:order val="21"/>
          <c:tx>
            <c:strRef>
              <c:f>Sheet1!$V$1</c:f>
              <c:strCache>
                <c:ptCount val="1"/>
                <c:pt idx="0">
                  <c:v>Column19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Sheet1!$V$2:$V$31</c15:sqref>
                  </c15:fullRef>
                </c:ext>
              </c:extLst>
              <c:f>Sheet1!$V$2:$V$30</c:f>
              <c:numCache>
                <c:formatCode>General</c:formatCode>
                <c:ptCount val="29"/>
                <c:pt idx="19">
                  <c:v>16.666666666666668</c:v>
                </c:pt>
                <c:pt idx="20">
                  <c:v>16.666666666666668</c:v>
                </c:pt>
                <c:pt idx="21">
                  <c:v>16.666666666666668</c:v>
                </c:pt>
                <c:pt idx="22">
                  <c:v>16.666666666666668</c:v>
                </c:pt>
                <c:pt idx="23">
                  <c:v>16.666666666666668</c:v>
                </c:pt>
                <c:pt idx="24">
                  <c:v>16.666666666666668</c:v>
                </c:pt>
                <c:pt idx="26">
                  <c:v>33.333333333333336</c:v>
                </c:pt>
                <c:pt idx="27">
                  <c:v>33.333333333333336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F9AE-43BE-A342-F7C76DEE2BA2}"/>
            </c:ext>
          </c:extLst>
        </c:ser>
        <c:ser>
          <c:idx val="22"/>
          <c:order val="22"/>
          <c:tx>
            <c:strRef>
              <c:f>Sheet1!$W$1</c:f>
              <c:strCache>
                <c:ptCount val="1"/>
                <c:pt idx="0">
                  <c:v>Column20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Sheet1!$W$2:$W$31</c15:sqref>
                  </c15:fullRef>
                </c:ext>
              </c:extLst>
              <c:f>Sheet1!$W$2:$W$30</c:f>
              <c:numCache>
                <c:formatCode>General</c:formatCode>
                <c:ptCount val="29"/>
                <c:pt idx="20">
                  <c:v>15.166666666666666</c:v>
                </c:pt>
                <c:pt idx="21">
                  <c:v>15.166666666666666</c:v>
                </c:pt>
                <c:pt idx="22">
                  <c:v>15.166666666666666</c:v>
                </c:pt>
                <c:pt idx="23">
                  <c:v>15.166666666666666</c:v>
                </c:pt>
                <c:pt idx="24">
                  <c:v>15.166666666666666</c:v>
                </c:pt>
                <c:pt idx="25">
                  <c:v>15.166666666666666</c:v>
                </c:pt>
                <c:pt idx="27">
                  <c:v>30.333333333333332</c:v>
                </c:pt>
                <c:pt idx="28">
                  <c:v>30.333333333333332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F9AE-43BE-A342-F7C76DEE2BA2}"/>
            </c:ext>
          </c:extLst>
        </c:ser>
        <c:ser>
          <c:idx val="23"/>
          <c:order val="23"/>
          <c:tx>
            <c:strRef>
              <c:f>Sheet1!$X$1</c:f>
              <c:strCache>
                <c:ptCount val="1"/>
                <c:pt idx="0">
                  <c:v>Column21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Sheet1!$X$2:$X$36</c15:sqref>
                  </c15:fullRef>
                </c:ext>
              </c:extLst>
              <c:f>Sheet1!$X$2:$X$30</c:f>
              <c:numCache>
                <c:formatCode>General</c:formatCode>
                <c:ptCount val="29"/>
                <c:pt idx="21">
                  <c:v>14.166666666666666</c:v>
                </c:pt>
                <c:pt idx="22">
                  <c:v>14.166666666666666</c:v>
                </c:pt>
                <c:pt idx="23">
                  <c:v>14.166666666666666</c:v>
                </c:pt>
                <c:pt idx="24">
                  <c:v>14.166666666666666</c:v>
                </c:pt>
                <c:pt idx="25">
                  <c:v>14.166666666666666</c:v>
                </c:pt>
                <c:pt idx="26">
                  <c:v>14.166666666666666</c:v>
                </c:pt>
                <c:pt idx="28">
                  <c:v>28.333333333333332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F9AE-43BE-A342-F7C76DEE2BA2}"/>
            </c:ext>
          </c:extLst>
        </c:ser>
        <c:ser>
          <c:idx val="24"/>
          <c:order val="24"/>
          <c:tx>
            <c:strRef>
              <c:f>Sheet1!$Y$1</c:f>
              <c:strCache>
                <c:ptCount val="1"/>
                <c:pt idx="0">
                  <c:v>Column22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Sheet1!$Y$2:$Y$37</c15:sqref>
                  </c15:fullRef>
                </c:ext>
              </c:extLst>
              <c:f>Sheet1!$Y$2:$Y$30</c:f>
              <c:numCache>
                <c:formatCode>General</c:formatCode>
                <c:ptCount val="29"/>
                <c:pt idx="22">
                  <c:v>13.833333333333334</c:v>
                </c:pt>
                <c:pt idx="23">
                  <c:v>13.833333333333334</c:v>
                </c:pt>
                <c:pt idx="24">
                  <c:v>13.833333333333334</c:v>
                </c:pt>
                <c:pt idx="25">
                  <c:v>13.833333333333334</c:v>
                </c:pt>
                <c:pt idx="26">
                  <c:v>13.833333333333334</c:v>
                </c:pt>
                <c:pt idx="27">
                  <c:v>13.833333333333334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F9AE-43BE-A342-F7C76DEE2BA2}"/>
            </c:ext>
          </c:extLst>
        </c:ser>
        <c:ser>
          <c:idx val="25"/>
          <c:order val="25"/>
          <c:tx>
            <c:strRef>
              <c:f>Sheet1!$Z$1</c:f>
              <c:strCache>
                <c:ptCount val="1"/>
                <c:pt idx="0">
                  <c:v>Column23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9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Sheet1!$Z$2:$Z$36</c15:sqref>
                  </c15:fullRef>
                </c:ext>
              </c:extLst>
              <c:f>Sheet1!$Z$2:$Z$30</c:f>
              <c:numCache>
                <c:formatCode>General</c:formatCode>
                <c:ptCount val="29"/>
                <c:pt idx="23">
                  <c:v>12.166666666666666</c:v>
                </c:pt>
                <c:pt idx="24">
                  <c:v>12.166666666666666</c:v>
                </c:pt>
                <c:pt idx="25">
                  <c:v>12.166666666666666</c:v>
                </c:pt>
                <c:pt idx="26">
                  <c:v>12.166666666666666</c:v>
                </c:pt>
                <c:pt idx="27">
                  <c:v>12.166666666666666</c:v>
                </c:pt>
                <c:pt idx="28">
                  <c:v>12.166666666666666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F9AE-43BE-A342-F7C76DEE2B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8872672"/>
        <c:axId val="1748147856"/>
      </c:lineChart>
      <c:catAx>
        <c:axId val="190887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147856"/>
        <c:crosses val="autoZero"/>
        <c:auto val="1"/>
        <c:lblAlgn val="ctr"/>
        <c:lblOffset val="100"/>
        <c:noMultiLvlLbl val="0"/>
      </c:catAx>
      <c:valAx>
        <c:axId val="174814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87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52135874320054"/>
          <c:y val="1.345325023839407E-2"/>
          <c:w val="0.15898588763361102"/>
          <c:h val="9.53620651753953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093CF-1444-48FC-8CA2-EDAACFCC93F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A050771-12A7-4767-A0F1-DE21B19D55BF}">
      <dgm:prSet/>
      <dgm:spPr/>
      <dgm:t>
        <a:bodyPr/>
        <a:lstStyle/>
        <a:p>
          <a:pPr>
            <a:defRPr b="1"/>
          </a:pPr>
          <a:r>
            <a:rPr lang="en-GB"/>
            <a:t>Hvad?</a:t>
          </a:r>
          <a:endParaRPr lang="en-US"/>
        </a:p>
      </dgm:t>
    </dgm:pt>
    <dgm:pt modelId="{075BC90E-4317-4C52-897E-174E9A357336}" type="parTrans" cxnId="{3DD15E36-0BA3-4C24-9270-0F118188B6E6}">
      <dgm:prSet/>
      <dgm:spPr/>
      <dgm:t>
        <a:bodyPr/>
        <a:lstStyle/>
        <a:p>
          <a:endParaRPr lang="en-US"/>
        </a:p>
      </dgm:t>
    </dgm:pt>
    <dgm:pt modelId="{6FC06CCF-7A17-4838-8C16-C496480FF7FA}" type="sibTrans" cxnId="{3DD15E36-0BA3-4C24-9270-0F118188B6E6}">
      <dgm:prSet/>
      <dgm:spPr/>
      <dgm:t>
        <a:bodyPr/>
        <a:lstStyle/>
        <a:p>
          <a:endParaRPr lang="en-US"/>
        </a:p>
      </dgm:t>
    </dgm:pt>
    <dgm:pt modelId="{BE011A38-6F58-436C-B98E-8984C77C12C3}">
      <dgm:prSet/>
      <dgm:spPr/>
      <dgm:t>
        <a:bodyPr/>
        <a:lstStyle/>
        <a:p>
          <a:r>
            <a:rPr lang="en-GB"/>
            <a:t>Automatisering af klipgenerering</a:t>
          </a:r>
          <a:br>
            <a:rPr lang="en-GB"/>
          </a:br>
          <a:endParaRPr lang="en-US"/>
        </a:p>
      </dgm:t>
    </dgm:pt>
    <dgm:pt modelId="{1D1EE365-9363-43F2-873C-A925E1428B67}" type="parTrans" cxnId="{B68861E5-D965-4885-B9AF-A82943A044F9}">
      <dgm:prSet/>
      <dgm:spPr/>
      <dgm:t>
        <a:bodyPr/>
        <a:lstStyle/>
        <a:p>
          <a:endParaRPr lang="en-US"/>
        </a:p>
      </dgm:t>
    </dgm:pt>
    <dgm:pt modelId="{855F7B86-F24A-44CC-99A8-B86A1071044E}" type="sibTrans" cxnId="{B68861E5-D965-4885-B9AF-A82943A044F9}">
      <dgm:prSet/>
      <dgm:spPr/>
      <dgm:t>
        <a:bodyPr/>
        <a:lstStyle/>
        <a:p>
          <a:endParaRPr lang="en-US"/>
        </a:p>
      </dgm:t>
    </dgm:pt>
    <dgm:pt modelId="{63AF87DC-C03A-483B-AE50-E75E89C06379}">
      <dgm:prSet/>
      <dgm:spPr/>
      <dgm:t>
        <a:bodyPr/>
        <a:lstStyle/>
        <a:p>
          <a:pPr>
            <a:defRPr b="1"/>
          </a:pPr>
          <a:r>
            <a:rPr lang="en-GB"/>
            <a:t>Hvorfor?</a:t>
          </a:r>
          <a:endParaRPr lang="en-US"/>
        </a:p>
      </dgm:t>
    </dgm:pt>
    <dgm:pt modelId="{35A4B6D4-DF93-4851-89CC-0E875D96CCE9}" type="parTrans" cxnId="{5DAFEE1A-4F4E-4CBE-9A0B-6D02302CD268}">
      <dgm:prSet/>
      <dgm:spPr/>
      <dgm:t>
        <a:bodyPr/>
        <a:lstStyle/>
        <a:p>
          <a:endParaRPr lang="en-US"/>
        </a:p>
      </dgm:t>
    </dgm:pt>
    <dgm:pt modelId="{F6EBDC78-2732-48D4-B44A-FB378C18FF94}" type="sibTrans" cxnId="{5DAFEE1A-4F4E-4CBE-9A0B-6D02302CD268}">
      <dgm:prSet/>
      <dgm:spPr/>
      <dgm:t>
        <a:bodyPr/>
        <a:lstStyle/>
        <a:p>
          <a:endParaRPr lang="en-US"/>
        </a:p>
      </dgm:t>
    </dgm:pt>
    <dgm:pt modelId="{3071D9EA-EF0A-4E7B-99F6-0B453BEA0E1E}">
      <dgm:prSet/>
      <dgm:spPr/>
      <dgm:t>
        <a:bodyPr/>
        <a:lstStyle/>
        <a:p>
          <a:r>
            <a:rPr lang="en-GB" dirty="0"/>
            <a:t>Never miss a moment</a:t>
          </a:r>
          <a:endParaRPr lang="en-US" dirty="0"/>
        </a:p>
      </dgm:t>
    </dgm:pt>
    <dgm:pt modelId="{988FE30E-3756-4B85-8792-64FF18B5BAE6}" type="parTrans" cxnId="{066C4862-D68A-457E-8A96-14A94DA3BA6A}">
      <dgm:prSet/>
      <dgm:spPr/>
      <dgm:t>
        <a:bodyPr/>
        <a:lstStyle/>
        <a:p>
          <a:endParaRPr lang="en-US"/>
        </a:p>
      </dgm:t>
    </dgm:pt>
    <dgm:pt modelId="{DFDF5FA1-492E-4F45-BC5B-42C8D93671F2}" type="sibTrans" cxnId="{066C4862-D68A-457E-8A96-14A94DA3BA6A}">
      <dgm:prSet/>
      <dgm:spPr/>
      <dgm:t>
        <a:bodyPr/>
        <a:lstStyle/>
        <a:p>
          <a:endParaRPr lang="en-US"/>
        </a:p>
      </dgm:t>
    </dgm:pt>
    <dgm:pt modelId="{185C11E5-1F09-4B17-ABFB-68D0AF6A6DC0}">
      <dgm:prSet/>
      <dgm:spPr/>
      <dgm:t>
        <a:bodyPr/>
        <a:lstStyle/>
        <a:p>
          <a:pPr>
            <a:defRPr b="1"/>
          </a:pPr>
          <a:r>
            <a:rPr lang="en-GB"/>
            <a:t>Hvordan?</a:t>
          </a:r>
          <a:endParaRPr lang="en-US"/>
        </a:p>
      </dgm:t>
    </dgm:pt>
    <dgm:pt modelId="{CC932AC8-72ED-4DFB-820F-6EC8E80AFB3A}" type="parTrans" cxnId="{9A70FA32-EA7F-4DA5-8D40-9C0D3A47CE0C}">
      <dgm:prSet/>
      <dgm:spPr/>
      <dgm:t>
        <a:bodyPr/>
        <a:lstStyle/>
        <a:p>
          <a:endParaRPr lang="en-US"/>
        </a:p>
      </dgm:t>
    </dgm:pt>
    <dgm:pt modelId="{C8F22FFA-6836-414C-A436-9C99126F4E9B}" type="sibTrans" cxnId="{9A70FA32-EA7F-4DA5-8D40-9C0D3A47CE0C}">
      <dgm:prSet/>
      <dgm:spPr/>
      <dgm:t>
        <a:bodyPr/>
        <a:lstStyle/>
        <a:p>
          <a:endParaRPr lang="en-US"/>
        </a:p>
      </dgm:t>
    </dgm:pt>
    <dgm:pt modelId="{BDDA4D7D-D3EC-4016-9F02-969C32FFDBB7}">
      <dgm:prSet/>
      <dgm:spPr/>
      <dgm:t>
        <a:bodyPr/>
        <a:lstStyle/>
        <a:p>
          <a:r>
            <a:rPr lang="en-GB"/>
            <a:t>Høj chataktivitet = interessant klip</a:t>
          </a:r>
          <a:endParaRPr lang="en-US"/>
        </a:p>
      </dgm:t>
    </dgm:pt>
    <dgm:pt modelId="{BE984BF1-C384-4C62-A233-421C0989F4C7}" type="parTrans" cxnId="{DCA4E02D-A604-465B-A1AD-91DDDBBEA00C}">
      <dgm:prSet/>
      <dgm:spPr/>
      <dgm:t>
        <a:bodyPr/>
        <a:lstStyle/>
        <a:p>
          <a:endParaRPr lang="en-US"/>
        </a:p>
      </dgm:t>
    </dgm:pt>
    <dgm:pt modelId="{97C40592-6F5B-4E75-8B08-5A4C6F9CC81F}" type="sibTrans" cxnId="{DCA4E02D-A604-465B-A1AD-91DDDBBEA00C}">
      <dgm:prSet/>
      <dgm:spPr/>
      <dgm:t>
        <a:bodyPr/>
        <a:lstStyle/>
        <a:p>
          <a:endParaRPr lang="en-US"/>
        </a:p>
      </dgm:t>
    </dgm:pt>
    <dgm:pt modelId="{0C19125E-C96D-4D9C-9689-87EEFA5038AF}" type="pres">
      <dgm:prSet presAssocID="{3D3093CF-1444-48FC-8CA2-EDAACFCC93FB}" presName="root" presStyleCnt="0">
        <dgm:presLayoutVars>
          <dgm:dir/>
          <dgm:resizeHandles val="exact"/>
        </dgm:presLayoutVars>
      </dgm:prSet>
      <dgm:spPr/>
    </dgm:pt>
    <dgm:pt modelId="{72DC4134-98C8-4D38-BA47-FD41E5149289}" type="pres">
      <dgm:prSet presAssocID="{8A050771-12A7-4767-A0F1-DE21B19D55BF}" presName="compNode" presStyleCnt="0"/>
      <dgm:spPr/>
    </dgm:pt>
    <dgm:pt modelId="{8D735F4C-FA53-4BA3-81BE-7E71EC9AC0A7}" type="pres">
      <dgm:prSet presAssocID="{8A050771-12A7-4767-A0F1-DE21B19D55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CA46327-A794-4CC7-9827-659E81B7CB8F}" type="pres">
      <dgm:prSet presAssocID="{8A050771-12A7-4767-A0F1-DE21B19D55BF}" presName="iconSpace" presStyleCnt="0"/>
      <dgm:spPr/>
    </dgm:pt>
    <dgm:pt modelId="{2A8250E7-4BA5-4612-A91B-075C6E9ADDAC}" type="pres">
      <dgm:prSet presAssocID="{8A050771-12A7-4767-A0F1-DE21B19D55BF}" presName="parTx" presStyleLbl="revTx" presStyleIdx="0" presStyleCnt="6">
        <dgm:presLayoutVars>
          <dgm:chMax val="0"/>
          <dgm:chPref val="0"/>
        </dgm:presLayoutVars>
      </dgm:prSet>
      <dgm:spPr/>
    </dgm:pt>
    <dgm:pt modelId="{A76E1422-7D06-4FE2-A4C4-DE4ACE8D54CB}" type="pres">
      <dgm:prSet presAssocID="{8A050771-12A7-4767-A0F1-DE21B19D55BF}" presName="txSpace" presStyleCnt="0"/>
      <dgm:spPr/>
    </dgm:pt>
    <dgm:pt modelId="{9B447B8F-A742-429B-8ABA-7946715B1018}" type="pres">
      <dgm:prSet presAssocID="{8A050771-12A7-4767-A0F1-DE21B19D55BF}" presName="desTx" presStyleLbl="revTx" presStyleIdx="1" presStyleCnt="6">
        <dgm:presLayoutVars/>
      </dgm:prSet>
      <dgm:spPr/>
    </dgm:pt>
    <dgm:pt modelId="{445D9717-8B17-40A3-856A-368894205768}" type="pres">
      <dgm:prSet presAssocID="{6FC06CCF-7A17-4838-8C16-C496480FF7FA}" presName="sibTrans" presStyleCnt="0"/>
      <dgm:spPr/>
    </dgm:pt>
    <dgm:pt modelId="{E8811588-C324-4B22-9909-0499105D866E}" type="pres">
      <dgm:prSet presAssocID="{63AF87DC-C03A-483B-AE50-E75E89C06379}" presName="compNode" presStyleCnt="0"/>
      <dgm:spPr/>
    </dgm:pt>
    <dgm:pt modelId="{1735528B-2B4D-4A19-A828-A6F610BA8677}" type="pres">
      <dgm:prSet presAssocID="{63AF87DC-C03A-483B-AE50-E75E89C063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inning face with no fill"/>
        </a:ext>
      </dgm:extLst>
    </dgm:pt>
    <dgm:pt modelId="{19E20DD5-060A-4626-9311-A30FE93424B5}" type="pres">
      <dgm:prSet presAssocID="{63AF87DC-C03A-483B-AE50-E75E89C06379}" presName="iconSpace" presStyleCnt="0"/>
      <dgm:spPr/>
    </dgm:pt>
    <dgm:pt modelId="{0EAD32D0-0E14-4DAE-B583-CC8BABCDB9C8}" type="pres">
      <dgm:prSet presAssocID="{63AF87DC-C03A-483B-AE50-E75E89C06379}" presName="parTx" presStyleLbl="revTx" presStyleIdx="2" presStyleCnt="6">
        <dgm:presLayoutVars>
          <dgm:chMax val="0"/>
          <dgm:chPref val="0"/>
        </dgm:presLayoutVars>
      </dgm:prSet>
      <dgm:spPr/>
    </dgm:pt>
    <dgm:pt modelId="{86F8D267-90EB-430F-A5C9-39C5A683D61C}" type="pres">
      <dgm:prSet presAssocID="{63AF87DC-C03A-483B-AE50-E75E89C06379}" presName="txSpace" presStyleCnt="0"/>
      <dgm:spPr/>
    </dgm:pt>
    <dgm:pt modelId="{65BE42CB-75E2-4478-AD6F-7E139DDF0FAE}" type="pres">
      <dgm:prSet presAssocID="{63AF87DC-C03A-483B-AE50-E75E89C06379}" presName="desTx" presStyleLbl="revTx" presStyleIdx="3" presStyleCnt="6">
        <dgm:presLayoutVars/>
      </dgm:prSet>
      <dgm:spPr/>
    </dgm:pt>
    <dgm:pt modelId="{A9BA02CA-E3D1-40B9-9521-500E6D7A0817}" type="pres">
      <dgm:prSet presAssocID="{F6EBDC78-2732-48D4-B44A-FB378C18FF94}" presName="sibTrans" presStyleCnt="0"/>
      <dgm:spPr/>
    </dgm:pt>
    <dgm:pt modelId="{30A29A68-D9D5-41DA-A752-66842EFC3303}" type="pres">
      <dgm:prSet presAssocID="{185C11E5-1F09-4B17-ABFB-68D0AF6A6DC0}" presName="compNode" presStyleCnt="0"/>
      <dgm:spPr/>
    </dgm:pt>
    <dgm:pt modelId="{A86BB044-5F17-43B7-A9B8-E49B4775FB07}" type="pres">
      <dgm:prSet presAssocID="{185C11E5-1F09-4B17-ABFB-68D0AF6A6D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7CA18D6-0DB0-4F5B-8988-6BD59041F2C5}" type="pres">
      <dgm:prSet presAssocID="{185C11E5-1F09-4B17-ABFB-68D0AF6A6DC0}" presName="iconSpace" presStyleCnt="0"/>
      <dgm:spPr/>
    </dgm:pt>
    <dgm:pt modelId="{944506BD-2DDB-468D-8426-829D642584ED}" type="pres">
      <dgm:prSet presAssocID="{185C11E5-1F09-4B17-ABFB-68D0AF6A6DC0}" presName="parTx" presStyleLbl="revTx" presStyleIdx="4" presStyleCnt="6">
        <dgm:presLayoutVars>
          <dgm:chMax val="0"/>
          <dgm:chPref val="0"/>
        </dgm:presLayoutVars>
      </dgm:prSet>
      <dgm:spPr/>
    </dgm:pt>
    <dgm:pt modelId="{7F29EBCF-733C-419C-AE61-68F44B49AE2C}" type="pres">
      <dgm:prSet presAssocID="{185C11E5-1F09-4B17-ABFB-68D0AF6A6DC0}" presName="txSpace" presStyleCnt="0"/>
      <dgm:spPr/>
    </dgm:pt>
    <dgm:pt modelId="{8E763A10-0C9B-444F-A305-BD78BD0E477F}" type="pres">
      <dgm:prSet presAssocID="{185C11E5-1F09-4B17-ABFB-68D0AF6A6DC0}" presName="desTx" presStyleLbl="revTx" presStyleIdx="5" presStyleCnt="6">
        <dgm:presLayoutVars/>
      </dgm:prSet>
      <dgm:spPr/>
    </dgm:pt>
  </dgm:ptLst>
  <dgm:cxnLst>
    <dgm:cxn modelId="{5DAFEE1A-4F4E-4CBE-9A0B-6D02302CD268}" srcId="{3D3093CF-1444-48FC-8CA2-EDAACFCC93FB}" destId="{63AF87DC-C03A-483B-AE50-E75E89C06379}" srcOrd="1" destOrd="0" parTransId="{35A4B6D4-DF93-4851-89CC-0E875D96CCE9}" sibTransId="{F6EBDC78-2732-48D4-B44A-FB378C18FF94}"/>
    <dgm:cxn modelId="{DCA4E02D-A604-465B-A1AD-91DDDBBEA00C}" srcId="{185C11E5-1F09-4B17-ABFB-68D0AF6A6DC0}" destId="{BDDA4D7D-D3EC-4016-9F02-969C32FFDBB7}" srcOrd="0" destOrd="0" parTransId="{BE984BF1-C384-4C62-A233-421C0989F4C7}" sibTransId="{97C40592-6F5B-4E75-8B08-5A4C6F9CC81F}"/>
    <dgm:cxn modelId="{9A70FA32-EA7F-4DA5-8D40-9C0D3A47CE0C}" srcId="{3D3093CF-1444-48FC-8CA2-EDAACFCC93FB}" destId="{185C11E5-1F09-4B17-ABFB-68D0AF6A6DC0}" srcOrd="2" destOrd="0" parTransId="{CC932AC8-72ED-4DFB-820F-6EC8E80AFB3A}" sibTransId="{C8F22FFA-6836-414C-A436-9C99126F4E9B}"/>
    <dgm:cxn modelId="{3DD15E36-0BA3-4C24-9270-0F118188B6E6}" srcId="{3D3093CF-1444-48FC-8CA2-EDAACFCC93FB}" destId="{8A050771-12A7-4767-A0F1-DE21B19D55BF}" srcOrd="0" destOrd="0" parTransId="{075BC90E-4317-4C52-897E-174E9A357336}" sibTransId="{6FC06CCF-7A17-4838-8C16-C496480FF7FA}"/>
    <dgm:cxn modelId="{066C4862-D68A-457E-8A96-14A94DA3BA6A}" srcId="{63AF87DC-C03A-483B-AE50-E75E89C06379}" destId="{3071D9EA-EF0A-4E7B-99F6-0B453BEA0E1E}" srcOrd="0" destOrd="0" parTransId="{988FE30E-3756-4B85-8792-64FF18B5BAE6}" sibTransId="{DFDF5FA1-492E-4F45-BC5B-42C8D93671F2}"/>
    <dgm:cxn modelId="{C2947F48-D679-4EC3-8284-7948C0B87396}" type="presOf" srcId="{BDDA4D7D-D3EC-4016-9F02-969C32FFDBB7}" destId="{8E763A10-0C9B-444F-A305-BD78BD0E477F}" srcOrd="0" destOrd="0" presId="urn:microsoft.com/office/officeart/2018/5/layout/CenteredIconLabelDescriptionList"/>
    <dgm:cxn modelId="{0E5B0E9D-D27E-44B0-ABAA-2FA846184285}" type="presOf" srcId="{3071D9EA-EF0A-4E7B-99F6-0B453BEA0E1E}" destId="{65BE42CB-75E2-4478-AD6F-7E139DDF0FAE}" srcOrd="0" destOrd="0" presId="urn:microsoft.com/office/officeart/2018/5/layout/CenteredIconLabelDescriptionList"/>
    <dgm:cxn modelId="{1C94DBA4-585C-44A9-9C8B-6576F708E08E}" type="presOf" srcId="{185C11E5-1F09-4B17-ABFB-68D0AF6A6DC0}" destId="{944506BD-2DDB-468D-8426-829D642584ED}" srcOrd="0" destOrd="0" presId="urn:microsoft.com/office/officeart/2018/5/layout/CenteredIconLabelDescriptionList"/>
    <dgm:cxn modelId="{72C451B6-E2FB-46D5-9614-CCB92C8A14D1}" type="presOf" srcId="{3D3093CF-1444-48FC-8CA2-EDAACFCC93FB}" destId="{0C19125E-C96D-4D9C-9689-87EEFA5038AF}" srcOrd="0" destOrd="0" presId="urn:microsoft.com/office/officeart/2018/5/layout/CenteredIconLabelDescriptionList"/>
    <dgm:cxn modelId="{D7B52EC3-6006-4FED-9B4A-33681E770D95}" type="presOf" srcId="{BE011A38-6F58-436C-B98E-8984C77C12C3}" destId="{9B447B8F-A742-429B-8ABA-7946715B1018}" srcOrd="0" destOrd="0" presId="urn:microsoft.com/office/officeart/2018/5/layout/CenteredIconLabelDescriptionList"/>
    <dgm:cxn modelId="{930525D6-4B71-4799-BE86-CC4973330E20}" type="presOf" srcId="{63AF87DC-C03A-483B-AE50-E75E89C06379}" destId="{0EAD32D0-0E14-4DAE-B583-CC8BABCDB9C8}" srcOrd="0" destOrd="0" presId="urn:microsoft.com/office/officeart/2018/5/layout/CenteredIconLabelDescriptionList"/>
    <dgm:cxn modelId="{016D80DE-F792-4A27-A25B-9780A8CA3CE9}" type="presOf" srcId="{8A050771-12A7-4767-A0F1-DE21B19D55BF}" destId="{2A8250E7-4BA5-4612-A91B-075C6E9ADDAC}" srcOrd="0" destOrd="0" presId="urn:microsoft.com/office/officeart/2018/5/layout/CenteredIconLabelDescriptionList"/>
    <dgm:cxn modelId="{B68861E5-D965-4885-B9AF-A82943A044F9}" srcId="{8A050771-12A7-4767-A0F1-DE21B19D55BF}" destId="{BE011A38-6F58-436C-B98E-8984C77C12C3}" srcOrd="0" destOrd="0" parTransId="{1D1EE365-9363-43F2-873C-A925E1428B67}" sibTransId="{855F7B86-F24A-44CC-99A8-B86A1071044E}"/>
    <dgm:cxn modelId="{A4D4FF17-B032-44FA-A163-C1D87EC6513A}" type="presParOf" srcId="{0C19125E-C96D-4D9C-9689-87EEFA5038AF}" destId="{72DC4134-98C8-4D38-BA47-FD41E5149289}" srcOrd="0" destOrd="0" presId="urn:microsoft.com/office/officeart/2018/5/layout/CenteredIconLabelDescriptionList"/>
    <dgm:cxn modelId="{D1839A79-855D-45C7-9009-3085656AF043}" type="presParOf" srcId="{72DC4134-98C8-4D38-BA47-FD41E5149289}" destId="{8D735F4C-FA53-4BA3-81BE-7E71EC9AC0A7}" srcOrd="0" destOrd="0" presId="urn:microsoft.com/office/officeart/2018/5/layout/CenteredIconLabelDescriptionList"/>
    <dgm:cxn modelId="{153D803E-B2AF-4FC5-889F-19EA344678EE}" type="presParOf" srcId="{72DC4134-98C8-4D38-BA47-FD41E5149289}" destId="{4CA46327-A794-4CC7-9827-659E81B7CB8F}" srcOrd="1" destOrd="0" presId="urn:microsoft.com/office/officeart/2018/5/layout/CenteredIconLabelDescriptionList"/>
    <dgm:cxn modelId="{9430D300-D18E-4B77-9F83-7F3E193B60DD}" type="presParOf" srcId="{72DC4134-98C8-4D38-BA47-FD41E5149289}" destId="{2A8250E7-4BA5-4612-A91B-075C6E9ADDAC}" srcOrd="2" destOrd="0" presId="urn:microsoft.com/office/officeart/2018/5/layout/CenteredIconLabelDescriptionList"/>
    <dgm:cxn modelId="{966B67E7-93B8-411A-9A44-CC7B43658BC3}" type="presParOf" srcId="{72DC4134-98C8-4D38-BA47-FD41E5149289}" destId="{A76E1422-7D06-4FE2-A4C4-DE4ACE8D54CB}" srcOrd="3" destOrd="0" presId="urn:microsoft.com/office/officeart/2018/5/layout/CenteredIconLabelDescriptionList"/>
    <dgm:cxn modelId="{BB887BF5-9F9D-4622-B783-77BAE3D0B687}" type="presParOf" srcId="{72DC4134-98C8-4D38-BA47-FD41E5149289}" destId="{9B447B8F-A742-429B-8ABA-7946715B1018}" srcOrd="4" destOrd="0" presId="urn:microsoft.com/office/officeart/2018/5/layout/CenteredIconLabelDescriptionList"/>
    <dgm:cxn modelId="{C63D5B1D-7ECF-45AC-923B-B6DF26C03C49}" type="presParOf" srcId="{0C19125E-C96D-4D9C-9689-87EEFA5038AF}" destId="{445D9717-8B17-40A3-856A-368894205768}" srcOrd="1" destOrd="0" presId="urn:microsoft.com/office/officeart/2018/5/layout/CenteredIconLabelDescriptionList"/>
    <dgm:cxn modelId="{427EE27C-DB8B-463D-9FF9-E54290E9B099}" type="presParOf" srcId="{0C19125E-C96D-4D9C-9689-87EEFA5038AF}" destId="{E8811588-C324-4B22-9909-0499105D866E}" srcOrd="2" destOrd="0" presId="urn:microsoft.com/office/officeart/2018/5/layout/CenteredIconLabelDescriptionList"/>
    <dgm:cxn modelId="{DD9DBF08-9494-41B3-92FB-F8F8EA8A5FE2}" type="presParOf" srcId="{E8811588-C324-4B22-9909-0499105D866E}" destId="{1735528B-2B4D-4A19-A828-A6F610BA8677}" srcOrd="0" destOrd="0" presId="urn:microsoft.com/office/officeart/2018/5/layout/CenteredIconLabelDescriptionList"/>
    <dgm:cxn modelId="{70DE7453-DBD4-4EF4-AA45-C39500D0E7EF}" type="presParOf" srcId="{E8811588-C324-4B22-9909-0499105D866E}" destId="{19E20DD5-060A-4626-9311-A30FE93424B5}" srcOrd="1" destOrd="0" presId="urn:microsoft.com/office/officeart/2018/5/layout/CenteredIconLabelDescriptionList"/>
    <dgm:cxn modelId="{B3B5693A-2DAC-4C41-A17B-B9F9A4F5345A}" type="presParOf" srcId="{E8811588-C324-4B22-9909-0499105D866E}" destId="{0EAD32D0-0E14-4DAE-B583-CC8BABCDB9C8}" srcOrd="2" destOrd="0" presId="urn:microsoft.com/office/officeart/2018/5/layout/CenteredIconLabelDescriptionList"/>
    <dgm:cxn modelId="{BE06E6FB-2B67-433D-BD0F-31EA15354A5F}" type="presParOf" srcId="{E8811588-C324-4B22-9909-0499105D866E}" destId="{86F8D267-90EB-430F-A5C9-39C5A683D61C}" srcOrd="3" destOrd="0" presId="urn:microsoft.com/office/officeart/2018/5/layout/CenteredIconLabelDescriptionList"/>
    <dgm:cxn modelId="{D482E461-7E38-44D3-B396-F49A51ED2D59}" type="presParOf" srcId="{E8811588-C324-4B22-9909-0499105D866E}" destId="{65BE42CB-75E2-4478-AD6F-7E139DDF0FAE}" srcOrd="4" destOrd="0" presId="urn:microsoft.com/office/officeart/2018/5/layout/CenteredIconLabelDescriptionList"/>
    <dgm:cxn modelId="{14C1A920-67F5-4D0E-93C6-5330DBB4A896}" type="presParOf" srcId="{0C19125E-C96D-4D9C-9689-87EEFA5038AF}" destId="{A9BA02CA-E3D1-40B9-9521-500E6D7A0817}" srcOrd="3" destOrd="0" presId="urn:microsoft.com/office/officeart/2018/5/layout/CenteredIconLabelDescriptionList"/>
    <dgm:cxn modelId="{C49BE9E5-CD94-48AC-AED3-37AF9656EDAD}" type="presParOf" srcId="{0C19125E-C96D-4D9C-9689-87EEFA5038AF}" destId="{30A29A68-D9D5-41DA-A752-66842EFC3303}" srcOrd="4" destOrd="0" presId="urn:microsoft.com/office/officeart/2018/5/layout/CenteredIconLabelDescriptionList"/>
    <dgm:cxn modelId="{603DB12D-3E69-42DC-A06E-E20D2B246D40}" type="presParOf" srcId="{30A29A68-D9D5-41DA-A752-66842EFC3303}" destId="{A86BB044-5F17-43B7-A9B8-E49B4775FB07}" srcOrd="0" destOrd="0" presId="urn:microsoft.com/office/officeart/2018/5/layout/CenteredIconLabelDescriptionList"/>
    <dgm:cxn modelId="{3178B8AC-81AF-4146-8120-85299BC3EB84}" type="presParOf" srcId="{30A29A68-D9D5-41DA-A752-66842EFC3303}" destId="{67CA18D6-0DB0-4F5B-8988-6BD59041F2C5}" srcOrd="1" destOrd="0" presId="urn:microsoft.com/office/officeart/2018/5/layout/CenteredIconLabelDescriptionList"/>
    <dgm:cxn modelId="{77C2A730-6BE0-46B8-93AE-5BD5D717DE94}" type="presParOf" srcId="{30A29A68-D9D5-41DA-A752-66842EFC3303}" destId="{944506BD-2DDB-468D-8426-829D642584ED}" srcOrd="2" destOrd="0" presId="urn:microsoft.com/office/officeart/2018/5/layout/CenteredIconLabelDescriptionList"/>
    <dgm:cxn modelId="{A7B41FCA-100D-42DC-BD73-0C02E5AA521A}" type="presParOf" srcId="{30A29A68-D9D5-41DA-A752-66842EFC3303}" destId="{7F29EBCF-733C-419C-AE61-68F44B49AE2C}" srcOrd="3" destOrd="0" presId="urn:microsoft.com/office/officeart/2018/5/layout/CenteredIconLabelDescriptionList"/>
    <dgm:cxn modelId="{B56D6E4C-C777-4853-8DAD-6DF04E327ADB}" type="presParOf" srcId="{30A29A68-D9D5-41DA-A752-66842EFC3303}" destId="{8E763A10-0C9B-444F-A305-BD78BD0E477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F4C-FA53-4BA3-81BE-7E71EC9AC0A7}">
      <dsp:nvSpPr>
        <dsp:cNvPr id="0" name=""/>
        <dsp:cNvSpPr/>
      </dsp:nvSpPr>
      <dsp:spPr>
        <a:xfrm>
          <a:off x="1020487" y="108092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250E7-4BA5-4612-A91B-075C6E9ADDAC}">
      <dsp:nvSpPr>
        <dsp:cNvPr id="0" name=""/>
        <dsp:cNvSpPr/>
      </dsp:nvSpPr>
      <dsp:spPr>
        <a:xfrm>
          <a:off x="393" y="22736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kern="1200"/>
            <a:t>Hvad?</a:t>
          </a:r>
          <a:endParaRPr lang="en-US" sz="3300" kern="1200"/>
        </a:p>
      </dsp:txBody>
      <dsp:txXfrm>
        <a:off x="393" y="2273639"/>
        <a:ext cx="3138750" cy="470812"/>
      </dsp:txXfrm>
    </dsp:sp>
    <dsp:sp modelId="{9B447B8F-A742-429B-8ABA-7946715B1018}">
      <dsp:nvSpPr>
        <dsp:cNvPr id="0" name=""/>
        <dsp:cNvSpPr/>
      </dsp:nvSpPr>
      <dsp:spPr>
        <a:xfrm>
          <a:off x="393" y="2788241"/>
          <a:ext cx="3138750" cy="48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Automatisering af klipgenerering</a:t>
          </a:r>
          <a:br>
            <a:rPr lang="en-GB" sz="1700" kern="1200"/>
          </a:br>
          <a:endParaRPr lang="en-US" sz="1700" kern="1200"/>
        </a:p>
      </dsp:txBody>
      <dsp:txXfrm>
        <a:off x="393" y="2788241"/>
        <a:ext cx="3138750" cy="482167"/>
      </dsp:txXfrm>
    </dsp:sp>
    <dsp:sp modelId="{1735528B-2B4D-4A19-A828-A6F610BA8677}">
      <dsp:nvSpPr>
        <dsp:cNvPr id="0" name=""/>
        <dsp:cNvSpPr/>
      </dsp:nvSpPr>
      <dsp:spPr>
        <a:xfrm>
          <a:off x="4708518" y="108092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D32D0-0E14-4DAE-B583-CC8BABCDB9C8}">
      <dsp:nvSpPr>
        <dsp:cNvPr id="0" name=""/>
        <dsp:cNvSpPr/>
      </dsp:nvSpPr>
      <dsp:spPr>
        <a:xfrm>
          <a:off x="3688425" y="22736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kern="1200"/>
            <a:t>Hvorfor?</a:t>
          </a:r>
          <a:endParaRPr lang="en-US" sz="3300" kern="1200"/>
        </a:p>
      </dsp:txBody>
      <dsp:txXfrm>
        <a:off x="3688425" y="2273639"/>
        <a:ext cx="3138750" cy="470812"/>
      </dsp:txXfrm>
    </dsp:sp>
    <dsp:sp modelId="{65BE42CB-75E2-4478-AD6F-7E139DDF0FAE}">
      <dsp:nvSpPr>
        <dsp:cNvPr id="0" name=""/>
        <dsp:cNvSpPr/>
      </dsp:nvSpPr>
      <dsp:spPr>
        <a:xfrm>
          <a:off x="3688425" y="2788241"/>
          <a:ext cx="3138750" cy="48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Never miss a moment</a:t>
          </a:r>
          <a:endParaRPr lang="en-US" sz="1700" kern="1200" dirty="0"/>
        </a:p>
      </dsp:txBody>
      <dsp:txXfrm>
        <a:off x="3688425" y="2788241"/>
        <a:ext cx="3138750" cy="482167"/>
      </dsp:txXfrm>
    </dsp:sp>
    <dsp:sp modelId="{A86BB044-5F17-43B7-A9B8-E49B4775FB07}">
      <dsp:nvSpPr>
        <dsp:cNvPr id="0" name=""/>
        <dsp:cNvSpPr/>
      </dsp:nvSpPr>
      <dsp:spPr>
        <a:xfrm>
          <a:off x="8396550" y="108092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506BD-2DDB-468D-8426-829D642584ED}">
      <dsp:nvSpPr>
        <dsp:cNvPr id="0" name=""/>
        <dsp:cNvSpPr/>
      </dsp:nvSpPr>
      <dsp:spPr>
        <a:xfrm>
          <a:off x="7376456" y="22736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kern="1200"/>
            <a:t>Hvordan?</a:t>
          </a:r>
          <a:endParaRPr lang="en-US" sz="3300" kern="1200"/>
        </a:p>
      </dsp:txBody>
      <dsp:txXfrm>
        <a:off x="7376456" y="2273639"/>
        <a:ext cx="3138750" cy="470812"/>
      </dsp:txXfrm>
    </dsp:sp>
    <dsp:sp modelId="{8E763A10-0C9B-444F-A305-BD78BD0E477F}">
      <dsp:nvSpPr>
        <dsp:cNvPr id="0" name=""/>
        <dsp:cNvSpPr/>
      </dsp:nvSpPr>
      <dsp:spPr>
        <a:xfrm>
          <a:off x="7376456" y="2788241"/>
          <a:ext cx="3138750" cy="48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Høj chataktivitet = interessant klip</a:t>
          </a:r>
          <a:endParaRPr lang="en-US" sz="1700" kern="1200"/>
        </a:p>
      </dsp:txBody>
      <dsp:txXfrm>
        <a:off x="7376456" y="2788241"/>
        <a:ext cx="3138750" cy="482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17F5-8F50-4A7C-A1ED-CB7D506BF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47DD7-15CC-4809-A556-5E1D5F8E4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C963-E900-4DF4-9E20-161166F4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48AD6-73F8-4554-B572-2C151848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706F-F141-4CF4-8B63-73E752F0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84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328-75C4-46DF-A3D7-E20454F9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544AA-01AA-4C60-A0FC-00E62E707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68B27-9609-4869-82DF-8DB63F06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BE1F-6159-42E4-A54A-082E7656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8E364-6361-4152-9573-B09E6EFF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74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1C9A0-A176-416C-A88D-7CB00FD36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A68A2-C6C4-4B3A-A98F-04C4B603A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00BC-205B-408F-8B38-48D1B393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14B6-1362-42FB-8705-027A752C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E2BA0-67EF-4E62-8857-630FADC0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7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E7E0-845A-4F87-AA0E-DF6B6763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3236-C875-4B0B-ABF2-252FD9D1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BFB0-E2BD-4C61-9A14-8341B573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32ECB-DB39-4AD3-94F7-09331CC0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E6667-9600-4039-BCD6-25E62859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38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9D53-3AAD-4103-99A5-9AB2A9BC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31930-8AC6-4248-92B9-AA077829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1C63-94DF-4AD4-A211-7701AD17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471C-1D9D-4714-A18D-C5E8E20B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25A4E-358B-4B3A-925A-1CBC4356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18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19E9-1355-4DDF-B880-BD868DD6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1EF8-2336-4B52-A779-D5CCC6A0E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A5AF6-A026-444E-ABD5-1A98C1156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479A3-1372-49D9-98F3-40017D65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A07B4-1E39-4068-A859-15E9EBEA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693E6-3D71-4624-B500-4BE5E5E5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12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A40F-7F18-4F92-AD39-109DE3FF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18077-23D4-41AC-BCB6-C5953680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6A99F-6A80-45C5-90CF-D92077158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53E46-0674-45BF-8D9E-ED6EC05EC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3A9B9-D389-4B09-B506-A5FEF0EE0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3CEDB-E3D1-4603-A320-484BD536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BD190-AD5D-48D6-8686-CFA57678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B74E0-62E8-40D2-9341-1D73F3EE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0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8037-C02D-488E-8D63-99BF846B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5D7A8-62FD-4B7B-8B61-DDE090C9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75B-310D-46E3-9273-1CFDAC71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01A09-4322-4C86-B593-79041BC2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0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E34DC-2B0C-43F4-B37C-6E151DC9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ED88E-25D0-43DE-9053-9531542C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22C9-CCC3-4257-A033-1A759B5B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44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3446-C145-4B91-AB9C-A41E27C0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20C0-7221-492B-A9CD-5DAAA038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5D6D6-7C21-4BCF-85BF-F41BE6D7E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679DC-22D4-40A8-B2EC-F58EF19C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38105-8C6D-44E2-B0EB-3E534A2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4513B-1430-494A-85E9-BE5A0CE6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91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B418-D664-41CA-99BE-17C85B08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2B1A8-107A-4C32-88EE-72923C284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658C3-832D-4DD7-A0F0-186C2984A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453FB-71F9-4A9C-875E-38B89044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6F7E2-CD85-44F5-86BD-02D6F0F4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BD316-0FAF-4DFE-AF47-D07BA514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B95CB-AA65-43D3-84CD-1D63785B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B11FD-D719-4DC6-9CF1-4EFEBB11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26CA1-3866-40FB-A2C4-EB478682D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EA306-E295-4594-96FB-D1F9119D22D4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841A-BA9B-4F33-8A59-FD489EFD8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C6E7-68AB-4DCA-8132-DD4BB3A41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20E5C-CDB7-4518-B20C-ABA41002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99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witch.tv/esl_csg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C9F17-6CE3-42A5-87BF-F3A9D80A2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300357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dirty="0" err="1">
                <a:solidFill>
                  <a:schemeClr val="bg1"/>
                </a:solidFill>
              </a:rPr>
              <a:t>Clippy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3200" dirty="0">
                <a:solidFill>
                  <a:schemeClr val="bg1"/>
                </a:solidFill>
              </a:rPr>
              <a:t>- Automated Twitch Clipper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B001C-CE07-4C69-8CD7-BEFCBF7AA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452079"/>
            <a:ext cx="4645250" cy="1446678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GB" sz="1800" dirty="0">
                <a:solidFill>
                  <a:schemeClr val="bg1"/>
                </a:solidFill>
              </a:rPr>
              <a:t>Adam </a:t>
            </a:r>
            <a:r>
              <a:rPr lang="en-GB" sz="1800" dirty="0" err="1">
                <a:solidFill>
                  <a:schemeClr val="bg1"/>
                </a:solidFill>
              </a:rPr>
              <a:t>Saidane</a:t>
            </a:r>
            <a:r>
              <a:rPr lang="en-GB" sz="1800" dirty="0">
                <a:solidFill>
                  <a:schemeClr val="bg1"/>
                </a:solidFill>
              </a:rPr>
              <a:t> – as410</a:t>
            </a:r>
          </a:p>
          <a:p>
            <a:pPr algn="l"/>
            <a:r>
              <a:rPr lang="en-GB" sz="1800" dirty="0">
                <a:solidFill>
                  <a:schemeClr val="bg1"/>
                </a:solidFill>
              </a:rPr>
              <a:t>Anders Kruse Madsen – am288</a:t>
            </a:r>
          </a:p>
          <a:p>
            <a:pPr algn="l"/>
            <a:r>
              <a:rPr lang="en-GB" sz="1800" dirty="0">
                <a:solidFill>
                  <a:schemeClr val="bg1"/>
                </a:solidFill>
              </a:rPr>
              <a:t>Emil Valbak Hermansen – eh108</a:t>
            </a:r>
          </a:p>
          <a:p>
            <a:pPr algn="l"/>
            <a:r>
              <a:rPr lang="en-GB" sz="1800" dirty="0">
                <a:solidFill>
                  <a:schemeClr val="bg1"/>
                </a:solidFill>
              </a:rPr>
              <a:t>Sebastian </a:t>
            </a:r>
            <a:r>
              <a:rPr lang="en-GB" sz="1800" dirty="0" err="1">
                <a:solidFill>
                  <a:schemeClr val="bg1"/>
                </a:solidFill>
              </a:rPr>
              <a:t>Lundsgaard</a:t>
            </a:r>
            <a:r>
              <a:rPr lang="en-GB" sz="1800" dirty="0">
                <a:solidFill>
                  <a:schemeClr val="bg1"/>
                </a:solidFill>
              </a:rPr>
              <a:t>-Larsen – sl281</a:t>
            </a:r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BF2CE26-8736-450D-A38D-7DDACA0D9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626122"/>
            <a:ext cx="4047843" cy="42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2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A6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59288-BDF7-4E4B-994A-C273F62D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75" y="321732"/>
            <a:ext cx="7058306" cy="1625210"/>
          </a:xfrm>
          <a:solidFill>
            <a:srgbClr val="404040"/>
          </a:solidFill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rgbClr val="FFFFFF"/>
                </a:solidFill>
              </a:rPr>
              <a:t>Hvad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er</a:t>
            </a:r>
            <a:r>
              <a:rPr lang="en-GB" dirty="0">
                <a:solidFill>
                  <a:srgbClr val="FFFFFF"/>
                </a:solidFill>
              </a:rPr>
              <a:t> Twitch?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7D53-1D80-4F64-A1C4-B584CE269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8" b="-1"/>
          <a:stretch/>
        </p:blipFill>
        <p:spPr>
          <a:xfrm>
            <a:off x="327547" y="2428874"/>
            <a:ext cx="7058306" cy="4107392"/>
          </a:xfrm>
          <a:prstGeom prst="rect">
            <a:avLst/>
          </a:prstGeom>
        </p:spPr>
      </p:pic>
      <p:sp>
        <p:nvSpPr>
          <p:cNvPr id="39" name="Rectangle 2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0407-0AA8-4749-85F9-523A0745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Streaming platform</a:t>
            </a:r>
          </a:p>
          <a:p>
            <a:r>
              <a:rPr lang="en-GB" sz="2000" dirty="0">
                <a:solidFill>
                  <a:srgbClr val="FFFFFF"/>
                </a:solidFill>
              </a:rPr>
              <a:t>Chat </a:t>
            </a:r>
            <a:r>
              <a:rPr lang="en-GB" sz="2000" dirty="0" err="1">
                <a:solidFill>
                  <a:srgbClr val="FFFFFF"/>
                </a:solidFill>
              </a:rPr>
              <a:t>interaktivitet</a:t>
            </a:r>
            <a:endParaRPr lang="en-GB" sz="2000" dirty="0">
              <a:solidFill>
                <a:srgbClr val="FFFFFF"/>
              </a:solidFill>
            </a:endParaRPr>
          </a:p>
          <a:p>
            <a:r>
              <a:rPr lang="en-GB" sz="2000" dirty="0">
                <a:solidFill>
                  <a:srgbClr val="FFFFFF"/>
                </a:solidFill>
              </a:rPr>
              <a:t>Video On Demand</a:t>
            </a:r>
          </a:p>
          <a:p>
            <a:r>
              <a:rPr lang="en-GB" sz="2000" dirty="0">
                <a:solidFill>
                  <a:srgbClr val="FFFFFF"/>
                </a:solidFill>
              </a:rPr>
              <a:t>Clips</a:t>
            </a:r>
          </a:p>
          <a:p>
            <a:r>
              <a:rPr lang="en-GB" sz="2000" dirty="0">
                <a:solidFill>
                  <a:srgbClr val="FFFFFF"/>
                </a:solidFill>
              </a:rPr>
              <a:t>15+ </a:t>
            </a:r>
            <a:r>
              <a:rPr lang="en-GB" sz="2000" dirty="0" err="1">
                <a:solidFill>
                  <a:srgbClr val="FFFFFF"/>
                </a:solidFill>
              </a:rPr>
              <a:t>millioner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dagligt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besøgende</a:t>
            </a:r>
            <a:endParaRPr lang="en-GB" sz="2000" dirty="0">
              <a:solidFill>
                <a:srgbClr val="FFFFFF"/>
              </a:solidFill>
            </a:endParaRPr>
          </a:p>
          <a:p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8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69F8-DFDF-49AE-A75B-4FF1E90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Clippy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044440-6091-4455-A931-74D448344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9347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22F27A6-1136-476A-8435-88F232D7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" name="Graphic 16">
            <a:hlinkClick r:id="rId2"/>
            <a:extLst>
              <a:ext uri="{FF2B5EF4-FFF2-40B4-BE49-F238E27FC236}">
                <a16:creationId xmlns:a16="http://schemas.microsoft.com/office/drawing/2014/main" id="{2188D8E5-6121-4100-AF0E-4E2143416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2078" y="1310207"/>
            <a:ext cx="4047843" cy="42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5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8E14-BCF9-4109-99BE-FB5D24A7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V1 – without threshold locked</a:t>
            </a:r>
          </a:p>
        </p:txBody>
      </p:sp>
      <p:graphicFrame>
        <p:nvGraphicFramePr>
          <p:cNvPr id="4" name="Content Placeholder 22">
            <a:extLst>
              <a:ext uri="{FF2B5EF4-FFF2-40B4-BE49-F238E27FC236}">
                <a16:creationId xmlns:a16="http://schemas.microsoft.com/office/drawing/2014/main" id="{F3C8E15C-94F4-4B7A-ADBB-5B57E4401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151414"/>
              </p:ext>
            </p:extLst>
          </p:nvPr>
        </p:nvGraphicFramePr>
        <p:xfrm>
          <a:off x="838200" y="1825625"/>
          <a:ext cx="10515600" cy="4749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482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2919-688A-47A3-B10C-653814E9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V2 – with threshold locked</a:t>
            </a:r>
          </a:p>
        </p:txBody>
      </p:sp>
      <p:graphicFrame>
        <p:nvGraphicFramePr>
          <p:cNvPr id="4" name="Content Placeholder 22">
            <a:extLst>
              <a:ext uri="{FF2B5EF4-FFF2-40B4-BE49-F238E27FC236}">
                <a16:creationId xmlns:a16="http://schemas.microsoft.com/office/drawing/2014/main" id="{03A8EF9D-5228-469A-BC0F-EB8BCF906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526090"/>
              </p:ext>
            </p:extLst>
          </p:nvPr>
        </p:nvGraphicFramePr>
        <p:xfrm>
          <a:off x="838200" y="1825624"/>
          <a:ext cx="10515600" cy="4743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498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1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graphicEl>
                                              <a:chart seriesIdx="2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Clippy - Automated Twitch Clipper</vt:lpstr>
      <vt:lpstr>Hvad er Twitch?</vt:lpstr>
      <vt:lpstr>Clippy</vt:lpstr>
      <vt:lpstr>PowerPoint Presentation</vt:lpstr>
      <vt:lpstr>V1 – without threshold locked</vt:lpstr>
      <vt:lpstr>V2 – with threshold locked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Clippy - Automated Twitch Clipper</dc:title>
  <dc:creator>Emil Valbak Hermansen</dc:creator>
  <cp:lastModifiedBy>Emil Valbak Hermansen</cp:lastModifiedBy>
  <cp:revision>1</cp:revision>
  <dcterms:created xsi:type="dcterms:W3CDTF">2019-06-19T12:18:19Z</dcterms:created>
  <dcterms:modified xsi:type="dcterms:W3CDTF">2019-06-19T13:21:14Z</dcterms:modified>
</cp:coreProperties>
</file>