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8" r:id="rId6"/>
    <p:sldId id="279" r:id="rId7"/>
    <p:sldId id="260" r:id="rId8"/>
    <p:sldId id="261" r:id="rId9"/>
    <p:sldId id="264" r:id="rId10"/>
    <p:sldId id="263" r:id="rId11"/>
    <p:sldId id="265" r:id="rId12"/>
    <p:sldId id="258" r:id="rId13"/>
    <p:sldId id="259" r:id="rId14"/>
    <p:sldId id="266" r:id="rId15"/>
    <p:sldId id="268" r:id="rId16"/>
    <p:sldId id="269" r:id="rId17"/>
    <p:sldId id="275" r:id="rId18"/>
    <p:sldId id="270" r:id="rId19"/>
    <p:sldId id="271" r:id="rId20"/>
    <p:sldId id="273" r:id="rId21"/>
    <p:sldId id="274" r:id="rId22"/>
    <p:sldId id="277" r:id="rId23"/>
    <p:sldId id="276" r:id="rId24"/>
    <p:sldId id="280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98B"/>
    <a:srgbClr val="EC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85F52-825B-416E-B232-A79DB33A9D74}" v="273" dt="2021-05-19T00:38:1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Riddle" userId="60fab589-145a-4689-9246-dc5eaeafc497" providerId="ADAL" clId="{86A85F52-825B-416E-B232-A79DB33A9D74}"/>
    <pc:docChg chg="undo redo custSel addSld delSld modSld sldOrd">
      <pc:chgData name="Joseph Riddle" userId="60fab589-145a-4689-9246-dc5eaeafc497" providerId="ADAL" clId="{86A85F52-825B-416E-B232-A79DB33A9D74}" dt="2021-05-19T00:38:11.077" v="2912" actId="20577"/>
      <pc:docMkLst>
        <pc:docMk/>
      </pc:docMkLst>
      <pc:sldChg chg="del">
        <pc:chgData name="Joseph Riddle" userId="60fab589-145a-4689-9246-dc5eaeafc497" providerId="ADAL" clId="{86A85F52-825B-416E-B232-A79DB33A9D74}" dt="2021-05-18T03:41:05.123" v="700" actId="47"/>
        <pc:sldMkLst>
          <pc:docMk/>
          <pc:sldMk cId="1310755918" sldId="257"/>
        </pc:sldMkLst>
      </pc:sldChg>
      <pc:sldChg chg="new del">
        <pc:chgData name="Joseph Riddle" userId="60fab589-145a-4689-9246-dc5eaeafc497" providerId="ADAL" clId="{86A85F52-825B-416E-B232-A79DB33A9D74}" dt="2021-05-18T00:08:48.872" v="1" actId="2696"/>
        <pc:sldMkLst>
          <pc:docMk/>
          <pc:sldMk cId="3366381942" sldId="258"/>
        </pc:sldMkLst>
      </pc:sldChg>
      <pc:sldChg chg="modSp new mod modNotesTx">
        <pc:chgData name="Joseph Riddle" userId="60fab589-145a-4689-9246-dc5eaeafc497" providerId="ADAL" clId="{86A85F52-825B-416E-B232-A79DB33A9D74}" dt="2021-05-18T22:51:03.449" v="2140" actId="20577"/>
        <pc:sldMkLst>
          <pc:docMk/>
          <pc:sldMk cId="4071965054" sldId="258"/>
        </pc:sldMkLst>
        <pc:spChg chg="mod">
          <ac:chgData name="Joseph Riddle" userId="60fab589-145a-4689-9246-dc5eaeafc497" providerId="ADAL" clId="{86A85F52-825B-416E-B232-A79DB33A9D74}" dt="2021-05-18T22:21:44.358" v="1826" actId="6549"/>
          <ac:spMkLst>
            <pc:docMk/>
            <pc:sldMk cId="4071965054" sldId="258"/>
            <ac:spMk id="2" creationId="{5C289D46-13F8-44BD-83E6-44683BFECC34}"/>
          </ac:spMkLst>
        </pc:spChg>
        <pc:spChg chg="mod">
          <ac:chgData name="Joseph Riddle" userId="60fab589-145a-4689-9246-dc5eaeafc497" providerId="ADAL" clId="{86A85F52-825B-416E-B232-A79DB33A9D74}" dt="2021-05-18T21:30:49.470" v="1695" actId="207"/>
          <ac:spMkLst>
            <pc:docMk/>
            <pc:sldMk cId="4071965054" sldId="258"/>
            <ac:spMk id="3" creationId="{3E1C6403-A244-4426-BDD0-B277847AC434}"/>
          </ac:spMkLst>
        </pc:spChg>
      </pc:sldChg>
      <pc:sldChg chg="addSp delSp modSp new mod modAnim modNotesTx">
        <pc:chgData name="Joseph Riddle" userId="60fab589-145a-4689-9246-dc5eaeafc497" providerId="ADAL" clId="{86A85F52-825B-416E-B232-A79DB33A9D74}" dt="2021-05-18T22:51:06.136" v="2149" actId="20577"/>
        <pc:sldMkLst>
          <pc:docMk/>
          <pc:sldMk cId="664068624" sldId="259"/>
        </pc:sldMkLst>
        <pc:spChg chg="mod">
          <ac:chgData name="Joseph Riddle" userId="60fab589-145a-4689-9246-dc5eaeafc497" providerId="ADAL" clId="{86A85F52-825B-416E-B232-A79DB33A9D74}" dt="2021-05-18T22:22:34.364" v="1891" actId="20577"/>
          <ac:spMkLst>
            <pc:docMk/>
            <pc:sldMk cId="664068624" sldId="259"/>
            <ac:spMk id="2" creationId="{A2A7BAA5-2072-49AF-B938-B664E27619A0}"/>
          </ac:spMkLst>
        </pc:spChg>
        <pc:spChg chg="del mod">
          <ac:chgData name="Joseph Riddle" userId="60fab589-145a-4689-9246-dc5eaeafc497" providerId="ADAL" clId="{86A85F52-825B-416E-B232-A79DB33A9D74}" dt="2021-05-18T00:11:27.852" v="48" actId="22"/>
          <ac:spMkLst>
            <pc:docMk/>
            <pc:sldMk cId="664068624" sldId="259"/>
            <ac:spMk id="3" creationId="{31F2D998-DE9A-4F5E-8179-62C0BC67B725}"/>
          </ac:spMkLst>
        </pc:spChg>
        <pc:spChg chg="add del mod">
          <ac:chgData name="Joseph Riddle" userId="60fab589-145a-4689-9246-dc5eaeafc497" providerId="ADAL" clId="{86A85F52-825B-416E-B232-A79DB33A9D74}" dt="2021-05-18T00:15:16.532" v="93" actId="478"/>
          <ac:spMkLst>
            <pc:docMk/>
            <pc:sldMk cId="664068624" sldId="259"/>
            <ac:spMk id="6" creationId="{7F19E0A6-21FB-409A-90DF-21E10394815B}"/>
          </ac:spMkLst>
        </pc:spChg>
        <pc:spChg chg="add mod">
          <ac:chgData name="Joseph Riddle" userId="60fab589-145a-4689-9246-dc5eaeafc497" providerId="ADAL" clId="{86A85F52-825B-416E-B232-A79DB33A9D74}" dt="2021-05-18T03:49:39.343" v="910" actId="20577"/>
          <ac:spMkLst>
            <pc:docMk/>
            <pc:sldMk cId="664068624" sldId="259"/>
            <ac:spMk id="9" creationId="{E6E4A1F2-0B16-4DC8-95EC-0090A3A47CB7}"/>
          </ac:spMkLst>
        </pc:spChg>
        <pc:spChg chg="add mod">
          <ac:chgData name="Joseph Riddle" userId="60fab589-145a-4689-9246-dc5eaeafc497" providerId="ADAL" clId="{86A85F52-825B-416E-B232-A79DB33A9D74}" dt="2021-05-18T00:15:23.332" v="94" actId="164"/>
          <ac:spMkLst>
            <pc:docMk/>
            <pc:sldMk cId="664068624" sldId="259"/>
            <ac:spMk id="10" creationId="{467F32C9-B49F-4EA4-BB02-311D2975B8EE}"/>
          </ac:spMkLst>
        </pc:spChg>
        <pc:grpChg chg="add mod">
          <ac:chgData name="Joseph Riddle" userId="60fab589-145a-4689-9246-dc5eaeafc497" providerId="ADAL" clId="{86A85F52-825B-416E-B232-A79DB33A9D74}" dt="2021-05-18T00:15:23.332" v="94" actId="164"/>
          <ac:grpSpMkLst>
            <pc:docMk/>
            <pc:sldMk cId="664068624" sldId="259"/>
            <ac:grpSpMk id="11" creationId="{0A7FB0B8-9AC7-4A2E-B502-F53D51253F9A}"/>
          </ac:grpSpMkLst>
        </pc:grpChg>
        <pc:picChg chg="add mod ord">
          <ac:chgData name="Joseph Riddle" userId="60fab589-145a-4689-9246-dc5eaeafc497" providerId="ADAL" clId="{86A85F52-825B-416E-B232-A79DB33A9D74}" dt="2021-05-18T00:11:30.622" v="49" actId="14100"/>
          <ac:picMkLst>
            <pc:docMk/>
            <pc:sldMk cId="664068624" sldId="259"/>
            <ac:picMk id="5" creationId="{2FE31413-27D3-411F-9B71-1E29E1625D53}"/>
          </ac:picMkLst>
        </pc:picChg>
        <pc:picChg chg="add del">
          <ac:chgData name="Joseph Riddle" userId="60fab589-145a-4689-9246-dc5eaeafc497" providerId="ADAL" clId="{86A85F52-825B-416E-B232-A79DB33A9D74}" dt="2021-05-18T00:12:44.927" v="55" actId="22"/>
          <ac:picMkLst>
            <pc:docMk/>
            <pc:sldMk cId="664068624" sldId="259"/>
            <ac:picMk id="8" creationId="{69FDC59C-984B-4883-8F97-E6A506102B47}"/>
          </ac:picMkLst>
        </pc:picChg>
      </pc:sldChg>
      <pc:sldChg chg="delSp modSp new mod">
        <pc:chgData name="Joseph Riddle" userId="60fab589-145a-4689-9246-dc5eaeafc497" providerId="ADAL" clId="{86A85F52-825B-416E-B232-A79DB33A9D74}" dt="2021-05-18T00:26:05.192" v="336" actId="20577"/>
        <pc:sldMkLst>
          <pc:docMk/>
          <pc:sldMk cId="1207568379" sldId="260"/>
        </pc:sldMkLst>
        <pc:spChg chg="mod">
          <ac:chgData name="Joseph Riddle" userId="60fab589-145a-4689-9246-dc5eaeafc497" providerId="ADAL" clId="{86A85F52-825B-416E-B232-A79DB33A9D74}" dt="2021-05-18T00:26:05.192" v="336" actId="20577"/>
          <ac:spMkLst>
            <pc:docMk/>
            <pc:sldMk cId="1207568379" sldId="260"/>
            <ac:spMk id="2" creationId="{55E1E0C5-EE5A-42D1-95B4-3D7C00ED33DA}"/>
          </ac:spMkLst>
        </pc:spChg>
        <pc:spChg chg="del">
          <ac:chgData name="Joseph Riddle" userId="60fab589-145a-4689-9246-dc5eaeafc497" providerId="ADAL" clId="{86A85F52-825B-416E-B232-A79DB33A9D74}" dt="2021-05-18T00:17:29.672" v="142" actId="478"/>
          <ac:spMkLst>
            <pc:docMk/>
            <pc:sldMk cId="1207568379" sldId="260"/>
            <ac:spMk id="3" creationId="{F2D5B18A-C4D4-4978-8D70-029856B466CE}"/>
          </ac:spMkLst>
        </pc:spChg>
      </pc:sldChg>
      <pc:sldChg chg="addSp modSp new mod modAnim">
        <pc:chgData name="Joseph Riddle" userId="60fab589-145a-4689-9246-dc5eaeafc497" providerId="ADAL" clId="{86A85F52-825B-416E-B232-A79DB33A9D74}" dt="2021-05-18T22:24:25.594" v="1950" actId="1076"/>
        <pc:sldMkLst>
          <pc:docMk/>
          <pc:sldMk cId="602613286" sldId="261"/>
        </pc:sldMkLst>
        <pc:spChg chg="mod">
          <ac:chgData name="Joseph Riddle" userId="60fab589-145a-4689-9246-dc5eaeafc497" providerId="ADAL" clId="{86A85F52-825B-416E-B232-A79DB33A9D74}" dt="2021-05-18T00:18:06.753" v="177" actId="20577"/>
          <ac:spMkLst>
            <pc:docMk/>
            <pc:sldMk cId="602613286" sldId="261"/>
            <ac:spMk id="2" creationId="{E7EBC40C-D808-4CC5-B851-C8EC3E005A65}"/>
          </ac:spMkLst>
        </pc:spChg>
        <pc:spChg chg="mod">
          <ac:chgData name="Joseph Riddle" userId="60fab589-145a-4689-9246-dc5eaeafc497" providerId="ADAL" clId="{86A85F52-825B-416E-B232-A79DB33A9D74}" dt="2021-05-18T21:06:16.648" v="1554" actId="20577"/>
          <ac:spMkLst>
            <pc:docMk/>
            <pc:sldMk cId="602613286" sldId="261"/>
            <ac:spMk id="3" creationId="{EA8860B1-9CA0-4B9B-BAE6-36E729C6C006}"/>
          </ac:spMkLst>
        </pc:spChg>
        <pc:cxnChg chg="add mod">
          <ac:chgData name="Joseph Riddle" userId="60fab589-145a-4689-9246-dc5eaeafc497" providerId="ADAL" clId="{86A85F52-825B-416E-B232-A79DB33A9D74}" dt="2021-05-18T22:24:25.594" v="1950" actId="1076"/>
          <ac:cxnSpMkLst>
            <pc:docMk/>
            <pc:sldMk cId="602613286" sldId="261"/>
            <ac:cxnSpMk id="5" creationId="{DC2611E5-A53B-4EAA-9DC9-3A7581D0FA3A}"/>
          </ac:cxnSpMkLst>
        </pc:cxnChg>
      </pc:sldChg>
      <pc:sldChg chg="new del">
        <pc:chgData name="Joseph Riddle" userId="60fab589-145a-4689-9246-dc5eaeafc497" providerId="ADAL" clId="{86A85F52-825B-416E-B232-A79DB33A9D74}" dt="2021-05-18T00:17:52.002" v="144" actId="47"/>
        <pc:sldMkLst>
          <pc:docMk/>
          <pc:sldMk cId="4035950744" sldId="261"/>
        </pc:sldMkLst>
      </pc:sldChg>
      <pc:sldChg chg="modSp new del mod">
        <pc:chgData name="Joseph Riddle" userId="60fab589-145a-4689-9246-dc5eaeafc497" providerId="ADAL" clId="{86A85F52-825B-416E-B232-A79DB33A9D74}" dt="2021-05-18T03:40:49.521" v="695" actId="2696"/>
        <pc:sldMkLst>
          <pc:docMk/>
          <pc:sldMk cId="1277246832" sldId="262"/>
        </pc:sldMkLst>
        <pc:spChg chg="mod">
          <ac:chgData name="Joseph Riddle" userId="60fab589-145a-4689-9246-dc5eaeafc497" providerId="ADAL" clId="{86A85F52-825B-416E-B232-A79DB33A9D74}" dt="2021-05-18T03:38:32.078" v="474" actId="20577"/>
          <ac:spMkLst>
            <pc:docMk/>
            <pc:sldMk cId="1277246832" sldId="262"/>
            <ac:spMk id="2" creationId="{9811EC50-E7EF-497B-ACD0-14B62DA4B03B}"/>
          </ac:spMkLst>
        </pc:spChg>
      </pc:sldChg>
      <pc:sldChg chg="addSp delSp modSp new mod modAnim">
        <pc:chgData name="Joseph Riddle" userId="60fab589-145a-4689-9246-dc5eaeafc497" providerId="ADAL" clId="{86A85F52-825B-416E-B232-A79DB33A9D74}" dt="2021-05-19T00:33:44.978" v="2753"/>
        <pc:sldMkLst>
          <pc:docMk/>
          <pc:sldMk cId="1373857368" sldId="263"/>
        </pc:sldMkLst>
        <pc:spChg chg="mod">
          <ac:chgData name="Joseph Riddle" userId="60fab589-145a-4689-9246-dc5eaeafc497" providerId="ADAL" clId="{86A85F52-825B-416E-B232-A79DB33A9D74}" dt="2021-05-18T03:40:35.207" v="692" actId="20577"/>
          <ac:spMkLst>
            <pc:docMk/>
            <pc:sldMk cId="1373857368" sldId="263"/>
            <ac:spMk id="2" creationId="{AF9DF935-2646-45D4-B41F-6BB80B8C6FFE}"/>
          </ac:spMkLst>
        </pc:spChg>
        <pc:spChg chg="mod">
          <ac:chgData name="Joseph Riddle" userId="60fab589-145a-4689-9246-dc5eaeafc497" providerId="ADAL" clId="{86A85F52-825B-416E-B232-A79DB33A9D74}" dt="2021-05-18T22:51:36.847" v="2176" actId="20577"/>
          <ac:spMkLst>
            <pc:docMk/>
            <pc:sldMk cId="1373857368" sldId="263"/>
            <ac:spMk id="3" creationId="{2C3CEDA9-C84B-418E-B0C5-BC9143A17D67}"/>
          </ac:spMkLst>
        </pc:spChg>
        <pc:spChg chg="add del mod">
          <ac:chgData name="Joseph Riddle" userId="60fab589-145a-4689-9246-dc5eaeafc497" providerId="ADAL" clId="{86A85F52-825B-416E-B232-A79DB33A9D74}" dt="2021-05-18T21:00:42.612" v="1436" actId="478"/>
          <ac:spMkLst>
            <pc:docMk/>
            <pc:sldMk cId="1373857368" sldId="263"/>
            <ac:spMk id="4" creationId="{57799CA3-6623-41DF-89D0-18B32A4A990A}"/>
          </ac:spMkLst>
        </pc:spChg>
      </pc:sldChg>
      <pc:sldChg chg="addSp delSp modSp new mod">
        <pc:chgData name="Joseph Riddle" userId="60fab589-145a-4689-9246-dc5eaeafc497" providerId="ADAL" clId="{86A85F52-825B-416E-B232-A79DB33A9D74}" dt="2021-05-18T21:32:37.733" v="1703" actId="20577"/>
        <pc:sldMkLst>
          <pc:docMk/>
          <pc:sldMk cId="3260504632" sldId="264"/>
        </pc:sldMkLst>
        <pc:spChg chg="mod">
          <ac:chgData name="Joseph Riddle" userId="60fab589-145a-4689-9246-dc5eaeafc497" providerId="ADAL" clId="{86A85F52-825B-416E-B232-A79DB33A9D74}" dt="2021-05-18T20:49:42.465" v="1071" actId="6549"/>
          <ac:spMkLst>
            <pc:docMk/>
            <pc:sldMk cId="3260504632" sldId="264"/>
            <ac:spMk id="2" creationId="{F52288C2-25CC-433C-8E33-09599C0B40F0}"/>
          </ac:spMkLst>
        </pc:spChg>
        <pc:spChg chg="mod">
          <ac:chgData name="Joseph Riddle" userId="60fab589-145a-4689-9246-dc5eaeafc497" providerId="ADAL" clId="{86A85F52-825B-416E-B232-A79DB33A9D74}" dt="2021-05-18T21:32:37.733" v="1703" actId="20577"/>
          <ac:spMkLst>
            <pc:docMk/>
            <pc:sldMk cId="3260504632" sldId="264"/>
            <ac:spMk id="3" creationId="{52329030-DE22-42C4-870A-F29C1C811AB1}"/>
          </ac:spMkLst>
        </pc:spChg>
        <pc:spChg chg="add del mod">
          <ac:chgData name="Joseph Riddle" userId="60fab589-145a-4689-9246-dc5eaeafc497" providerId="ADAL" clId="{86A85F52-825B-416E-B232-A79DB33A9D74}" dt="2021-05-18T20:59:56.807" v="1397" actId="478"/>
          <ac:spMkLst>
            <pc:docMk/>
            <pc:sldMk cId="3260504632" sldId="264"/>
            <ac:spMk id="4" creationId="{BFD7212B-9224-4148-AB4C-A44A4610BB75}"/>
          </ac:spMkLst>
        </pc:spChg>
      </pc:sldChg>
      <pc:sldChg chg="modSp new mod modAnim">
        <pc:chgData name="Joseph Riddle" userId="60fab589-145a-4689-9246-dc5eaeafc497" providerId="ADAL" clId="{86A85F52-825B-416E-B232-A79DB33A9D74}" dt="2021-05-19T00:33:59.946" v="2757"/>
        <pc:sldMkLst>
          <pc:docMk/>
          <pc:sldMk cId="1433993764" sldId="265"/>
        </pc:sldMkLst>
        <pc:spChg chg="mod">
          <ac:chgData name="Joseph Riddle" userId="60fab589-145a-4689-9246-dc5eaeafc497" providerId="ADAL" clId="{86A85F52-825B-416E-B232-A79DB33A9D74}" dt="2021-05-18T03:42:38.265" v="771" actId="20577"/>
          <ac:spMkLst>
            <pc:docMk/>
            <pc:sldMk cId="1433993764" sldId="265"/>
            <ac:spMk id="2" creationId="{060E961D-7FD6-4473-B773-A3236C2723CD}"/>
          </ac:spMkLst>
        </pc:spChg>
        <pc:spChg chg="mod">
          <ac:chgData name="Joseph Riddle" userId="60fab589-145a-4689-9246-dc5eaeafc497" providerId="ADAL" clId="{86A85F52-825B-416E-B232-A79DB33A9D74}" dt="2021-05-18T21:02:30.853" v="1482" actId="20577"/>
          <ac:spMkLst>
            <pc:docMk/>
            <pc:sldMk cId="1433993764" sldId="265"/>
            <ac:spMk id="3" creationId="{9E13834E-6045-417A-AFDA-B4419E1CFE4F}"/>
          </ac:spMkLst>
        </pc:spChg>
      </pc:sldChg>
      <pc:sldChg chg="modSp new mod modNotesTx">
        <pc:chgData name="Joseph Riddle" userId="60fab589-145a-4689-9246-dc5eaeafc497" providerId="ADAL" clId="{86A85F52-825B-416E-B232-A79DB33A9D74}" dt="2021-05-18T22:50:54.964" v="2114" actId="20577"/>
        <pc:sldMkLst>
          <pc:docMk/>
          <pc:sldMk cId="1495142010" sldId="266"/>
        </pc:sldMkLst>
        <pc:spChg chg="mod">
          <ac:chgData name="Joseph Riddle" userId="60fab589-145a-4689-9246-dc5eaeafc497" providerId="ADAL" clId="{86A85F52-825B-416E-B232-A79DB33A9D74}" dt="2021-05-18T22:22:31.956" v="1888" actId="20577"/>
          <ac:spMkLst>
            <pc:docMk/>
            <pc:sldMk cId="1495142010" sldId="266"/>
            <ac:spMk id="2" creationId="{A9C67DD0-CB10-4AAD-A17E-C91A33039B66}"/>
          </ac:spMkLst>
        </pc:spChg>
        <pc:spChg chg="mod">
          <ac:chgData name="Joseph Riddle" userId="60fab589-145a-4689-9246-dc5eaeafc497" providerId="ADAL" clId="{86A85F52-825B-416E-B232-A79DB33A9D74}" dt="2021-05-18T21:30:45.800" v="1694" actId="207"/>
          <ac:spMkLst>
            <pc:docMk/>
            <pc:sldMk cId="1495142010" sldId="266"/>
            <ac:spMk id="3" creationId="{86AFE094-935A-4A88-A37B-D2F513357636}"/>
          </ac:spMkLst>
        </pc:spChg>
      </pc:sldChg>
      <pc:sldChg chg="addSp delSp modSp new del mod">
        <pc:chgData name="Joseph Riddle" userId="60fab589-145a-4689-9246-dc5eaeafc497" providerId="ADAL" clId="{86A85F52-825B-416E-B232-A79DB33A9D74}" dt="2021-05-18T03:47:15.326" v="870" actId="47"/>
        <pc:sldMkLst>
          <pc:docMk/>
          <pc:sldMk cId="1957413772" sldId="267"/>
        </pc:sldMkLst>
        <pc:spChg chg="mod">
          <ac:chgData name="Joseph Riddle" userId="60fab589-145a-4689-9246-dc5eaeafc497" providerId="ADAL" clId="{86A85F52-825B-416E-B232-A79DB33A9D74}" dt="2021-05-18T03:43:41.517" v="825" actId="5793"/>
          <ac:spMkLst>
            <pc:docMk/>
            <pc:sldMk cId="1957413772" sldId="267"/>
            <ac:spMk id="2" creationId="{FD77154B-78F8-4B55-867B-419A267CE794}"/>
          </ac:spMkLst>
        </pc:spChg>
        <pc:spChg chg="del">
          <ac:chgData name="Joseph Riddle" userId="60fab589-145a-4689-9246-dc5eaeafc497" providerId="ADAL" clId="{86A85F52-825B-416E-B232-A79DB33A9D74}" dt="2021-05-18T03:44:01.885" v="826" actId="22"/>
          <ac:spMkLst>
            <pc:docMk/>
            <pc:sldMk cId="1957413772" sldId="267"/>
            <ac:spMk id="3" creationId="{7B558FEE-B7D5-4D72-98DE-4107DDFF7264}"/>
          </ac:spMkLst>
        </pc:spChg>
        <pc:spChg chg="add del mod">
          <ac:chgData name="Joseph Riddle" userId="60fab589-145a-4689-9246-dc5eaeafc497" providerId="ADAL" clId="{86A85F52-825B-416E-B232-A79DB33A9D74}" dt="2021-05-18T03:46:13.437" v="829" actId="22"/>
          <ac:spMkLst>
            <pc:docMk/>
            <pc:sldMk cId="1957413772" sldId="267"/>
            <ac:spMk id="7" creationId="{544B9683-23C9-4222-AF5A-9779503A8EFE}"/>
          </ac:spMkLst>
        </pc:spChg>
        <pc:spChg chg="add mod">
          <ac:chgData name="Joseph Riddle" userId="60fab589-145a-4689-9246-dc5eaeafc497" providerId="ADAL" clId="{86A85F52-825B-416E-B232-A79DB33A9D74}" dt="2021-05-18T03:47:01.495" v="846" actId="21"/>
          <ac:spMkLst>
            <pc:docMk/>
            <pc:sldMk cId="1957413772" sldId="267"/>
            <ac:spMk id="11" creationId="{1514DCD0-28F0-4BB5-9FC5-773038D81F36}"/>
          </ac:spMkLst>
        </pc:spChg>
        <pc:picChg chg="add del mod ord">
          <ac:chgData name="Joseph Riddle" userId="60fab589-145a-4689-9246-dc5eaeafc497" providerId="ADAL" clId="{86A85F52-825B-416E-B232-A79DB33A9D74}" dt="2021-05-18T03:44:09.150" v="828" actId="478"/>
          <ac:picMkLst>
            <pc:docMk/>
            <pc:sldMk cId="1957413772" sldId="267"/>
            <ac:picMk id="5" creationId="{5164793B-73CB-45A1-8F40-FA8E1055FAE8}"/>
          </ac:picMkLst>
        </pc:picChg>
        <pc:picChg chg="add del mod ord">
          <ac:chgData name="Joseph Riddle" userId="60fab589-145a-4689-9246-dc5eaeafc497" providerId="ADAL" clId="{86A85F52-825B-416E-B232-A79DB33A9D74}" dt="2021-05-18T03:47:01.495" v="846" actId="21"/>
          <ac:picMkLst>
            <pc:docMk/>
            <pc:sldMk cId="1957413772" sldId="267"/>
            <ac:picMk id="9" creationId="{28CB3CFF-39D6-4A29-ADD5-0FAB1043684C}"/>
          </ac:picMkLst>
        </pc:picChg>
      </pc:sldChg>
      <pc:sldChg chg="addSp delSp modSp new mod modAnim modNotesTx">
        <pc:chgData name="Joseph Riddle" userId="60fab589-145a-4689-9246-dc5eaeafc497" providerId="ADAL" clId="{86A85F52-825B-416E-B232-A79DB33A9D74}" dt="2021-05-18T22:50:58.964" v="2129" actId="20577"/>
        <pc:sldMkLst>
          <pc:docMk/>
          <pc:sldMk cId="3137198142" sldId="268"/>
        </pc:sldMkLst>
        <pc:spChg chg="mod">
          <ac:chgData name="Joseph Riddle" userId="60fab589-145a-4689-9246-dc5eaeafc497" providerId="ADAL" clId="{86A85F52-825B-416E-B232-A79DB33A9D74}" dt="2021-05-18T22:22:30.220" v="1885" actId="20577"/>
          <ac:spMkLst>
            <pc:docMk/>
            <pc:sldMk cId="3137198142" sldId="268"/>
            <ac:spMk id="2" creationId="{5D08A601-758A-455A-9AD9-CF8FF48CB540}"/>
          </ac:spMkLst>
        </pc:spChg>
        <pc:spChg chg="del">
          <ac:chgData name="Joseph Riddle" userId="60fab589-145a-4689-9246-dc5eaeafc497" providerId="ADAL" clId="{86A85F52-825B-416E-B232-A79DB33A9D74}" dt="2021-05-18T03:46:32.766" v="833" actId="478"/>
          <ac:spMkLst>
            <pc:docMk/>
            <pc:sldMk cId="3137198142" sldId="268"/>
            <ac:spMk id="3" creationId="{78A3256D-6B39-47AF-82B0-1C530CB26AEC}"/>
          </ac:spMkLst>
        </pc:spChg>
        <pc:spChg chg="del mod">
          <ac:chgData name="Joseph Riddle" userId="60fab589-145a-4689-9246-dc5eaeafc497" providerId="ADAL" clId="{86A85F52-825B-416E-B232-A79DB33A9D74}" dt="2021-05-18T03:47:02.524" v="847"/>
          <ac:spMkLst>
            <pc:docMk/>
            <pc:sldMk cId="3137198142" sldId="268"/>
            <ac:spMk id="4" creationId="{DD12495D-1F80-4B94-9048-8CAFBEBA6F15}"/>
          </ac:spMkLst>
        </pc:spChg>
        <pc:spChg chg="del">
          <ac:chgData name="Joseph Riddle" userId="60fab589-145a-4689-9246-dc5eaeafc497" providerId="ADAL" clId="{86A85F52-825B-416E-B232-A79DB33A9D74}" dt="2021-05-18T03:46:33.319" v="834" actId="478"/>
          <ac:spMkLst>
            <pc:docMk/>
            <pc:sldMk cId="3137198142" sldId="268"/>
            <ac:spMk id="5" creationId="{EC7613DD-2371-4718-A705-CE5A481F2455}"/>
          </ac:spMkLst>
        </pc:spChg>
        <pc:spChg chg="mod">
          <ac:chgData name="Joseph Riddle" userId="60fab589-145a-4689-9246-dc5eaeafc497" providerId="ADAL" clId="{86A85F52-825B-416E-B232-A79DB33A9D74}" dt="2021-05-18T03:46:53.541" v="845" actId="207"/>
          <ac:spMkLst>
            <pc:docMk/>
            <pc:sldMk cId="3137198142" sldId="268"/>
            <ac:spMk id="6" creationId="{1051E4B6-82F5-4EA3-A96E-92131973DE28}"/>
          </ac:spMkLst>
        </pc:spChg>
        <pc:spChg chg="mod">
          <ac:chgData name="Joseph Riddle" userId="60fab589-145a-4689-9246-dc5eaeafc497" providerId="ADAL" clId="{86A85F52-825B-416E-B232-A79DB33A9D74}" dt="2021-05-18T03:47:31.506" v="884" actId="14100"/>
          <ac:spMkLst>
            <pc:docMk/>
            <pc:sldMk cId="3137198142" sldId="268"/>
            <ac:spMk id="9" creationId="{1EAD06F3-358A-4814-BD2C-F6E70F1A57A8}"/>
          </ac:spMkLst>
        </pc:spChg>
        <pc:spChg chg="mod">
          <ac:chgData name="Joseph Riddle" userId="60fab589-145a-4689-9246-dc5eaeafc497" providerId="ADAL" clId="{86A85F52-825B-416E-B232-A79DB33A9D74}" dt="2021-05-18T03:47:18.678" v="871"/>
          <ac:spMkLst>
            <pc:docMk/>
            <pc:sldMk cId="3137198142" sldId="268"/>
            <ac:spMk id="10" creationId="{53A3ECB5-BAF2-446C-B63C-03D29804F03A}"/>
          </ac:spMkLst>
        </pc:spChg>
        <pc:grpChg chg="add mod">
          <ac:chgData name="Joseph Riddle" userId="60fab589-145a-4689-9246-dc5eaeafc497" providerId="ADAL" clId="{86A85F52-825B-416E-B232-A79DB33A9D74}" dt="2021-05-18T03:47:20.908" v="872" actId="1076"/>
          <ac:grpSpMkLst>
            <pc:docMk/>
            <pc:sldMk cId="3137198142" sldId="268"/>
            <ac:grpSpMk id="8" creationId="{CA8C7A02-EEF5-4413-9ECB-A76C20BB9C55}"/>
          </ac:grpSpMkLst>
        </pc:grpChg>
        <pc:picChg chg="add mod">
          <ac:chgData name="Joseph Riddle" userId="60fab589-145a-4689-9246-dc5eaeafc497" providerId="ADAL" clId="{86A85F52-825B-416E-B232-A79DB33A9D74}" dt="2021-05-18T03:47:08.606" v="849" actId="1076"/>
          <ac:picMkLst>
            <pc:docMk/>
            <pc:sldMk cId="3137198142" sldId="268"/>
            <ac:picMk id="7" creationId="{96F516E7-82E9-4AFC-A04E-72F2EEB2C441}"/>
          </ac:picMkLst>
        </pc:picChg>
      </pc:sldChg>
      <pc:sldChg chg="modSp add mod modNotesTx">
        <pc:chgData name="Joseph Riddle" userId="60fab589-145a-4689-9246-dc5eaeafc497" providerId="ADAL" clId="{86A85F52-825B-416E-B232-A79DB33A9D74}" dt="2021-05-18T22:50:45.997" v="2105" actId="20577"/>
        <pc:sldMkLst>
          <pc:docMk/>
          <pc:sldMk cId="2400240109" sldId="269"/>
        </pc:sldMkLst>
        <pc:spChg chg="mod">
          <ac:chgData name="Joseph Riddle" userId="60fab589-145a-4689-9246-dc5eaeafc497" providerId="ADAL" clId="{86A85F52-825B-416E-B232-A79DB33A9D74}" dt="2021-05-18T22:22:07.687" v="1873"/>
          <ac:spMkLst>
            <pc:docMk/>
            <pc:sldMk cId="2400240109" sldId="269"/>
            <ac:spMk id="2" creationId="{A9C67DD0-CB10-4AAD-A17E-C91A33039B66}"/>
          </ac:spMkLst>
        </pc:spChg>
        <pc:spChg chg="mod">
          <ac:chgData name="Joseph Riddle" userId="60fab589-145a-4689-9246-dc5eaeafc497" providerId="ADAL" clId="{86A85F52-825B-416E-B232-A79DB33A9D74}" dt="2021-05-18T21:30:42.149" v="1693" actId="207"/>
          <ac:spMkLst>
            <pc:docMk/>
            <pc:sldMk cId="2400240109" sldId="269"/>
            <ac:spMk id="3" creationId="{86AFE094-935A-4A88-A37B-D2F513357636}"/>
          </ac:spMkLst>
        </pc:spChg>
      </pc:sldChg>
      <pc:sldChg chg="addSp modSp new mod modNotesTx">
        <pc:chgData name="Joseph Riddle" userId="60fab589-145a-4689-9246-dc5eaeafc497" providerId="ADAL" clId="{86A85F52-825B-416E-B232-A79DB33A9D74}" dt="2021-05-18T22:50:12.457" v="2017" actId="20577"/>
        <pc:sldMkLst>
          <pc:docMk/>
          <pc:sldMk cId="870820553" sldId="270"/>
        </pc:sldMkLst>
        <pc:spChg chg="mod">
          <ac:chgData name="Joseph Riddle" userId="60fab589-145a-4689-9246-dc5eaeafc497" providerId="ADAL" clId="{86A85F52-825B-416E-B232-A79DB33A9D74}" dt="2021-05-18T22:22:39.436" v="1894" actId="6549"/>
          <ac:spMkLst>
            <pc:docMk/>
            <pc:sldMk cId="870820553" sldId="270"/>
            <ac:spMk id="2" creationId="{0B2F3248-89ED-44A1-AB09-6EAE1F914C01}"/>
          </ac:spMkLst>
        </pc:spChg>
        <pc:spChg chg="mod">
          <ac:chgData name="Joseph Riddle" userId="60fab589-145a-4689-9246-dc5eaeafc497" providerId="ADAL" clId="{86A85F52-825B-416E-B232-A79DB33A9D74}" dt="2021-05-18T21:12:28.486" v="1595" actId="14100"/>
          <ac:spMkLst>
            <pc:docMk/>
            <pc:sldMk cId="870820553" sldId="270"/>
            <ac:spMk id="3" creationId="{5B6AA279-E162-44A5-81C5-3E91B565DA8D}"/>
          </ac:spMkLst>
        </pc:spChg>
        <pc:spChg chg="add mod">
          <ac:chgData name="Joseph Riddle" userId="60fab589-145a-4689-9246-dc5eaeafc497" providerId="ADAL" clId="{86A85F52-825B-416E-B232-A79DB33A9D74}" dt="2021-05-18T21:12:53.913" v="1606" actId="14100"/>
          <ac:spMkLst>
            <pc:docMk/>
            <pc:sldMk cId="870820553" sldId="270"/>
            <ac:spMk id="4" creationId="{DDD24C2F-E501-4B0C-A891-E287CF6C98B5}"/>
          </ac:spMkLst>
        </pc:spChg>
      </pc:sldChg>
      <pc:sldChg chg="addSp delSp modSp add del mod addAnim delAnim modAnim">
        <pc:chgData name="Joseph Riddle" userId="60fab589-145a-4689-9246-dc5eaeafc497" providerId="ADAL" clId="{86A85F52-825B-416E-B232-A79DB33A9D74}" dt="2021-05-18T04:37:23.109" v="1025" actId="47"/>
        <pc:sldMkLst>
          <pc:docMk/>
          <pc:sldMk cId="2099255818" sldId="270"/>
        </pc:sldMkLst>
        <pc:spChg chg="mod">
          <ac:chgData name="Joseph Riddle" userId="60fab589-145a-4689-9246-dc5eaeafc497" providerId="ADAL" clId="{86A85F52-825B-416E-B232-A79DB33A9D74}" dt="2021-05-18T04:26:05.410" v="1018" actId="20577"/>
          <ac:spMkLst>
            <pc:docMk/>
            <pc:sldMk cId="2099255818" sldId="270"/>
            <ac:spMk id="2" creationId="{5D08A601-758A-455A-9AD9-CF8FF48CB540}"/>
          </ac:spMkLst>
        </pc:spChg>
        <pc:spChg chg="add del mod">
          <ac:chgData name="Joseph Riddle" userId="60fab589-145a-4689-9246-dc5eaeafc497" providerId="ADAL" clId="{86A85F52-825B-416E-B232-A79DB33A9D74}" dt="2021-05-18T04:26:10.901" v="1024" actId="478"/>
          <ac:spMkLst>
            <pc:docMk/>
            <pc:sldMk cId="2099255818" sldId="270"/>
            <ac:spMk id="4" creationId="{3CB35311-4C13-4ED7-9507-958DF4A23679}"/>
          </ac:spMkLst>
        </pc:spChg>
        <pc:spChg chg="add del mod">
          <ac:chgData name="Joseph Riddle" userId="60fab589-145a-4689-9246-dc5eaeafc497" providerId="ADAL" clId="{86A85F52-825B-416E-B232-A79DB33A9D74}" dt="2021-05-18T04:26:10.398" v="1022" actId="478"/>
          <ac:spMkLst>
            <pc:docMk/>
            <pc:sldMk cId="2099255818" sldId="270"/>
            <ac:spMk id="6" creationId="{1051E4B6-82F5-4EA3-A96E-92131973DE28}"/>
          </ac:spMkLst>
        </pc:spChg>
        <pc:spChg chg="add del mod">
          <ac:chgData name="Joseph Riddle" userId="60fab589-145a-4689-9246-dc5eaeafc497" providerId="ADAL" clId="{86A85F52-825B-416E-B232-A79DB33A9D74}" dt="2021-05-18T04:26:10.398" v="1022" actId="478"/>
          <ac:spMkLst>
            <pc:docMk/>
            <pc:sldMk cId="2099255818" sldId="270"/>
            <ac:spMk id="11" creationId="{54CB7FED-EC10-4BF8-BF07-0282A1FA832D}"/>
          </ac:spMkLst>
        </pc:spChg>
        <pc:picChg chg="add del">
          <ac:chgData name="Joseph Riddle" userId="60fab589-145a-4689-9246-dc5eaeafc497" providerId="ADAL" clId="{86A85F52-825B-416E-B232-A79DB33A9D74}" dt="2021-05-18T04:26:10.901" v="1024" actId="478"/>
          <ac:picMkLst>
            <pc:docMk/>
            <pc:sldMk cId="2099255818" sldId="270"/>
            <ac:picMk id="7" creationId="{96F516E7-82E9-4AFC-A04E-72F2EEB2C441}"/>
          </ac:picMkLst>
        </pc:picChg>
      </pc:sldChg>
      <pc:sldChg chg="modSp new del mod">
        <pc:chgData name="Joseph Riddle" userId="60fab589-145a-4689-9246-dc5eaeafc497" providerId="ADAL" clId="{86A85F52-825B-416E-B232-A79DB33A9D74}" dt="2021-05-18T04:41:18.345" v="1061" actId="47"/>
        <pc:sldMkLst>
          <pc:docMk/>
          <pc:sldMk cId="3568497044" sldId="270"/>
        </pc:sldMkLst>
        <pc:spChg chg="mod">
          <ac:chgData name="Joseph Riddle" userId="60fab589-145a-4689-9246-dc5eaeafc497" providerId="ADAL" clId="{86A85F52-825B-416E-B232-A79DB33A9D74}" dt="2021-05-18T04:41:02.695" v="1056" actId="20577"/>
          <ac:spMkLst>
            <pc:docMk/>
            <pc:sldMk cId="3568497044" sldId="270"/>
            <ac:spMk id="2" creationId="{E787EF2E-E091-4336-90D4-D44C4E66AFDB}"/>
          </ac:spMkLst>
        </pc:spChg>
        <pc:spChg chg="mod">
          <ac:chgData name="Joseph Riddle" userId="60fab589-145a-4689-9246-dc5eaeafc497" providerId="ADAL" clId="{86A85F52-825B-416E-B232-A79DB33A9D74}" dt="2021-05-18T04:41:16.324" v="1060" actId="20577"/>
          <ac:spMkLst>
            <pc:docMk/>
            <pc:sldMk cId="3568497044" sldId="270"/>
            <ac:spMk id="3" creationId="{AA96DD46-1A56-4BD3-8E84-B6379C7E6264}"/>
          </ac:spMkLst>
        </pc:spChg>
      </pc:sldChg>
      <pc:sldChg chg="modSp new mod">
        <pc:chgData name="Joseph Riddle" userId="60fab589-145a-4689-9246-dc5eaeafc497" providerId="ADAL" clId="{86A85F52-825B-416E-B232-A79DB33A9D74}" dt="2021-05-18T22:22:55.935" v="1917" actId="6549"/>
        <pc:sldMkLst>
          <pc:docMk/>
          <pc:sldMk cId="1762596369" sldId="271"/>
        </pc:sldMkLst>
        <pc:spChg chg="mod">
          <ac:chgData name="Joseph Riddle" userId="60fab589-145a-4689-9246-dc5eaeafc497" providerId="ADAL" clId="{86A85F52-825B-416E-B232-A79DB33A9D74}" dt="2021-05-18T22:22:55.935" v="1917" actId="6549"/>
          <ac:spMkLst>
            <pc:docMk/>
            <pc:sldMk cId="1762596369" sldId="271"/>
            <ac:spMk id="2" creationId="{CF7BCD56-C7B3-426C-B174-F285B8C4880F}"/>
          </ac:spMkLst>
        </pc:spChg>
        <pc:spChg chg="mod">
          <ac:chgData name="Joseph Riddle" userId="60fab589-145a-4689-9246-dc5eaeafc497" providerId="ADAL" clId="{86A85F52-825B-416E-B232-A79DB33A9D74}" dt="2021-05-18T21:26:43.401" v="1650" actId="13926"/>
          <ac:spMkLst>
            <pc:docMk/>
            <pc:sldMk cId="1762596369" sldId="271"/>
            <ac:spMk id="3" creationId="{E43B977C-EABC-4901-A994-F26A9FA5CBBA}"/>
          </ac:spMkLst>
        </pc:spChg>
      </pc:sldChg>
      <pc:sldChg chg="modSp new mod">
        <pc:chgData name="Joseph Riddle" userId="60fab589-145a-4689-9246-dc5eaeafc497" providerId="ADAL" clId="{86A85F52-825B-416E-B232-A79DB33A9D74}" dt="2021-05-18T23:28:07.192" v="2241" actId="2711"/>
        <pc:sldMkLst>
          <pc:docMk/>
          <pc:sldMk cId="2720774901" sldId="272"/>
        </pc:sldMkLst>
        <pc:spChg chg="mod">
          <ac:chgData name="Joseph Riddle" userId="60fab589-145a-4689-9246-dc5eaeafc497" providerId="ADAL" clId="{86A85F52-825B-416E-B232-A79DB33A9D74}" dt="2021-05-18T22:07:51.234" v="1766" actId="20577"/>
          <ac:spMkLst>
            <pc:docMk/>
            <pc:sldMk cId="2720774901" sldId="272"/>
            <ac:spMk id="2" creationId="{8213BB9C-5520-4E3F-AFB0-B9DEBC37D206}"/>
          </ac:spMkLst>
        </pc:spChg>
        <pc:spChg chg="mod">
          <ac:chgData name="Joseph Riddle" userId="60fab589-145a-4689-9246-dc5eaeafc497" providerId="ADAL" clId="{86A85F52-825B-416E-B232-A79DB33A9D74}" dt="2021-05-18T23:28:07.192" v="2241" actId="2711"/>
          <ac:spMkLst>
            <pc:docMk/>
            <pc:sldMk cId="2720774901" sldId="272"/>
            <ac:spMk id="3" creationId="{DE6E01EA-D30E-4D73-854D-C0252ED72314}"/>
          </ac:spMkLst>
        </pc:spChg>
      </pc:sldChg>
      <pc:sldChg chg="modSp new mod ord">
        <pc:chgData name="Joseph Riddle" userId="60fab589-145a-4689-9246-dc5eaeafc497" providerId="ADAL" clId="{86A85F52-825B-416E-B232-A79DB33A9D74}" dt="2021-05-18T22:22:46.541" v="1900" actId="6549"/>
        <pc:sldMkLst>
          <pc:docMk/>
          <pc:sldMk cId="3402265733" sldId="273"/>
        </pc:sldMkLst>
        <pc:spChg chg="mod">
          <ac:chgData name="Joseph Riddle" userId="60fab589-145a-4689-9246-dc5eaeafc497" providerId="ADAL" clId="{86A85F52-825B-416E-B232-A79DB33A9D74}" dt="2021-05-18T22:22:46.541" v="1900" actId="6549"/>
          <ac:spMkLst>
            <pc:docMk/>
            <pc:sldMk cId="3402265733" sldId="273"/>
            <ac:spMk id="2" creationId="{BDA2669B-0E47-4EDB-83A9-368C88A56C64}"/>
          </ac:spMkLst>
        </pc:spChg>
        <pc:spChg chg="mod">
          <ac:chgData name="Joseph Riddle" userId="60fab589-145a-4689-9246-dc5eaeafc497" providerId="ADAL" clId="{86A85F52-825B-416E-B232-A79DB33A9D74}" dt="2021-05-18T22:09:57.778" v="1821" actId="20577"/>
          <ac:spMkLst>
            <pc:docMk/>
            <pc:sldMk cId="3402265733" sldId="273"/>
            <ac:spMk id="3" creationId="{8A287F04-A70D-4EF7-B510-45091E7986C8}"/>
          </ac:spMkLst>
        </pc:spChg>
      </pc:sldChg>
      <pc:sldChg chg="modSp new mod">
        <pc:chgData name="Joseph Riddle" userId="60fab589-145a-4689-9246-dc5eaeafc497" providerId="ADAL" clId="{86A85F52-825B-416E-B232-A79DB33A9D74}" dt="2021-05-18T22:52:10.419" v="2178" actId="20577"/>
        <pc:sldMkLst>
          <pc:docMk/>
          <pc:sldMk cId="476293153" sldId="274"/>
        </pc:sldMkLst>
        <pc:spChg chg="mod">
          <ac:chgData name="Joseph Riddle" userId="60fab589-145a-4689-9246-dc5eaeafc497" providerId="ADAL" clId="{86A85F52-825B-416E-B232-A79DB33A9D74}" dt="2021-05-18T22:52:10.419" v="2178" actId="20577"/>
          <ac:spMkLst>
            <pc:docMk/>
            <pc:sldMk cId="476293153" sldId="274"/>
            <ac:spMk id="2" creationId="{8BE8F87B-8847-46D0-B17B-E28F442EC955}"/>
          </ac:spMkLst>
        </pc:spChg>
        <pc:spChg chg="mod">
          <ac:chgData name="Joseph Riddle" userId="60fab589-145a-4689-9246-dc5eaeafc497" providerId="ADAL" clId="{86A85F52-825B-416E-B232-A79DB33A9D74}" dt="2021-05-18T22:28:30.285" v="1956" actId="255"/>
          <ac:spMkLst>
            <pc:docMk/>
            <pc:sldMk cId="476293153" sldId="274"/>
            <ac:spMk id="3" creationId="{A85DD487-0402-421F-AF8D-D403E30EBC3D}"/>
          </ac:spMkLst>
        </pc:spChg>
      </pc:sldChg>
      <pc:sldChg chg="modSp new mod modNotesTx">
        <pc:chgData name="Joseph Riddle" userId="60fab589-145a-4689-9246-dc5eaeafc497" providerId="ADAL" clId="{86A85F52-825B-416E-B232-A79DB33A9D74}" dt="2021-05-18T22:50:34.444" v="2096" actId="20577"/>
        <pc:sldMkLst>
          <pc:docMk/>
          <pc:sldMk cId="3579205502" sldId="275"/>
        </pc:sldMkLst>
        <pc:spChg chg="mod">
          <ac:chgData name="Joseph Riddle" userId="60fab589-145a-4689-9246-dc5eaeafc497" providerId="ADAL" clId="{86A85F52-825B-416E-B232-A79DB33A9D74}" dt="2021-05-18T22:48:52.684" v="1986" actId="20577"/>
          <ac:spMkLst>
            <pc:docMk/>
            <pc:sldMk cId="3579205502" sldId="275"/>
            <ac:spMk id="2" creationId="{6725EC98-BAD4-4DDF-8E60-11750BEA94B9}"/>
          </ac:spMkLst>
        </pc:spChg>
        <pc:spChg chg="mod">
          <ac:chgData name="Joseph Riddle" userId="60fab589-145a-4689-9246-dc5eaeafc497" providerId="ADAL" clId="{86A85F52-825B-416E-B232-A79DB33A9D74}" dt="2021-05-18T22:49:21.499" v="1990" actId="404"/>
          <ac:spMkLst>
            <pc:docMk/>
            <pc:sldMk cId="3579205502" sldId="275"/>
            <ac:spMk id="3" creationId="{01A0A705-F636-4A7B-9441-15841096D475}"/>
          </ac:spMkLst>
        </pc:spChg>
      </pc:sldChg>
      <pc:sldChg chg="new del">
        <pc:chgData name="Joseph Riddle" userId="60fab589-145a-4689-9246-dc5eaeafc497" providerId="ADAL" clId="{86A85F52-825B-416E-B232-A79DB33A9D74}" dt="2021-05-18T23:28:45.959" v="2243" actId="680"/>
        <pc:sldMkLst>
          <pc:docMk/>
          <pc:sldMk cId="697276762" sldId="276"/>
        </pc:sldMkLst>
      </pc:sldChg>
      <pc:sldChg chg="modSp new del mod">
        <pc:chgData name="Joseph Riddle" userId="60fab589-145a-4689-9246-dc5eaeafc497" providerId="ADAL" clId="{86A85F52-825B-416E-B232-A79DB33A9D74}" dt="2021-05-18T22:50:02.538" v="2003" actId="2696"/>
        <pc:sldMkLst>
          <pc:docMk/>
          <pc:sldMk cId="2528662360" sldId="276"/>
        </pc:sldMkLst>
        <pc:spChg chg="mod">
          <ac:chgData name="Joseph Riddle" userId="60fab589-145a-4689-9246-dc5eaeafc497" providerId="ADAL" clId="{86A85F52-825B-416E-B232-A79DB33A9D74}" dt="2021-05-18T22:49:46.369" v="2002" actId="20577"/>
          <ac:spMkLst>
            <pc:docMk/>
            <pc:sldMk cId="2528662360" sldId="276"/>
            <ac:spMk id="2" creationId="{66156576-C869-4C69-B6B4-2CCC2F651493}"/>
          </ac:spMkLst>
        </pc:spChg>
      </pc:sldChg>
      <pc:sldChg chg="modSp new add del mod">
        <pc:chgData name="Joseph Riddle" userId="60fab589-145a-4689-9246-dc5eaeafc497" providerId="ADAL" clId="{86A85F52-825B-416E-B232-A79DB33A9D74}" dt="2021-05-18T23:30:35.452" v="2386" actId="20577"/>
        <pc:sldMkLst>
          <pc:docMk/>
          <pc:sldMk cId="3997216854" sldId="276"/>
        </pc:sldMkLst>
        <pc:spChg chg="mod">
          <ac:chgData name="Joseph Riddle" userId="60fab589-145a-4689-9246-dc5eaeafc497" providerId="ADAL" clId="{86A85F52-825B-416E-B232-A79DB33A9D74}" dt="2021-05-18T23:29:03.186" v="2284" actId="20577"/>
          <ac:spMkLst>
            <pc:docMk/>
            <pc:sldMk cId="3997216854" sldId="276"/>
            <ac:spMk id="2" creationId="{4BFC05FD-5BA6-4618-AB22-A91E8446F4B9}"/>
          </ac:spMkLst>
        </pc:spChg>
        <pc:spChg chg="mod">
          <ac:chgData name="Joseph Riddle" userId="60fab589-145a-4689-9246-dc5eaeafc497" providerId="ADAL" clId="{86A85F52-825B-416E-B232-A79DB33A9D74}" dt="2021-05-18T23:30:35.452" v="2386" actId="20577"/>
          <ac:spMkLst>
            <pc:docMk/>
            <pc:sldMk cId="3997216854" sldId="276"/>
            <ac:spMk id="3" creationId="{893E10DB-E7BE-4933-9C39-616A0C0666FB}"/>
          </ac:spMkLst>
        </pc:spChg>
      </pc:sldChg>
      <pc:sldChg chg="modSp new mod">
        <pc:chgData name="Joseph Riddle" userId="60fab589-145a-4689-9246-dc5eaeafc497" providerId="ADAL" clId="{86A85F52-825B-416E-B232-A79DB33A9D74}" dt="2021-05-18T23:58:45.345" v="2482" actId="20577"/>
        <pc:sldMkLst>
          <pc:docMk/>
          <pc:sldMk cId="2283805982" sldId="277"/>
        </pc:sldMkLst>
        <pc:spChg chg="mod">
          <ac:chgData name="Joseph Riddle" userId="60fab589-145a-4689-9246-dc5eaeafc497" providerId="ADAL" clId="{86A85F52-825B-416E-B232-A79DB33A9D74}" dt="2021-05-18T23:58:39.889" v="2446" actId="20577"/>
          <ac:spMkLst>
            <pc:docMk/>
            <pc:sldMk cId="2283805982" sldId="277"/>
            <ac:spMk id="2" creationId="{531707CC-A559-4EB5-B932-152988EAE567}"/>
          </ac:spMkLst>
        </pc:spChg>
        <pc:spChg chg="mod">
          <ac:chgData name="Joseph Riddle" userId="60fab589-145a-4689-9246-dc5eaeafc497" providerId="ADAL" clId="{86A85F52-825B-416E-B232-A79DB33A9D74}" dt="2021-05-18T23:58:45.345" v="2482" actId="20577"/>
          <ac:spMkLst>
            <pc:docMk/>
            <pc:sldMk cId="2283805982" sldId="277"/>
            <ac:spMk id="3" creationId="{076C59B3-CC0C-421F-AC10-9C5A15F6A18A}"/>
          </ac:spMkLst>
        </pc:spChg>
      </pc:sldChg>
      <pc:sldChg chg="modSp new mod">
        <pc:chgData name="Joseph Riddle" userId="60fab589-145a-4689-9246-dc5eaeafc497" providerId="ADAL" clId="{86A85F52-825B-416E-B232-A79DB33A9D74}" dt="2021-05-19T00:27:30.745" v="2748" actId="20577"/>
        <pc:sldMkLst>
          <pc:docMk/>
          <pc:sldMk cId="788426541" sldId="278"/>
        </pc:sldMkLst>
        <pc:spChg chg="mod">
          <ac:chgData name="Joseph Riddle" userId="60fab589-145a-4689-9246-dc5eaeafc497" providerId="ADAL" clId="{86A85F52-825B-416E-B232-A79DB33A9D74}" dt="2021-05-19T00:26:28.969" v="2581" actId="20577"/>
          <ac:spMkLst>
            <pc:docMk/>
            <pc:sldMk cId="788426541" sldId="278"/>
            <ac:spMk id="2" creationId="{27630B18-7E09-485F-B182-1B19219E4260}"/>
          </ac:spMkLst>
        </pc:spChg>
        <pc:spChg chg="mod">
          <ac:chgData name="Joseph Riddle" userId="60fab589-145a-4689-9246-dc5eaeafc497" providerId="ADAL" clId="{86A85F52-825B-416E-B232-A79DB33A9D74}" dt="2021-05-19T00:27:30.745" v="2748" actId="20577"/>
          <ac:spMkLst>
            <pc:docMk/>
            <pc:sldMk cId="788426541" sldId="278"/>
            <ac:spMk id="3" creationId="{465E003E-ED78-47CB-9AE1-80C7C743DD01}"/>
          </ac:spMkLst>
        </pc:spChg>
      </pc:sldChg>
      <pc:sldChg chg="new del">
        <pc:chgData name="Joseph Riddle" userId="60fab589-145a-4689-9246-dc5eaeafc497" providerId="ADAL" clId="{86A85F52-825B-416E-B232-A79DB33A9D74}" dt="2021-05-18T23:58:54.349" v="2484" actId="680"/>
        <pc:sldMkLst>
          <pc:docMk/>
          <pc:sldMk cId="2231598561" sldId="278"/>
        </pc:sldMkLst>
      </pc:sldChg>
      <pc:sldChg chg="addSp delSp modSp new mod ord">
        <pc:chgData name="Joseph Riddle" userId="60fab589-145a-4689-9246-dc5eaeafc497" providerId="ADAL" clId="{86A85F52-825B-416E-B232-A79DB33A9D74}" dt="2021-05-19T00:36:38.874" v="2885"/>
        <pc:sldMkLst>
          <pc:docMk/>
          <pc:sldMk cId="3652199715" sldId="279"/>
        </pc:sldMkLst>
        <pc:spChg chg="mod">
          <ac:chgData name="Joseph Riddle" userId="60fab589-145a-4689-9246-dc5eaeafc497" providerId="ADAL" clId="{86A85F52-825B-416E-B232-A79DB33A9D74}" dt="2021-05-19T00:34:34.334" v="2776" actId="20577"/>
          <ac:spMkLst>
            <pc:docMk/>
            <pc:sldMk cId="3652199715" sldId="279"/>
            <ac:spMk id="2" creationId="{542F420C-6FCD-49E6-B7B3-8E9CD9726559}"/>
          </ac:spMkLst>
        </pc:spChg>
        <pc:spChg chg="del mod">
          <ac:chgData name="Joseph Riddle" userId="60fab589-145a-4689-9246-dc5eaeafc497" providerId="ADAL" clId="{86A85F52-825B-416E-B232-A79DB33A9D74}" dt="2021-05-19T00:34:45.091" v="2780"/>
          <ac:spMkLst>
            <pc:docMk/>
            <pc:sldMk cId="3652199715" sldId="279"/>
            <ac:spMk id="3" creationId="{CD008D81-0D99-43FA-86D3-1548FC398DF7}"/>
          </ac:spMkLst>
        </pc:spChg>
        <pc:spChg chg="add mod">
          <ac:chgData name="Joseph Riddle" userId="60fab589-145a-4689-9246-dc5eaeafc497" providerId="ADAL" clId="{86A85F52-825B-416E-B232-A79DB33A9D74}" dt="2021-05-19T00:36:28.541" v="2881" actId="20577"/>
          <ac:spMkLst>
            <pc:docMk/>
            <pc:sldMk cId="3652199715" sldId="279"/>
            <ac:spMk id="4" creationId="{204A1200-0988-4E66-B7FB-D1D7C537E6E3}"/>
          </ac:spMkLst>
        </pc:spChg>
      </pc:sldChg>
      <pc:sldChg chg="modSp new mod">
        <pc:chgData name="Joseph Riddle" userId="60fab589-145a-4689-9246-dc5eaeafc497" providerId="ADAL" clId="{86A85F52-825B-416E-B232-A79DB33A9D74}" dt="2021-05-19T00:38:11.077" v="2912" actId="20577"/>
        <pc:sldMkLst>
          <pc:docMk/>
          <pc:sldMk cId="3963450252" sldId="280"/>
        </pc:sldMkLst>
        <pc:spChg chg="mod">
          <ac:chgData name="Joseph Riddle" userId="60fab589-145a-4689-9246-dc5eaeafc497" providerId="ADAL" clId="{86A85F52-825B-416E-B232-A79DB33A9D74}" dt="2021-05-19T00:38:00.243" v="2906"/>
          <ac:spMkLst>
            <pc:docMk/>
            <pc:sldMk cId="3963450252" sldId="280"/>
            <ac:spMk id="2" creationId="{8E87D1C9-BBEC-440D-A5B6-0DD6A824D8C0}"/>
          </ac:spMkLst>
        </pc:spChg>
        <pc:spChg chg="mod">
          <ac:chgData name="Joseph Riddle" userId="60fab589-145a-4689-9246-dc5eaeafc497" providerId="ADAL" clId="{86A85F52-825B-416E-B232-A79DB33A9D74}" dt="2021-05-19T00:38:11.077" v="2912" actId="20577"/>
          <ac:spMkLst>
            <pc:docMk/>
            <pc:sldMk cId="3963450252" sldId="280"/>
            <ac:spMk id="3" creationId="{479DB271-A3A9-4599-9A37-875833FD83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9C977-45DD-45C6-9910-C451383E11B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48864-B2E7-418F-903C-75DB0CE4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git clone https://github.com/IntelliTect-Samples/SpokanePythonUserGroup.git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cd ./SpokanePythonUserGroup/2021.05.18-FastAPI/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4</a:t>
            </a:r>
          </a:p>
          <a:p>
            <a:pPr marL="171450" indent="-171450">
              <a:buFontTx/>
              <a:buChar char="-"/>
            </a:pPr>
            <a:r>
              <a:rPr lang="en-US"/>
              <a:t>Dependency Injection</a:t>
            </a:r>
          </a:p>
          <a:p>
            <a:pPr marL="171450" indent="-171450">
              <a:buFontTx/>
              <a:buChar char="-"/>
            </a:pPr>
            <a:r>
              <a:rPr lang="en-US"/>
              <a:t>App testing – main_test.py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6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4668-E8C2-4980-9F8D-0468F733C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01D6-593F-43D5-8376-7B4767EC6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D3D4-2184-4BEA-8428-FED90060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016F-1439-4BD2-A3A9-4E3A895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7891-4F93-490B-B065-3BF717C9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D2F3-C1A2-4AF1-AF14-512C8E53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DBCC6-8FB6-4E99-93C3-A51139CB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786D-AD1F-437F-8EA1-F254387C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4B57-491C-4033-923A-214DC31E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E194-1C0D-4EE3-B718-9C0B63B9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5B7F8-D398-450C-A717-841BC804D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1DC18-B7D2-4B1E-BA24-E31A9D62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729A-C94F-4E83-B32B-0AF0E18C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8ACC-0590-4D46-AE23-E00E90A1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7033-BFC1-4FFF-924D-AD6E6232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6D8B-8B6E-419F-A016-E13CAB40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3B76-79C8-4D89-B58A-2FBFE944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9D99-97A6-4647-9B64-B73A63BA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5AB0-B965-4704-8935-C10DAE86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77A9-0147-4203-88BA-1985CC6A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7038-3933-4AF7-8EAA-54D5E440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5DEC2-1A4E-46C0-8886-E5EE949C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0511-ED43-4834-8ACB-0C2B4EFB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9A98-90A0-4364-881E-929A5F42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F506-6CEE-443D-A787-4D993E9F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5CF0-A6FD-43D0-9CAA-DD54BE68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1BAE-3002-4598-893D-671C0EDE7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C5392-CD53-482D-A74C-F872CB2E6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278C5-D0AB-4A48-A3F9-F5F39503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5DC3-7EF4-40BE-B703-E5B93442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3C374-1448-4A11-BBC1-DAAA9CEB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0365-2546-479E-8863-1051603A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E6B78-579F-469B-93AF-A130E40F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003B0-0F6A-4DF5-9B88-74D04CAC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F9B43-DE60-4D66-B5CD-D259BB30C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8B5FB-CCAB-41C4-947F-784CE7998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C5F72-FE8C-4497-A558-4F9222FE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0B5DF-2DE5-4702-AEF1-40A0103F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7F9D3-B0A3-45EF-8EBA-2F90EC71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444-8ED6-4E2A-9CF8-C4FB4E08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A245C-4F7C-4A29-9471-6A4DEC8C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03DE-13A2-43A6-AD53-22EB635F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1AE8A-A0B2-4F4A-972A-8E3DED92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A0E05-90F1-407E-BCAA-ADE719E2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D341E-98CB-42CD-8195-3A6855F3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964D7-328F-4024-81F2-4C939286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5D4F-E1BA-401F-9D39-347559A0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FC0E-BD97-4C0F-AA84-C242B7F2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71F8-AF5C-44CC-9A85-956A99304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943C4-2BBC-4E55-B5AC-4A05AEFC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9AE5C-C430-41E0-9D34-13A445C9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A9FD-DA41-4145-B929-F7494807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5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ABEE-2D98-49D6-BF75-7116A8A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ABB21-820A-4BC7-9A0E-753B5EE7D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1528-14C7-446F-8ED0-8A633A54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08D8E-C87D-4F44-9318-72A7C005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203CD-C210-4B72-BEA5-E21388BB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1EFF-EF92-44A2-92EC-1C56B224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DC05F-1332-49A2-B775-13B79BE8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044FF-67DA-40E9-A3DA-60B652E9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D3CF-53B8-443E-B62B-84DFE7777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F517-9CF4-4FCA-BBBC-BDDAE6EE0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14A8-306A-4A9B-85FF-909EDD9F5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eleryproject.org/en/stable/getting-started/introduction.html" TargetMode="External"/><Relationship Id="rId2" Type="http://schemas.openxmlformats.org/officeDocument/2006/relationships/hyperlink" Target="https://fastapi.tiangolo.com/tutorial/background-task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web-pdb/" TargetMode="External"/><Relationship Id="rId2" Type="http://schemas.openxmlformats.org/officeDocument/2006/relationships/hyperlink" Target="https://fastapi.tiangolo.com/tutorial/debugg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gi.readthedocs.io/en/latest/" TargetMode="External"/><Relationship Id="rId2" Type="http://schemas.openxmlformats.org/officeDocument/2006/relationships/hyperlink" Target="https://www.python.org/dev/peps/pep-333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1912-FEE2-44C3-A88E-CBD2AADD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8051"/>
            <a:ext cx="9144000" cy="1070331"/>
          </a:xfrm>
        </p:spPr>
        <p:txBody>
          <a:bodyPr/>
          <a:lstStyle/>
          <a:p>
            <a:r>
              <a:rPr lang="en-US"/>
              <a:t>Getting Started with</a:t>
            </a:r>
            <a:endParaRPr lang="en-US">
              <a:solidFill>
                <a:srgbClr val="05998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CCA9B-F834-4A9F-A4F2-B61BF1777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306"/>
            <a:ext cx="9144000" cy="1655762"/>
          </a:xfrm>
        </p:spPr>
        <p:txBody>
          <a:bodyPr/>
          <a:lstStyle/>
          <a:p>
            <a:r>
              <a:rPr lang="en-US"/>
              <a:t>Joseph Riddle</a:t>
            </a:r>
          </a:p>
        </p:txBody>
      </p:sp>
      <p:pic>
        <p:nvPicPr>
          <p:cNvPr id="5" name="Picture 4" descr="FastAPI Logo">
            <a:extLst>
              <a:ext uri="{FF2B5EF4-FFF2-40B4-BE49-F238E27FC236}">
                <a16:creationId xmlns:a16="http://schemas.microsoft.com/office/drawing/2014/main" id="{AE6AB531-57F0-4310-8F1A-B739FA12F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2533216"/>
            <a:ext cx="5962650" cy="21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BAA5-2072-49AF-B938-B664E276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–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31413-27D3-411F-9B71-1E29E162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4764" y="1916349"/>
            <a:ext cx="6262472" cy="416989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A7FB0B8-9AC7-4A2E-B502-F53D51253F9A}"/>
              </a:ext>
            </a:extLst>
          </p:cNvPr>
          <p:cNvGrpSpPr/>
          <p:nvPr/>
        </p:nvGrpSpPr>
        <p:grpSpPr>
          <a:xfrm>
            <a:off x="4966184" y="3279144"/>
            <a:ext cx="2359269" cy="2047713"/>
            <a:chOff x="4966184" y="3279144"/>
            <a:chExt cx="2359269" cy="204771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E6E4A1F2-0B16-4DC8-95EC-0090A3A47CB7}"/>
                </a:ext>
              </a:extLst>
            </p:cNvPr>
            <p:cNvSpPr txBox="1">
              <a:spLocks/>
            </p:cNvSpPr>
            <p:nvPr/>
          </p:nvSpPr>
          <p:spPr>
            <a:xfrm>
              <a:off x="4966184" y="4001294"/>
              <a:ext cx="235926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Wow! 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67F32C9-B49F-4EA4-BB02-311D2975B8EE}"/>
                </a:ext>
              </a:extLst>
            </p:cNvPr>
            <p:cNvSpPr/>
            <p:nvPr/>
          </p:nvSpPr>
          <p:spPr>
            <a:xfrm rot="16200000">
              <a:off x="5324033" y="3532940"/>
              <a:ext cx="975946" cy="468354"/>
            </a:xfrm>
            <a:prstGeom prst="rightArrow">
              <a:avLst>
                <a:gd name="adj1" fmla="val 53599"/>
                <a:gd name="adj2" fmla="val 58256"/>
              </a:avLst>
            </a:prstGeom>
            <a:solidFill>
              <a:srgbClr val="0599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7DD0-CB10-4AAD-A17E-C91A3303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8629" cy="1325563"/>
          </a:xfrm>
        </p:spPr>
        <p:txBody>
          <a:bodyPr/>
          <a:lstStyle/>
          <a:p>
            <a:r>
              <a:rPr lang="en-US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E094-935A-4A88-A37B-D2F51335763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Let's create a pydantic vehicle model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A601-758A-455A-9AD9-CF8FF48C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–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1E4B6-82F5-4EA3-A96E-92131973D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8378" y="1690688"/>
            <a:ext cx="6667010" cy="4498975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"vehicle_id"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"field required"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"value_error.missing"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96F516E7-82E9-4AFC-A04E-72F2EEB2C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6612" y="1690688"/>
            <a:ext cx="3250246" cy="239395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A8C7A02-EEF5-4413-9ECB-A76C20BB9C55}"/>
              </a:ext>
            </a:extLst>
          </p:cNvPr>
          <p:cNvGrpSpPr/>
          <p:nvPr/>
        </p:nvGrpSpPr>
        <p:grpSpPr>
          <a:xfrm>
            <a:off x="8149958" y="5041442"/>
            <a:ext cx="2905969" cy="2047713"/>
            <a:chOff x="4966184" y="3279144"/>
            <a:chExt cx="2905969" cy="204771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EAD06F3-358A-4814-BD2C-F6E70F1A57A8}"/>
                </a:ext>
              </a:extLst>
            </p:cNvPr>
            <p:cNvSpPr txBox="1">
              <a:spLocks/>
            </p:cNvSpPr>
            <p:nvPr/>
          </p:nvSpPr>
          <p:spPr>
            <a:xfrm>
              <a:off x="4966184" y="4001294"/>
              <a:ext cx="290596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Uh oh 😮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3A3ECB5-BAF2-446C-B63C-03D29804F03A}"/>
                </a:ext>
              </a:extLst>
            </p:cNvPr>
            <p:cNvSpPr/>
            <p:nvPr/>
          </p:nvSpPr>
          <p:spPr>
            <a:xfrm rot="16200000">
              <a:off x="5324033" y="3532940"/>
              <a:ext cx="975946" cy="468354"/>
            </a:xfrm>
            <a:prstGeom prst="rightArrow">
              <a:avLst>
                <a:gd name="adj1" fmla="val 53599"/>
                <a:gd name="adj2" fmla="val 58256"/>
              </a:avLst>
            </a:prstGeom>
            <a:solidFill>
              <a:srgbClr val="0599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1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7DD0-CB10-4AAD-A17E-C91A3303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8629" cy="1325563"/>
          </a:xfrm>
        </p:spPr>
        <p:txBody>
          <a:bodyPr/>
          <a:lstStyle/>
          <a:p>
            <a:r>
              <a:rPr lang="en-US"/>
              <a:t>Validating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E094-935A-4A88-A37B-D2F51335763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@validator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'make'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validate_make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ALL_VEHICLE_MAKES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'Please use a _real_  				vehicle make.'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4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EC98-BAD4-4DDF-8E60-11750BEA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A705-F636-4A7B-9441-15841096D4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'/vehicles/'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list_vehicles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vehicle_service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VehicleService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vehicles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vehicle_service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.vehicles</a:t>
            </a:r>
          </a:p>
          <a:p>
            <a:pPr marL="0" indent="0">
              <a:buNone/>
            </a:pP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vehicles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3248-89ED-44A1-AB09-6EAE1F91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8515" cy="1325563"/>
          </a:xfrm>
        </p:spPr>
        <p:txBody>
          <a:bodyPr/>
          <a:lstStyle/>
          <a:p>
            <a:r>
              <a:rPr lang="en-US"/>
              <a:t>Docker / 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A279-E162-44A5-81C5-3E91B565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tiangolo/uvicorn-gunicorn-fastapi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python3.8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./app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/app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24C2F-E501-4B0C-A891-E287CF6C98B5}"/>
              </a:ext>
            </a:extLst>
          </p:cNvPr>
          <p:cNvSpPr txBox="1">
            <a:spLocks/>
          </p:cNvSpPr>
          <p:nvPr/>
        </p:nvSpPr>
        <p:spPr>
          <a:xfrm>
            <a:off x="838200" y="3675184"/>
            <a:ext cx="10515600" cy="244426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"3.9"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"8000:80"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CD56-C7B3-426C-B174-F285B8C4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– Hot Reload 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977C-EABC-4901-A994-F26A9FA5CBB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"3.9"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tiangolo/uvicorn-gunicorn-fastapi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command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/start-reload.sh</a:t>
            </a:r>
            <a:endParaRPr lang="en-US" b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MAX_WORKERS=1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./app:/app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"8000:80"</a:t>
            </a: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669B-0E47-4EDB-83A9-368C88A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DIY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7F04-A70D-4EF7-B510-45091E7986C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3.9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../requirements.txt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/tmp/requirements.txt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/tmp/requirements.txt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"uvicorn"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"--host"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"app:app"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\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"--reload"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"--reload-dir"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"/app"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6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F87B-8847-46D0-B17B-E28F442E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–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D487-0402-421F-AF8D-D403E30EBC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security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OAuth2PasswordBearer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oauth2_scheme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OAuth2PasswordBearer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'/vehicles/'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oauth2_scheme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vehicles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07CC-A559-4EB5-B932-152988EA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59B3-CC0C-421F-AC10-9C5A15F6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bring it all together now</a:t>
            </a:r>
          </a:p>
        </p:txBody>
      </p:sp>
    </p:spTree>
    <p:extLst>
      <p:ext uri="{BB962C8B-B14F-4D97-AF65-F5344CB8AC3E}">
        <p14:creationId xmlns:p14="http://schemas.microsoft.com/office/powerpoint/2010/main" val="22838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0B18-7E09-485F-B182-1B19219E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003E-ED78-47CB-9AE1-80C7C743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Monthly or bi-monthly meetups</a:t>
            </a:r>
          </a:p>
          <a:p>
            <a:r>
              <a:rPr lang="en-US"/>
              <a:t>Presentation(s) with code samples</a:t>
            </a:r>
          </a:p>
          <a:p>
            <a:r>
              <a:rPr lang="en-US"/>
              <a:t>Involvement from Spokane Python community</a:t>
            </a:r>
          </a:p>
          <a:p>
            <a:pPr lvl="1"/>
            <a:r>
              <a:rPr lang="en-US"/>
              <a:t>Guest presenters welcome</a:t>
            </a:r>
          </a:p>
          <a:p>
            <a:pPr lvl="1"/>
            <a:r>
              <a:rPr lang="en-US"/>
              <a:t>Lightning talks</a:t>
            </a:r>
          </a:p>
        </p:txBody>
      </p:sp>
    </p:spTree>
    <p:extLst>
      <p:ext uri="{BB962C8B-B14F-4D97-AF65-F5344CB8AC3E}">
        <p14:creationId xmlns:p14="http://schemas.microsoft.com/office/powerpoint/2010/main" val="78842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05FD-5BA6-4618-AB22-A91E8446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10DB-E7BE-4933-9C39-616A0C06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Built-in</a:t>
            </a:r>
          </a:p>
          <a:p>
            <a:pPr lvl="1"/>
            <a:r>
              <a:rPr lang="en-US">
                <a:hlinkClick r:id="rId2"/>
              </a:rPr>
              <a:t>https://fastapi.tiangolo.com/tutorial/background-tasks/</a:t>
            </a:r>
            <a:endParaRPr lang="en-US"/>
          </a:p>
          <a:p>
            <a:r>
              <a:rPr lang="en-US"/>
              <a:t>Celery</a:t>
            </a:r>
          </a:p>
          <a:p>
            <a:pPr lvl="1"/>
            <a:r>
              <a:rPr lang="en-US">
                <a:hlinkClick r:id="rId3"/>
              </a:rPr>
              <a:t>https://docs.celeryproject.org/en/stable/getting-started/introduction.html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D1C9-BBEC-440D-A5B6-0DD6A824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B271-A3A9-4599-9A37-875833FD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https://fastapi.tiangolo.com/tutorial/debugging/</a:t>
            </a:r>
            <a:endParaRPr lang="en-US"/>
          </a:p>
          <a:p>
            <a:r>
              <a:rPr lang="en-US">
                <a:hlinkClick r:id="rId3"/>
              </a:rPr>
              <a:t>https://pypi.org/project/web-pdb/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BB9C-5520-4E3F-AFB0-B9DEBC37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01EA-D30E-4D73-854D-C0252ED7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+mj-lt"/>
              </a:rPr>
              <a:t>Getting Started</a:t>
            </a:r>
          </a:p>
          <a:p>
            <a:pPr marL="0" indent="0">
              <a:buNone/>
            </a:pPr>
            <a:r>
              <a:rPr lang="en-US"/>
              <a:t>https://fastapi.tiangolo.com/project-generation/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+mj-lt"/>
              </a:rPr>
              <a:t>Contribute</a:t>
            </a:r>
          </a:p>
          <a:p>
            <a:pPr marL="0" indent="0">
              <a:buNone/>
            </a:pPr>
            <a:r>
              <a:rPr lang="en-US"/>
              <a:t>https://fastapi.tiangolo.com/help-fastapi/</a:t>
            </a:r>
          </a:p>
        </p:txBody>
      </p:sp>
    </p:spTree>
    <p:extLst>
      <p:ext uri="{BB962C8B-B14F-4D97-AF65-F5344CB8AC3E}">
        <p14:creationId xmlns:p14="http://schemas.microsoft.com/office/powerpoint/2010/main" val="272077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420C-6FCD-49E6-B7B3-8E9CD972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 along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4A1200-0988-4E66-B7FB-D1D7C537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$ git clone https://github.com/IntelliTect-Samples/SpokanePythonUserGroup.git</a:t>
            </a:r>
          </a:p>
          <a:p>
            <a:pPr marL="0" indent="0"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$ cd ./SpokanePythonUserGroup/2021.05.18-FastAPI/</a:t>
            </a:r>
          </a:p>
          <a:p>
            <a:pPr marL="0" indent="0"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$ code .</a:t>
            </a:r>
            <a:b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20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9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0C5-EE5A-42D1-95B4-3D7C00ED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interrupt me with questions</a:t>
            </a:r>
          </a:p>
        </p:txBody>
      </p:sp>
    </p:spTree>
    <p:extLst>
      <p:ext uri="{BB962C8B-B14F-4D97-AF65-F5344CB8AC3E}">
        <p14:creationId xmlns:p14="http://schemas.microsoft.com/office/powerpoint/2010/main" val="120756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C40C-D808-4CC5-B851-C8EC3E00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–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60B1-9CA0-4B9B-BAE6-36E729C6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lnSpcReduction="10000"/>
          </a:bodyPr>
          <a:lstStyle/>
          <a:p>
            <a:r>
              <a:rPr lang="en-US"/>
              <a:t>WSGI</a:t>
            </a:r>
          </a:p>
          <a:p>
            <a:pPr lvl="1"/>
            <a:r>
              <a:rPr lang="en-US">
                <a:highlight>
                  <a:srgbClr val="05998B"/>
                </a:highlight>
              </a:rPr>
              <a:t>W</a:t>
            </a:r>
            <a:r>
              <a:rPr lang="en-US"/>
              <a:t>hat you </a:t>
            </a:r>
            <a:r>
              <a:rPr lang="en-US">
                <a:highlight>
                  <a:srgbClr val="05998B"/>
                </a:highlight>
              </a:rPr>
              <a:t>S</a:t>
            </a:r>
            <a:r>
              <a:rPr lang="en-US"/>
              <a:t>ee is what you </a:t>
            </a:r>
            <a:r>
              <a:rPr lang="en-US">
                <a:highlight>
                  <a:srgbClr val="05998B"/>
                </a:highlight>
              </a:rPr>
              <a:t>G</a:t>
            </a:r>
            <a:r>
              <a:rPr lang="en-US"/>
              <a:t>et… </a:t>
            </a:r>
            <a:r>
              <a:rPr lang="en-US">
                <a:highlight>
                  <a:srgbClr val="05998B"/>
                </a:highlight>
              </a:rPr>
              <a:t>I</a:t>
            </a:r>
          </a:p>
          <a:p>
            <a:pPr lvl="1"/>
            <a:r>
              <a:rPr lang="en-US"/>
              <a:t>Python Web Server Gateway Interface</a:t>
            </a:r>
          </a:p>
          <a:p>
            <a:pPr lvl="1"/>
            <a:r>
              <a:rPr lang="en-US"/>
              <a:t>“standard interface between web servers and Python web applications or frameworks, to promote web application portability across a variety of web servers”</a:t>
            </a:r>
          </a:p>
          <a:p>
            <a:pPr lvl="1"/>
            <a:r>
              <a:rPr lang="en-US">
                <a:hlinkClick r:id="rId2"/>
              </a:rPr>
              <a:t>https://www.python.org/dev/peps/pep-3333/</a:t>
            </a:r>
            <a:endParaRPr lang="en-US"/>
          </a:p>
          <a:p>
            <a:r>
              <a:rPr lang="en-US"/>
              <a:t>ASGI</a:t>
            </a:r>
          </a:p>
          <a:p>
            <a:pPr lvl="1"/>
            <a:r>
              <a:rPr lang="en-US"/>
              <a:t>Asynchronous Server Gateway Interface</a:t>
            </a:r>
          </a:p>
          <a:p>
            <a:pPr lvl="1"/>
            <a:r>
              <a:rPr lang="en-US"/>
              <a:t>Successor to WSGI, being developed by Django core team members</a:t>
            </a:r>
          </a:p>
          <a:p>
            <a:pPr lvl="1"/>
            <a:r>
              <a:rPr lang="en-US">
                <a:hlinkClick r:id="rId3"/>
              </a:rPr>
              <a:t>https://asgi.readthedocs.io/en/latest/</a:t>
            </a:r>
            <a:endParaRPr lang="en-US"/>
          </a:p>
          <a:p>
            <a:pPr lvl="1"/>
            <a:r>
              <a:rPr lang="en-US"/>
              <a:t>No PEP (Python Enhancement Proposal)</a:t>
            </a:r>
          </a:p>
          <a:p>
            <a:pPr lvl="1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2611E5-A53B-4EAA-9DC9-3A7581D0FA3A}"/>
              </a:ext>
            </a:extLst>
          </p:cNvPr>
          <p:cNvCxnSpPr/>
          <p:nvPr/>
        </p:nvCxnSpPr>
        <p:spPr>
          <a:xfrm>
            <a:off x="1623646" y="2382715"/>
            <a:ext cx="46863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88C2-25CC-433C-8E33-09599C0B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FastAPI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9030-DE22-42C4-870A-F29C1C81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“FastAPI framework, high performance, easy to learn, fast to code, ready for production”</a:t>
            </a:r>
          </a:p>
          <a:p>
            <a:r>
              <a:rPr lang="en-US" sz="3600"/>
              <a:t>https://fastapi.tiangolo.com/history-design-future/</a:t>
            </a:r>
          </a:p>
        </p:txBody>
      </p:sp>
    </p:spTree>
    <p:extLst>
      <p:ext uri="{BB962C8B-B14F-4D97-AF65-F5344CB8AC3E}">
        <p14:creationId xmlns:p14="http://schemas.microsoft.com/office/powerpoint/2010/main" val="326050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F935-2646-45D4-B41F-6BB80B8C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8302" cy="1325563"/>
          </a:xfrm>
        </p:spPr>
        <p:txBody>
          <a:bodyPr/>
          <a:lstStyle/>
          <a:p>
            <a:r>
              <a:rPr lang="en-US"/>
              <a:t>FastAPI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EDA9-C84B-418E-B0C5-BC9143A1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Batteries included</a:t>
            </a:r>
          </a:p>
          <a:p>
            <a:r>
              <a:rPr lang="en-US"/>
              <a:t>Modern (3.6+)</a:t>
            </a:r>
          </a:p>
          <a:p>
            <a:pPr lvl="1"/>
            <a:r>
              <a:rPr lang="en-US"/>
              <a:t>Type hinting</a:t>
            </a:r>
          </a:p>
          <a:p>
            <a:pPr lvl="1"/>
            <a:r>
              <a:rPr lang="en-US"/>
              <a:t>async/await</a:t>
            </a:r>
          </a:p>
          <a:p>
            <a:r>
              <a:rPr lang="en-US"/>
              <a:t>Decorators</a:t>
            </a:r>
          </a:p>
          <a:p>
            <a:r>
              <a:rPr lang="en-US"/>
              <a:t>Model validation (Pydantic)</a:t>
            </a:r>
          </a:p>
          <a:p>
            <a:r>
              <a:rPr lang="en-US"/>
              <a:t>Built on</a:t>
            </a:r>
          </a:p>
          <a:p>
            <a:pPr lvl="1"/>
            <a:r>
              <a:rPr lang="en-US"/>
              <a:t>Pydantic</a:t>
            </a:r>
          </a:p>
          <a:p>
            <a:pPr lvl="1"/>
            <a:r>
              <a:rPr lang="en-US"/>
              <a:t>Starlette</a:t>
            </a:r>
          </a:p>
        </p:txBody>
      </p:sp>
    </p:spTree>
    <p:extLst>
      <p:ext uri="{BB962C8B-B14F-4D97-AF65-F5344CB8AC3E}">
        <p14:creationId xmlns:p14="http://schemas.microsoft.com/office/powerpoint/2010/main" val="137385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961D-7FD6-4473-B773-A3236C27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FastAPI vs.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834E-6045-417A-AFDA-B4419E1C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Flask</a:t>
            </a:r>
          </a:p>
          <a:p>
            <a:pPr lvl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most popular</a:t>
            </a:r>
          </a:p>
          <a:p>
            <a:pPr lvl="1"/>
            <a:r>
              <a:rPr lang="en-US"/>
              <a:t>Micro framework</a:t>
            </a:r>
          </a:p>
          <a:p>
            <a:r>
              <a:rPr lang="en-US"/>
              <a:t>Django</a:t>
            </a:r>
          </a:p>
          <a:p>
            <a:pPr lvl="1"/>
            <a:r>
              <a:rPr lang="en-US"/>
              <a:t>Most popular</a:t>
            </a:r>
          </a:p>
          <a:p>
            <a:pPr lvl="1"/>
            <a:r>
              <a:rPr lang="en-US"/>
              <a:t>Generates HTML</a:t>
            </a:r>
          </a:p>
          <a:p>
            <a:r>
              <a:rPr lang="en-US"/>
              <a:t>Django REST Framework</a:t>
            </a:r>
          </a:p>
          <a:p>
            <a:pPr lvl="1"/>
            <a:r>
              <a:rPr lang="en-US"/>
              <a:t>Django but for APIs</a:t>
            </a:r>
          </a:p>
          <a:p>
            <a:r>
              <a:rPr lang="en-US"/>
              <a:t>https://fastapi.tiangolo.com/alternatives/</a:t>
            </a:r>
          </a:p>
        </p:txBody>
      </p:sp>
    </p:spTree>
    <p:extLst>
      <p:ext uri="{BB962C8B-B14F-4D97-AF65-F5344CB8AC3E}">
        <p14:creationId xmlns:p14="http://schemas.microsoft.com/office/powerpoint/2010/main" val="14339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9D46-13F8-44BD-83E6-44683BFE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6403-A244-4426-BDD0-B277847AC43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 Spokane Python User Group! 🐍'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mpt SemiBold"/>
        <a:ea typeface=""/>
        <a:cs typeface=""/>
      </a:majorFont>
      <a:minorFont>
        <a:latin typeface="Public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879BD40A98C4481EFF79AB481711F" ma:contentTypeVersion="7" ma:contentTypeDescription="Create a new document." ma:contentTypeScope="" ma:versionID="1c502ded22189efc4be3fe70fe5807ce">
  <xsd:schema xmlns:xsd="http://www.w3.org/2001/XMLSchema" xmlns:xs="http://www.w3.org/2001/XMLSchema" xmlns:p="http://schemas.microsoft.com/office/2006/metadata/properties" xmlns:ns2="8646abf5-e766-4778-b378-eac61338b6a4" targetNamespace="http://schemas.microsoft.com/office/2006/metadata/properties" ma:root="true" ma:fieldsID="e042ddf904d11f03819d008e6a927b4d" ns2:_="">
    <xsd:import namespace="8646abf5-e766-4778-b378-eac61338b6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abf5-e766-4778-b378-eac61338b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1C005B-494C-4A46-B86D-7E5F05131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6abf5-e766-4778-b378-eac61338b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5341F6-647E-4A77-8D9B-BBDB0D16D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CACDFE-9D7B-4273-BE0B-721E62419DFE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646abf5-e766-4778-b378-eac61338b6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998</Words>
  <Application>Microsoft Office PowerPoint</Application>
  <PresentationFormat>Widescreen</PresentationFormat>
  <Paragraphs>158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Prompt SemiBold</vt:lpstr>
      <vt:lpstr>Public Sans Medium</vt:lpstr>
      <vt:lpstr>Office Theme</vt:lpstr>
      <vt:lpstr>Getting Started with</vt:lpstr>
      <vt:lpstr>What to expect</vt:lpstr>
      <vt:lpstr>Follow along</vt:lpstr>
      <vt:lpstr>Please interrupt me with questions</vt:lpstr>
      <vt:lpstr>Intro – Definitions</vt:lpstr>
      <vt:lpstr>FastAPI – what is it?</vt:lpstr>
      <vt:lpstr>FastAPI – Cont. </vt:lpstr>
      <vt:lpstr>FastAPI vs. ?</vt:lpstr>
      <vt:lpstr>Hello World</vt:lpstr>
      <vt:lpstr>Hello World – Cont.</vt:lpstr>
      <vt:lpstr>Models</vt:lpstr>
      <vt:lpstr>Models – Cont.</vt:lpstr>
      <vt:lpstr>Validating Models</vt:lpstr>
      <vt:lpstr>Dependency Injection</vt:lpstr>
      <vt:lpstr>Docker / docker-compose</vt:lpstr>
      <vt:lpstr>Docker – Hot Reload 🔥</vt:lpstr>
      <vt:lpstr>Docker DIY</vt:lpstr>
      <vt:lpstr>Security – OAuth</vt:lpstr>
      <vt:lpstr>Cars</vt:lpstr>
      <vt:lpstr>Background Tasks</vt:lpstr>
      <vt:lpstr>Debugging 🐛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Riddle</dc:creator>
  <cp:lastModifiedBy>Joseph Riddle</cp:lastModifiedBy>
  <cp:revision>9</cp:revision>
  <dcterms:created xsi:type="dcterms:W3CDTF">2021-05-17T23:34:40Z</dcterms:created>
  <dcterms:modified xsi:type="dcterms:W3CDTF">2021-05-19T00:55:32Z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0x010100A79879BD40A98C4481EFF79AB481711F</vt:lpwstr>
  </property>
</Properties>
</file>