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MoneyMoney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Телеграмм</a:t>
            </a:r>
            <a:r>
              <a:rPr lang="en-US" dirty="0"/>
              <a:t>-</a:t>
            </a:r>
            <a:r>
              <a:rPr lang="ru-RU" dirty="0"/>
              <a:t>бот для финансовых отчетов и </a:t>
            </a:r>
            <a:r>
              <a:rPr lang="ru-RU" dirty="0" smtClean="0"/>
              <a:t>аналитики</a:t>
            </a:r>
          </a:p>
          <a:p>
            <a:endParaRPr lang="ru-RU" dirty="0"/>
          </a:p>
          <a:p>
            <a:r>
              <a:rPr lang="ru-RU" dirty="0" err="1" smtClean="0"/>
              <a:t>Одишария</a:t>
            </a:r>
            <a:r>
              <a:rPr lang="ru-RU" dirty="0" smtClean="0"/>
              <a:t> Г.М., </a:t>
            </a:r>
            <a:r>
              <a:rPr lang="ru-RU" dirty="0" err="1" smtClean="0"/>
              <a:t>Нордштрем</a:t>
            </a:r>
            <a:r>
              <a:rPr lang="ru-RU" dirty="0" smtClean="0"/>
              <a:t> Р.С., Петрова Я.С.</a:t>
            </a:r>
            <a:endParaRPr lang="en-US" dirty="0"/>
          </a:p>
        </p:txBody>
      </p:sp>
      <p:pic>
        <p:nvPicPr>
          <p:cNvPr id="1028" name="Picture 4" descr="http://pozitivaszinas.lv/wp-content/uploads/2015/11/nauda-ro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809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5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MoneyMoney – </a:t>
            </a:r>
            <a:r>
              <a:rPr lang="ru-RU" dirty="0"/>
              <a:t>персональный финансовый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аналитик в Вашем </a:t>
            </a:r>
            <a:r>
              <a:rPr lang="en-US" dirty="0"/>
              <a:t>Telegram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37" y="685799"/>
            <a:ext cx="3307271" cy="58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9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/>
              <a:t>MoneyMoney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Позволяет добавлять и контролировать Ваши расходы и доходы буквально «на ходу»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Ежемесячно формирует подробный отчет о Ваших финансовых операциях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Возможность детализации расходов за данный период времени по запросу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Удобная категоризация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1446084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305</TotalTime>
  <Words>62</Words>
  <Application>Microsoft Office PowerPoint</Application>
  <PresentationFormat>Произвольный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Параллакс</vt:lpstr>
      <vt:lpstr>MoneyMoney</vt:lpstr>
      <vt:lpstr>Презентация PowerPoint</vt:lpstr>
      <vt:lpstr>Возможности MoneyMoney: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MyGym</dc:title>
  <dc:creator>Roman N</dc:creator>
  <cp:lastModifiedBy>YANA</cp:lastModifiedBy>
  <cp:revision>14</cp:revision>
  <dcterms:created xsi:type="dcterms:W3CDTF">2016-10-04T08:14:41Z</dcterms:created>
  <dcterms:modified xsi:type="dcterms:W3CDTF">2016-10-06T15:59:28Z</dcterms:modified>
</cp:coreProperties>
</file>