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2579691"/>
            <a:ext cx="2039112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2712722" y="162005"/>
            <a:ext cx="6778117" cy="5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6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130444"/>
            <a:ext cx="82296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886200"/>
            <a:ext cx="82296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2525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8000" y="1447800"/>
            <a:ext cx="10966451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5873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19"/>
            <a:ext cx="8229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2906713"/>
            <a:ext cx="8229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334794"/>
            <a:ext cx="1524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435D-2289-4039-B87C-AC28FC40BBD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1/7/2020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9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F0A9-3865-4B2D-A77B-A4BE61D8AB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1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447800"/>
            <a:ext cx="5276851" cy="4724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353883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8CF2C-98BB-449D-A777-824F776C3C9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1/7/2020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1250" y="6353883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3BB4-1F71-4096-B777-CCDBE4E6CE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63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8000" y="1447800"/>
            <a:ext cx="10966451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328716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50C07-9433-4BDF-816B-3951F4FEA0D2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1/7/2020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6012" y="6328715"/>
            <a:ext cx="146843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1C93-9123-4D40-ADD4-C78AD5E8C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845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356369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52924-8E55-47E1-A528-0FC2362E5F4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1/7/2020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1251" y="6356368"/>
            <a:ext cx="147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6763-8C5B-4879-B0C0-C43F891C92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279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484" y="0"/>
            <a:ext cx="81830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>
          <a:xfrm>
            <a:off x="10536767" y="6645275"/>
            <a:ext cx="8170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3029AE-B193-4458-8641-3DF279E942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185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073FD7-FFC7-42A0-BEC3-DC4B41645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68FA1-4861-4820-9C9B-247ED00F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08176"/>
            <a:ext cx="10515600" cy="637598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etc.af.mil/library/factsheets/index.asp" TargetMode="Externa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en.wikipedia.org/wiki/File:Air_University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81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838200"/>
            <a:ext cx="12192000" cy="47622"/>
            <a:chOff x="0" y="989014"/>
            <a:chExt cx="12192000" cy="47622"/>
          </a:xfrm>
        </p:grpSpPr>
        <p:sp>
          <p:nvSpPr>
            <p:cNvPr id="1029" name="Rectangle 8"/>
            <p:cNvSpPr>
              <a:spLocks noChangeArrowheads="1"/>
            </p:cNvSpPr>
            <p:nvPr/>
          </p:nvSpPr>
          <p:spPr bwMode="auto">
            <a:xfrm flipV="1">
              <a:off x="8001000" y="989017"/>
              <a:ext cx="4191000" cy="476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82981" tIns="41493" rIns="82981" bIns="41493" anchor="ctr"/>
            <a:lstStyle>
              <a:lvl1pPr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10"/>
            <p:cNvSpPr>
              <a:spLocks noChangeArrowheads="1"/>
            </p:cNvSpPr>
            <p:nvPr/>
          </p:nvSpPr>
          <p:spPr bwMode="auto">
            <a:xfrm flipV="1">
              <a:off x="0" y="989014"/>
              <a:ext cx="8001000" cy="47622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43" tIns="45520" rIns="91043" bIns="4552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3" name="Picture 11" descr="chrmblue_std small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327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0"/>
          <p:cNvSpPr txBox="1">
            <a:spLocks noChangeArrowheads="1"/>
          </p:cNvSpPr>
          <p:nvPr userDrawn="1"/>
        </p:nvSpPr>
        <p:spPr bwMode="auto">
          <a:xfrm>
            <a:off x="1281902" y="6392141"/>
            <a:ext cx="914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AFIT Education Excellence: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Inspiration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Imagination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 Innovation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Invention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  <a:sym typeface="Wingdings" panose="05000000000000000000" pitchFamily="2" charset="2"/>
              </a:rPr>
              <a:t> Implementation  </a:t>
            </a:r>
            <a:r>
              <a:rPr lang="en-US" altLang="en-US" sz="1200" b="1" i="1" dirty="0">
                <a:solidFill>
                  <a:srgbClr val="000099"/>
                </a:solidFill>
                <a:latin typeface="Arial Black" pitchFamily="34" charset="0"/>
              </a:rPr>
              <a:t>Impact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3689" y="6553200"/>
            <a:ext cx="12191999" cy="45720"/>
            <a:chOff x="1" y="1446212"/>
            <a:chExt cx="12191999" cy="45720"/>
          </a:xfrm>
        </p:grpSpPr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 flipV="1">
              <a:off x="9753602" y="1446212"/>
              <a:ext cx="2438398" cy="45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82981" tIns="41493" rIns="82981" bIns="41493" anchor="ctr"/>
            <a:lstStyle>
              <a:lvl1pPr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70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70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 flipV="1">
              <a:off x="1" y="1446213"/>
              <a:ext cx="1905000" cy="45719"/>
            </a:xfrm>
            <a:prstGeom prst="rect">
              <a:avLst/>
            </a:prstGeom>
            <a:gradFill rotWithShape="0">
              <a:gsLst>
                <a:gs pos="0">
                  <a:srgbClr val="000099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43" tIns="45520" rIns="91043" bIns="4552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33" name="Picture 13" descr="Air Education and Training Command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050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1" descr="Air University.pn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49" y="6096000"/>
            <a:ext cx="755651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2796"/>
            <a:ext cx="876300" cy="813047"/>
          </a:xfrm>
          <a:prstGeom prst="rect">
            <a:avLst/>
          </a:prstGeom>
        </p:spPr>
      </p:pic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13" y="30700"/>
            <a:ext cx="161448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A922D-ED37-4983-A743-F82B39698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627515-63C1-4470-8D62-317D53EC4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97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AFIT w/o shiel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1_AFIT w/o shields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Freels</dc:creator>
  <cp:lastModifiedBy>Jason Freels</cp:lastModifiedBy>
  <cp:revision>1</cp:revision>
  <dcterms:created xsi:type="dcterms:W3CDTF">2020-01-07T16:51:26Z</dcterms:created>
  <dcterms:modified xsi:type="dcterms:W3CDTF">2020-01-07T16:53:25Z</dcterms:modified>
</cp:coreProperties>
</file>