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12" d="100"/>
          <a:sy n="112" d="100"/>
        </p:scale>
        <p:origin x="43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52907-B651-4B55-872D-08E090EBF74C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F9EF9-1696-4DE0-8213-9E820009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D61D-AF52-4DA3-9BFD-3CF2A738F149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E75A-8FE6-43B5-82A5-7DDEC2328EAD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B0C0-0CAB-429E-B351-4BAE89FD1293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3"/>
            <a:ext cx="12192000" cy="92177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0415"/>
            <a:ext cx="11682101" cy="4835749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800"/>
            </a:lvl1pPr>
            <a:lvl2pPr marL="742950" indent="-28575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Arial" panose="020B0604020202020204" pitchFamily="34" charset="0"/>
              <a:buChar char="•"/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742-4F6E-4285-80B8-FAE26BA43C37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9CE7-8A07-4E19-863D-C063A2AE02D8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EA52-437C-4115-B37B-C1B6E9BBD1C5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86C-E337-4F84-B560-8DCD27682AC1}" type="datetime1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9E8A-867D-48E6-9C07-39667A7DF669}" type="datetime1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549B-46FB-4FF7-93CE-EC8EFBC8E9DE}" type="datetime1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D2D4-E7B4-4FB7-BF9C-4697ED519587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BD98A-3411-4869-9448-A63451F87705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F3A4-56AA-4C4F-9803-CE51E5D4D38E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r>
              <a:t>Introduction to Statistics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88"/>
            <a:ext cx="12192000" cy="1143000"/>
          </a:xfrm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7888"/>
            <a:ext cx="12192000" cy="571011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Statistics is a subset of applied mathematics and is concerned with analyzing data. More specifically, statistics involves the following tasks:</a:t>
            </a:r>
          </a:p>
          <a:p>
            <a:pPr lvl="2"/>
            <a:r>
              <a:rPr sz="2000" dirty="0"/>
              <a:t>Collecting Data</a:t>
            </a:r>
          </a:p>
          <a:p>
            <a:pPr lvl="2"/>
            <a:r>
              <a:rPr sz="2000" dirty="0"/>
              <a:t>Organizing Data</a:t>
            </a:r>
          </a:p>
          <a:p>
            <a:pPr lvl="2"/>
            <a:r>
              <a:rPr sz="2000" dirty="0"/>
              <a:t>Displaying and Presenting Data</a:t>
            </a:r>
          </a:p>
          <a:p>
            <a:pPr lvl="2"/>
            <a:r>
              <a:rPr sz="2000" dirty="0"/>
              <a:t>Interpreting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Statistical methods are used to make descriptions and/or inferences about some population. Descriptions are numerical measures that summarize the data. Inferences are conclusions reached as result of combining data analyses and reasoning.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It’s not surprising then that statistical methods used in data analyses are often sub-divided into two main classes - descriptive </a:t>
            </a:r>
            <a:r>
              <a:rPr sz="2400" dirty="0" err="1"/>
              <a:t>statisticals</a:t>
            </a:r>
            <a:r>
              <a:rPr sz="2400" dirty="0"/>
              <a:t> and inferential statistics.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Office Theme</vt:lpstr>
      <vt:lpstr>Introduction to Statistics with Python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 with Python</dc:title>
  <dc:creator/>
  <cp:keywords/>
  <cp:lastModifiedBy>Jason Freels</cp:lastModifiedBy>
  <cp:revision>8</cp:revision>
  <dcterms:created xsi:type="dcterms:W3CDTF">2020-01-07T17:24:49Z</dcterms:created>
  <dcterms:modified xsi:type="dcterms:W3CDTF">2020-01-08T02:16:35Z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07 January 2020</vt:lpwstr>
  </property>
  <property fmtid="{D5CDD505-2E9C-101B-9397-08002B2CF9AE}" pid="3" name="output">
    <vt:lpwstr>powerpoint_presentation</vt:lpwstr>
  </property>
</Properties>
</file>