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6"/>
  </p:notesMasterIdLst>
  <p:sldIdLst>
    <p:sldId id="279" r:id="rId5"/>
    <p:sldId id="280" r:id="rId7"/>
    <p:sldId id="281" r:id="rId8"/>
    <p:sldId id="282" r:id="rId9"/>
    <p:sldId id="283" r:id="rId10"/>
    <p:sldId id="288" r:id="rId11"/>
    <p:sldId id="284" r:id="rId12"/>
    <p:sldId id="290" r:id="rId13"/>
    <p:sldId id="285" r:id="rId14"/>
    <p:sldId id="291" r:id="rId15"/>
    <p:sldId id="286" r:id="rId16"/>
    <p:sldId id="292" r:id="rId17"/>
    <p:sldId id="294" r:id="rId18"/>
    <p:sldId id="287" r:id="rId19"/>
    <p:sldId id="29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8F7"/>
    <a:srgbClr val="0F52B1"/>
    <a:srgbClr val="1DD1FC"/>
    <a:srgbClr val="5A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tags" Target="../tags/tag15.xml"/><Relationship Id="rId3" Type="http://schemas.openxmlformats.org/officeDocument/2006/relationships/image" Target="../media/image1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2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2.png"/><Relationship Id="rId2" Type="http://schemas.openxmlformats.org/officeDocument/2006/relationships/tags" Target="../tags/tag28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image" Target="../media/image2.png"/><Relationship Id="rId2" Type="http://schemas.openxmlformats.org/officeDocument/2006/relationships/tags" Target="../tags/tag36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image" Target="../media/image2.png"/><Relationship Id="rId2" Type="http://schemas.openxmlformats.org/officeDocument/2006/relationships/tags" Target="../tags/tag44.xml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image" Target="../media/image2.png"/><Relationship Id="rId2" Type="http://schemas.openxmlformats.org/officeDocument/2006/relationships/tags" Target="../tags/tag5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image" Target="../media/image2.png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image" Target="../media/image1.png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image" Target="../media/image3.png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4" Type="http://schemas.openxmlformats.org/officeDocument/2006/relationships/tags" Target="../tags/tag86.xml"/><Relationship Id="rId3" Type="http://schemas.openxmlformats.org/officeDocument/2006/relationships/image" Target="../media/image1.png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image" Target="../media/image2.png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image" Target="../media/image2.png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image" Target="../media/image2.png"/><Relationship Id="rId2" Type="http://schemas.openxmlformats.org/officeDocument/2006/relationships/tags" Target="../tags/tag99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image" Target="../media/image2.png"/><Relationship Id="rId2" Type="http://schemas.openxmlformats.org/officeDocument/2006/relationships/tags" Target="../tags/tag107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image" Target="../media/image2.png"/><Relationship Id="rId2" Type="http://schemas.openxmlformats.org/officeDocument/2006/relationships/tags" Target="../tags/tag115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image" Target="../media/image2.png"/><Relationship Id="rId2" Type="http://schemas.openxmlformats.org/officeDocument/2006/relationships/tags" Target="../tags/tag12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image" Target="../media/image2.png"/><Relationship Id="rId2" Type="http://schemas.openxmlformats.org/officeDocument/2006/relationships/tags" Target="../tags/tag133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/>
          <p:nvPr>
            <p:ph type="ctrTitle" idx="1" hasCustomPrompt="1"/>
            <p:custDataLst>
              <p:tags r:id="rId4"/>
            </p:custDataLst>
          </p:nvPr>
        </p:nvSpPr>
        <p:spPr>
          <a:xfrm>
            <a:off x="6095999" y="1555590"/>
            <a:ext cx="5146675" cy="2291715"/>
          </a:xfrm>
          <a:noFill/>
          <a:ln>
            <a:noFill/>
          </a:ln>
        </p:spPr>
        <p:txBody>
          <a:bodyPr vert="horz" wrap="square" lIns="101600" tIns="38100" rIns="63500" bIns="38100" rtlCol="0" anchor="b" anchorCtr="0">
            <a:normAutofit/>
          </a:bodyPr>
          <a:lstStyle>
            <a:lvl1pPr marL="0" marR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lang="zh-CN" altLang="en-US" sz="7400" b="1" i="0" u="none" strike="noStrike" kern="0" cap="none" spc="30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程行简" panose="00020600040101010101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/>
          <p:nvPr>
            <p:ph type="subTitle" idx="2" hasCustomPrompt="1"/>
            <p:custDataLst>
              <p:tags r:id="rId5"/>
            </p:custDataLst>
          </p:nvPr>
        </p:nvSpPr>
        <p:spPr>
          <a:xfrm>
            <a:off x="6134099" y="4177505"/>
            <a:ext cx="3213100" cy="445135"/>
          </a:xfrm>
          <a:noFill/>
        </p:spPr>
        <p:txBody>
          <a:bodyPr vert="horz" wrap="square" lIns="101600" tIns="38100" rIns="76200" bIns="38100" rtlCol="0">
            <a:normAutofit/>
          </a:bodyPr>
          <a:lstStyle>
            <a:lvl1pPr marL="0" marR="0" indent="-2286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lang="zh-CN" altLang="en-US" sz="2300" b="1" i="0" u="none" strike="noStrike" kern="0" cap="none" spc="20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行者笔记简" panose="02010509060101010101" charset="-122"/>
                <a:cs typeface="+mj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/>
          <p:nvPr>
            <p:ph type="subTitle" idx="1" hasCustomPrompt="1"/>
            <p:custDataLst>
              <p:tags r:id="rId4"/>
            </p:custDataLst>
          </p:nvPr>
        </p:nvSpPr>
        <p:spPr>
          <a:xfrm>
            <a:off x="-635" y="3715385"/>
            <a:ext cx="12155157" cy="2222500"/>
          </a:xfrm>
          <a:ln>
            <a:solidFill>
              <a:srgbClr val="FF0000">
                <a:alpha val="0"/>
              </a:srgbClr>
            </a:solidFill>
          </a:ln>
        </p:spPr>
        <p:txBody>
          <a:bodyPr vert="horz" wrap="square" lIns="101600" tIns="0" rIns="82550" bIns="0" rtlCol="0" anchor="t" anchorCtr="0">
            <a:normAutofit/>
          </a:bodyPr>
          <a:lstStyle>
            <a:lvl1pPr marL="0" marR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000" b="0" i="0" u="none" strike="noStrike" kern="800" cap="none" spc="10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Arial" panose="020B0604020202020204" pitchFamily="34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ctrTitle" idx="2" hasCustomPrompt="1"/>
            <p:custDataLst>
              <p:tags r:id="rId5"/>
            </p:custDataLst>
          </p:nvPr>
        </p:nvSpPr>
        <p:spPr>
          <a:xfrm>
            <a:off x="36830" y="920115"/>
            <a:ext cx="12155157" cy="2553335"/>
          </a:xfrm>
          <a:ln>
            <a:solidFill>
              <a:srgbClr val="FF0000">
                <a:alpha val="0"/>
              </a:srgbClr>
            </a:solidFill>
          </a:ln>
        </p:spPr>
        <p:txBody>
          <a:bodyPr vert="horz" wrap="square" lIns="101600" tIns="38100" rIns="76200" bIns="381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000" b="0" i="0" u="none" strike="noStrike" kern="1200" cap="none" spc="154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程行简" panose="0002060004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3"/>
          <p:cNvSpPr/>
          <p:nvPr>
            <p:ph type="title" idx="1" hasCustomPrompt="1"/>
            <p:custDataLst>
              <p:tags r:id="rId4"/>
            </p:custDataLst>
          </p:nvPr>
        </p:nvSpPr>
        <p:spPr>
          <a:xfrm>
            <a:off x="6095999" y="1977999"/>
            <a:ext cx="5199177" cy="1247775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00" b="0" i="0" u="none" strike="noStrike" kern="0" cap="none" spc="30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汉仪程行简" panose="00020600040101010101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/>
          <p:nvPr>
            <p:ph type="ctrTitle" idx="1" hasCustomPrompt="1"/>
            <p:custDataLst>
              <p:tags r:id="rId4"/>
            </p:custDataLst>
          </p:nvPr>
        </p:nvSpPr>
        <p:spPr>
          <a:xfrm>
            <a:off x="6095999" y="1555590"/>
            <a:ext cx="5146675" cy="2291715"/>
          </a:xfrm>
          <a:noFill/>
          <a:ln>
            <a:noFill/>
          </a:ln>
        </p:spPr>
        <p:txBody>
          <a:bodyPr vert="horz" wrap="square" lIns="101600" tIns="38100" rIns="63500" bIns="38100" rtlCol="0" anchor="b" anchorCtr="0">
            <a:normAutofit/>
          </a:bodyPr>
          <a:lstStyle>
            <a:lvl1pPr marL="0" marR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lang="zh-CN" altLang="en-US" sz="7400" b="1" i="0" u="none" strike="noStrike" kern="0" cap="none" spc="30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程行简" panose="00020600040101010101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/>
          <p:nvPr>
            <p:ph type="subTitle" idx="2" hasCustomPrompt="1"/>
            <p:custDataLst>
              <p:tags r:id="rId5"/>
            </p:custDataLst>
          </p:nvPr>
        </p:nvSpPr>
        <p:spPr>
          <a:xfrm>
            <a:off x="6134099" y="4177505"/>
            <a:ext cx="3213100" cy="445135"/>
          </a:xfrm>
          <a:noFill/>
        </p:spPr>
        <p:txBody>
          <a:bodyPr vert="horz" wrap="square" lIns="101600" tIns="38100" rIns="76200" bIns="38100" rtlCol="0">
            <a:normAutofit/>
          </a:bodyPr>
          <a:lstStyle>
            <a:lvl1pPr marL="0" marR="0" indent="-2286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lang="zh-CN" altLang="en-US" sz="2300" b="1" i="0" u="none" strike="noStrike" kern="0" cap="none" spc="20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行者笔记简" panose="02010509060101010101" charset="-122"/>
                <a:cs typeface="+mj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/>
          <p:nvPr>
            <p:ph type="subTitle" idx="1" hasCustomPrompt="1"/>
            <p:custDataLst>
              <p:tags r:id="rId4"/>
            </p:custDataLst>
          </p:nvPr>
        </p:nvSpPr>
        <p:spPr>
          <a:xfrm>
            <a:off x="-635" y="3715385"/>
            <a:ext cx="12155157" cy="2222500"/>
          </a:xfrm>
          <a:ln>
            <a:solidFill>
              <a:srgbClr val="FF0000">
                <a:alpha val="0"/>
              </a:srgbClr>
            </a:solidFill>
          </a:ln>
        </p:spPr>
        <p:txBody>
          <a:bodyPr vert="horz" wrap="square" lIns="101600" tIns="0" rIns="82550" bIns="0" rtlCol="0" anchor="t" anchorCtr="0">
            <a:normAutofit/>
          </a:bodyPr>
          <a:lstStyle>
            <a:lvl1pPr marL="0" marR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000" b="0" i="0" u="none" strike="noStrike" kern="800" cap="none" spc="10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Arial" panose="020B0604020202020204" pitchFamily="34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ctrTitle" idx="2" hasCustomPrompt="1"/>
            <p:custDataLst>
              <p:tags r:id="rId5"/>
            </p:custDataLst>
          </p:nvPr>
        </p:nvSpPr>
        <p:spPr>
          <a:xfrm>
            <a:off x="36830" y="920115"/>
            <a:ext cx="12155157" cy="2553335"/>
          </a:xfrm>
          <a:ln>
            <a:solidFill>
              <a:srgbClr val="FF0000">
                <a:alpha val="0"/>
              </a:srgbClr>
            </a:solidFill>
          </a:ln>
        </p:spPr>
        <p:txBody>
          <a:bodyPr vert="horz" wrap="square" lIns="101600" tIns="38100" rIns="76200" bIns="381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000" b="0" i="0" u="none" strike="noStrike" kern="1200" cap="none" spc="154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程行简" panose="0002060004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行者笔记简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3"/>
          <p:cNvSpPr/>
          <p:nvPr>
            <p:ph type="title" idx="1" hasCustomPrompt="1"/>
            <p:custDataLst>
              <p:tags r:id="rId4"/>
            </p:custDataLst>
          </p:nvPr>
        </p:nvSpPr>
        <p:spPr>
          <a:xfrm>
            <a:off x="6095999" y="1977999"/>
            <a:ext cx="5199177" cy="1247775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00" b="0" i="0" u="none" strike="noStrike" kern="0" cap="none" spc="30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汉仪程行简" panose="00020600040101010101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71.xml"/><Relationship Id="rId20" Type="http://schemas.openxmlformats.org/officeDocument/2006/relationships/tags" Target="../tags/tag7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69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2" Type="http://schemas.openxmlformats.org/officeDocument/2006/relationships/theme" Target="../theme/theme3.xml"/><Relationship Id="rId21" Type="http://schemas.openxmlformats.org/officeDocument/2006/relationships/tags" Target="../tags/tag142.xml"/><Relationship Id="rId20" Type="http://schemas.openxmlformats.org/officeDocument/2006/relationships/tags" Target="../tags/tag141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140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行者笔记简" panose="020105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行者笔记简" panose="020105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行者笔记简" panose="020105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行者笔记简" panose="020105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行者笔记简" panose="020105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行者笔记简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行者笔记简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行者笔记简" panose="020105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行者笔记简" panose="020105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行者笔记简" panose="020105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行者笔记简" panose="020105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行者笔记简" panose="020105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行者笔记简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image" Target="../media/image2.png"/><Relationship Id="rId1" Type="http://schemas.openxmlformats.org/officeDocument/2006/relationships/tags" Target="../tags/tag17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8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180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8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18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2.xml"/><Relationship Id="rId1" Type="http://schemas.openxmlformats.org/officeDocument/2006/relationships/tags" Target="../tags/tag14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image" Target="../media/image2.png"/><Relationship Id="rId1" Type="http://schemas.openxmlformats.org/officeDocument/2006/relationships/tags" Target="../tags/tag15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image" Target="../media/image2.png"/><Relationship Id="rId1" Type="http://schemas.openxmlformats.org/officeDocument/2006/relationships/tags" Target="../tags/tag15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1"/>
          <p:cNvSpPr/>
          <p:nvPr>
            <p:ph type="ctrTitle" idx="1"/>
            <p:custDataLst>
              <p:tags r:id="rId1"/>
            </p:custDataLst>
          </p:nvPr>
        </p:nvSpPr>
        <p:spPr>
          <a:xfrm>
            <a:off x="6095999" y="1404459"/>
            <a:ext cx="5146675" cy="1203959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7400">
                <a:solidFill>
                  <a:schemeClr val="dk1">
                    <a:lumMod val="85000"/>
                    <a:lumOff val="15000"/>
                  </a:schemeClr>
                </a:solidFill>
              </a:rPr>
              <a:t>turtle画图</a:t>
            </a:r>
            <a:endParaRPr lang="en-US" altLang="zh-CN" sz="740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直线连接符 23"/>
          <p:cNvCxnSpPr/>
          <p:nvPr>
            <p:custDataLst>
              <p:tags r:id="rId2"/>
            </p:custDataLst>
          </p:nvPr>
        </p:nvCxnSpPr>
        <p:spPr>
          <a:xfrm>
            <a:off x="6283324" y="2750023"/>
            <a:ext cx="497078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6096000" y="2891790"/>
            <a:ext cx="4561840" cy="3257550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kumimoji="1" lang="en-US" altLang="zh-CN" sz="1400" b="1" spc="15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行者笔记简" panose="02010509060101010101" charset="-122"/>
              </a:rPr>
              <a:t>turtle的导入与安装</a:t>
            </a:r>
            <a:endParaRPr kumimoji="1" lang="en-US" altLang="zh-CN" sz="1400" b="1" spc="15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行者笔记简" panose="02010509060101010101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kumimoji="1" lang="en-US" altLang="zh-CN" sz="1400" b="1" spc="15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行者笔记简" panose="02010509060101010101" charset="-122"/>
              </a:rPr>
              <a:t>画笔属性设置</a:t>
            </a:r>
            <a:endParaRPr kumimoji="1" lang="en-US" altLang="zh-CN" sz="1400" b="1" spc="15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行者笔记简" panose="02010509060101010101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kumimoji="1" lang="en-US" altLang="zh-CN" sz="1400" b="1" spc="15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行者笔记简" panose="02010509060101010101" charset="-122"/>
              </a:rPr>
              <a:t>画布（画笔范围）设置</a:t>
            </a:r>
            <a:endParaRPr kumimoji="1" lang="en-US" altLang="zh-CN" sz="1400" b="1" spc="15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行者笔记简" panose="02010509060101010101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kumimoji="1" lang="en-US" altLang="zh-CN" sz="1400" b="1" spc="15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行者笔记简" panose="02010509060101010101" charset="-122"/>
              </a:rPr>
              <a:t>画笔控制</a:t>
            </a:r>
            <a:endParaRPr kumimoji="1" lang="en-US" altLang="zh-CN" sz="1400" b="1" spc="15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行者笔记简" panose="02010509060101010101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kumimoji="1" lang="en-US" altLang="zh-CN" sz="1400" b="1" spc="15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行者笔记简" panose="02010509060101010101" charset="-122"/>
              </a:rPr>
              <a:t>画笔移动</a:t>
            </a:r>
            <a:endParaRPr kumimoji="1" lang="en-US" altLang="zh-CN" sz="1400" b="1" spc="15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行者笔记简" panose="02010509060101010101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kumimoji="1" lang="en-US" altLang="zh-CN" sz="1400" b="1" spc="15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行者笔记简" panose="02010509060101010101" charset="-122"/>
              </a:rPr>
              <a:t>画笔角度</a:t>
            </a:r>
            <a:endParaRPr kumimoji="1" lang="en-US" altLang="zh-CN" sz="1400" b="1" spc="15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行者笔记简" panose="02010509060101010101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kumimoji="1" lang="en-US" altLang="zh-CN" sz="1400" b="1" spc="15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行者笔记简" panose="02010509060101010101" charset="-122"/>
              </a:rPr>
              <a:t>画笔形状</a:t>
            </a:r>
            <a:endParaRPr kumimoji="1" lang="en-US" altLang="zh-CN" sz="1400" b="1" spc="15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行者笔记简" panose="02010509060101010101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kumimoji="1" lang="en-US" altLang="zh-CN" sz="1400" b="1" spc="15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行者笔记简" panose="02010509060101010101" charset="-122"/>
              </a:rPr>
              <a:t>其他</a:t>
            </a:r>
            <a:endParaRPr kumimoji="1" lang="en-US" altLang="zh-CN" sz="1400" b="1" spc="15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行者笔记简" panose="0201050906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52420" y="219075"/>
            <a:ext cx="648652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行者笔记简" charset="0"/>
                <a:ea typeface="汉仪行者笔记简" charset="0"/>
              </a:rPr>
              <a:t>画笔的角度</a:t>
            </a:r>
            <a:endParaRPr lang="zh-CN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行者笔记简" charset="0"/>
              <a:ea typeface="汉仪行者笔记简" charset="0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765175" y="1709420"/>
            <a:ext cx="306832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2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、</a:t>
            </a:r>
            <a:r>
              <a:rPr lang="en-US" altLang="zh-CN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 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右转：</a:t>
            </a:r>
            <a:endParaRPr lang="zh-CN" altLang="en-US"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汉仪行者笔记简" charset="0"/>
              <a:cs typeface="汉仪行者笔记简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0815" y="2569210"/>
            <a:ext cx="83483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turtle.right()</a:t>
            </a:r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或</a:t>
            </a:r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turtle.rt()	</a:t>
            </a:r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括号内填角度，沿箭头方向右转</a:t>
            </a:r>
            <a:endParaRPr lang="zh-CN" altLang="en-US" sz="32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362585" y="3862070"/>
            <a:ext cx="387350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3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、设置角度</a:t>
            </a:r>
            <a:r>
              <a:rPr lang="en-US" altLang="zh-CN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x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：</a:t>
            </a:r>
            <a:endParaRPr lang="zh-CN" altLang="en-US"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汉仪行者笔记简" charset="0"/>
              <a:cs typeface="汉仪行者笔记简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2085" y="4568825"/>
            <a:ext cx="67678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turtle.setheading()</a:t>
            </a:r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或</a:t>
            </a:r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turtle.seth()</a:t>
            </a:r>
            <a:endParaRPr lang="en-US" altLang="zh-CN" sz="32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角度默认为左转</a:t>
            </a:r>
            <a:endParaRPr lang="zh-CN" altLang="en-US" sz="32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044190" y="204470"/>
            <a:ext cx="610362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行者笔记简" charset="0"/>
                <a:ea typeface="汉仪行者笔记简" charset="0"/>
              </a:rPr>
              <a:t>画笔的形状</a:t>
            </a:r>
            <a:endParaRPr lang="zh-CN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行者笔记简" charset="0"/>
              <a:ea typeface="汉仪行者笔记简" charset="0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870903" y="1403350"/>
            <a:ext cx="258508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1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、画圆：</a:t>
            </a:r>
            <a:endParaRPr lang="zh-CN" altLang="en-US"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汉仪行者笔记简" charset="0"/>
              <a:cs typeface="汉仪行者笔记简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7085" y="2521585"/>
            <a:ext cx="90144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turtle.circle(</a:t>
            </a:r>
            <a:r>
              <a:rPr lang="zh-CN" altLang="en-US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半径，圆心角，阶</a:t>
            </a:r>
            <a:r>
              <a:rPr lang="en-US" altLang="zh-CN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)     </a:t>
            </a:r>
            <a:r>
              <a:rPr lang="zh-CN" altLang="en-US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括号内三个参数，写一个默认为半径，半径为正（负），在箭头左侧（右侧）画圆，圆心角为正（负），顺着（逆着）箭头方向画圆，阶为多边形边数。</a:t>
            </a:r>
            <a:endParaRPr lang="zh-CN" altLang="en-US" sz="28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085" y="4495165"/>
            <a:ext cx="3853180" cy="1431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365" y="4495165"/>
            <a:ext cx="2798445" cy="14319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335655" y="204470"/>
            <a:ext cx="638810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行者笔记简" charset="0"/>
                <a:ea typeface="汉仪行者笔记简" charset="0"/>
              </a:rPr>
              <a:t>画笔的形状</a:t>
            </a:r>
            <a:endParaRPr lang="zh-CN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行者笔记简" charset="0"/>
              <a:ea typeface="汉仪行者笔记简" charset="0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927418" y="1558290"/>
            <a:ext cx="309308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2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、画圆点：</a:t>
            </a:r>
            <a:endParaRPr lang="zh-CN" altLang="en-US"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汉仪行者笔记简" charset="0"/>
              <a:cs typeface="汉仪行者笔记简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34385" y="2419985"/>
            <a:ext cx="53809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turtle.dot(</a:t>
            </a:r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半径，填充颜色</a:t>
            </a:r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)</a:t>
            </a:r>
            <a:endParaRPr lang="en-US" altLang="zh-CN" sz="32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" y="3671570"/>
            <a:ext cx="4004310" cy="1673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865" y="3671570"/>
            <a:ext cx="2992755" cy="16986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335655" y="204470"/>
            <a:ext cx="638810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行者笔记简" charset="0"/>
                <a:ea typeface="汉仪行者笔记简" charset="0"/>
              </a:rPr>
              <a:t>画笔的形状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行者笔记简" charset="0"/>
              <a:ea typeface="汉仪行者笔记简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57860" y="1906270"/>
            <a:ext cx="105352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dk1"/>
                </a:solidFill>
                <a:latin typeface="汉仪行者笔记简" charset="0"/>
                <a:cs typeface="汉仪行者笔记简" charset="0"/>
              </a:rPr>
              <a:t>circle()</a:t>
            </a:r>
            <a:r>
              <a:rPr lang="zh-CN" altLang="en-US" sz="3200">
                <a:solidFill>
                  <a:schemeClr val="dk1"/>
                </a:solidFill>
                <a:latin typeface="汉仪行者笔记简" charset="0"/>
                <a:cs typeface="汉仪行者笔记简" charset="0"/>
              </a:rPr>
              <a:t>与</a:t>
            </a:r>
            <a:r>
              <a:rPr lang="en-US" altLang="zh-CN" sz="3200">
                <a:solidFill>
                  <a:schemeClr val="dk1"/>
                </a:solidFill>
                <a:latin typeface="汉仪行者笔记简" charset="0"/>
                <a:cs typeface="汉仪行者笔记简" charset="0"/>
              </a:rPr>
              <a:t>dot()</a:t>
            </a:r>
            <a:r>
              <a:rPr lang="zh-CN" altLang="en-US" sz="3200">
                <a:solidFill>
                  <a:schemeClr val="dk1"/>
                </a:solidFill>
                <a:latin typeface="汉仪行者笔记简" charset="0"/>
                <a:cs typeface="汉仪行者笔记简" charset="0"/>
              </a:rPr>
              <a:t>区别：</a:t>
            </a:r>
            <a:endParaRPr lang="zh-CN" altLang="en-US" sz="3200">
              <a:solidFill>
                <a:schemeClr val="dk1"/>
              </a:solidFill>
              <a:latin typeface="汉仪行者笔记简" charset="0"/>
              <a:cs typeface="汉仪行者笔记简" charset="0"/>
            </a:endParaRPr>
          </a:p>
          <a:p>
            <a:endParaRPr lang="zh-CN" altLang="en-US" sz="3200">
              <a:solidFill>
                <a:schemeClr val="dk1"/>
              </a:solidFill>
              <a:latin typeface="汉仪行者笔记简" charset="0"/>
              <a:cs typeface="汉仪行者笔记简" charset="0"/>
            </a:endParaRPr>
          </a:p>
          <a:p>
            <a:r>
              <a:rPr lang="en-US" altLang="zh-CN" sz="3200">
                <a:solidFill>
                  <a:schemeClr val="dk1"/>
                </a:solidFill>
                <a:latin typeface="汉仪行者笔记简" charset="0"/>
                <a:cs typeface="汉仪行者笔记简" charset="0"/>
              </a:rPr>
              <a:t>	1</a:t>
            </a:r>
            <a:r>
              <a:rPr lang="zh-CN" altLang="en-US" sz="3200">
                <a:solidFill>
                  <a:schemeClr val="dk1"/>
                </a:solidFill>
                <a:latin typeface="汉仪行者笔记简" charset="0"/>
                <a:cs typeface="汉仪行者笔记简" charset="0"/>
              </a:rPr>
              <a:t>、运用</a:t>
            </a:r>
            <a:r>
              <a:rPr lang="en-US" altLang="zh-CN" sz="3200">
                <a:solidFill>
                  <a:schemeClr val="dk1"/>
                </a:solidFill>
                <a:latin typeface="汉仪行者笔记简" charset="0"/>
                <a:cs typeface="汉仪行者笔记简" charset="0"/>
              </a:rPr>
              <a:t>circle()</a:t>
            </a:r>
            <a:r>
              <a:rPr lang="zh-CN" altLang="en-US" sz="3200">
                <a:solidFill>
                  <a:schemeClr val="dk1"/>
                </a:solidFill>
                <a:latin typeface="汉仪行者笔记简" charset="0"/>
                <a:cs typeface="汉仪行者笔记简" charset="0"/>
              </a:rPr>
              <a:t>画圆有画圆轨迹，而</a:t>
            </a:r>
            <a:r>
              <a:rPr lang="en-US" altLang="zh-CN" sz="3200">
                <a:solidFill>
                  <a:schemeClr val="dk1"/>
                </a:solidFill>
                <a:latin typeface="汉仪行者笔记简" charset="0"/>
                <a:cs typeface="汉仪行者笔记简" charset="0"/>
              </a:rPr>
              <a:t>dot()</a:t>
            </a:r>
            <a:r>
              <a:rPr lang="zh-CN" altLang="en-US" sz="3200">
                <a:solidFill>
                  <a:schemeClr val="dk1"/>
                </a:solidFill>
                <a:latin typeface="汉仪行者笔记简" charset="0"/>
                <a:cs typeface="汉仪行者笔记简" charset="0"/>
              </a:rPr>
              <a:t>没有画圆轨迹</a:t>
            </a:r>
            <a:endParaRPr lang="zh-CN" altLang="en-US" sz="3200">
              <a:solidFill>
                <a:schemeClr val="dk1"/>
              </a:solidFill>
              <a:latin typeface="汉仪行者笔记简" charset="0"/>
              <a:cs typeface="汉仪行者笔记简" charset="0"/>
            </a:endParaRPr>
          </a:p>
          <a:p>
            <a:r>
              <a:rPr lang="en-US" altLang="zh-CN" sz="3200">
                <a:solidFill>
                  <a:schemeClr val="dk1"/>
                </a:solidFill>
                <a:latin typeface="汉仪行者笔记简" charset="0"/>
                <a:cs typeface="汉仪行者笔记简" charset="0"/>
              </a:rPr>
              <a:t>	2</a:t>
            </a:r>
            <a:r>
              <a:rPr lang="zh-CN" altLang="en-US" sz="3200">
                <a:solidFill>
                  <a:schemeClr val="dk1"/>
                </a:solidFill>
                <a:latin typeface="汉仪行者笔记简" charset="0"/>
                <a:cs typeface="汉仪行者笔记简" charset="0"/>
              </a:rPr>
              <a:t>、</a:t>
            </a:r>
            <a:r>
              <a:rPr lang="en-US" altLang="zh-CN" sz="3200">
                <a:solidFill>
                  <a:schemeClr val="dk1"/>
                </a:solidFill>
                <a:latin typeface="汉仪行者笔记简" charset="0"/>
                <a:cs typeface="汉仪行者笔记简" charset="0"/>
              </a:rPr>
              <a:t>circle()</a:t>
            </a:r>
            <a:r>
              <a:rPr lang="zh-CN" altLang="en-US" sz="3200">
                <a:solidFill>
                  <a:schemeClr val="dk1"/>
                </a:solidFill>
                <a:latin typeface="汉仪行者笔记简" charset="0"/>
                <a:cs typeface="汉仪行者笔记简" charset="0"/>
              </a:rPr>
              <a:t>画圆沿箭头，</a:t>
            </a:r>
            <a:r>
              <a:rPr lang="en-US" altLang="zh-CN" sz="3200">
                <a:solidFill>
                  <a:schemeClr val="dk1"/>
                </a:solidFill>
                <a:latin typeface="汉仪行者笔记简" charset="0"/>
                <a:cs typeface="汉仪行者笔记简" charset="0"/>
              </a:rPr>
              <a:t>dot()</a:t>
            </a:r>
            <a:r>
              <a:rPr lang="zh-CN" altLang="en-US" sz="3200">
                <a:solidFill>
                  <a:schemeClr val="dk1"/>
                </a:solidFill>
                <a:latin typeface="汉仪行者笔记简" charset="0"/>
                <a:cs typeface="汉仪行者笔记简" charset="0"/>
              </a:rPr>
              <a:t>画圆以画笔为中心</a:t>
            </a:r>
            <a:endParaRPr lang="zh-CN" altLang="en-US" sz="3200">
              <a:solidFill>
                <a:schemeClr val="dk1"/>
              </a:solidFill>
              <a:latin typeface="汉仪行者笔记简" charset="0"/>
              <a:cs typeface="汉仪行者笔记简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802890" y="275590"/>
            <a:ext cx="65855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行者笔记简" charset="0"/>
                <a:ea typeface="汉仪行者笔记简" charset="0"/>
              </a:rPr>
              <a:t>画笔其他操作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汉仪行者笔记简" charset="0"/>
              <a:ea typeface="汉仪行者笔记简" charset="0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271588" y="1389380"/>
            <a:ext cx="360108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1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、抬起画笔：</a:t>
            </a:r>
            <a:endParaRPr lang="zh-CN" altLang="en-US"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汉仪行者笔记简" charset="0"/>
              <a:cs typeface="汉仪行者笔记简" charset="0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271588" y="3560445"/>
            <a:ext cx="360108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2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、落下画笔：</a:t>
            </a:r>
            <a:endParaRPr lang="zh-CN" altLang="en-US"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汉仪行者笔记简" charset="0"/>
              <a:cs typeface="汉仪行者笔记简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09950" y="2096135"/>
            <a:ext cx="7270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turtle.penup()</a:t>
            </a:r>
            <a:r>
              <a:rPr lang="zh-CN" altLang="en-US" sz="24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或</a:t>
            </a:r>
            <a:r>
              <a:rPr lang="en-US" altLang="zh-CN" sz="24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turtle,pu()</a:t>
            </a:r>
            <a:r>
              <a:rPr lang="zh-CN" altLang="en-US" sz="24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或</a:t>
            </a:r>
            <a:r>
              <a:rPr lang="en-US" altLang="zh-CN" sz="24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turtle.up()           </a:t>
            </a:r>
            <a:r>
              <a:rPr lang="zh-CN" altLang="en-US" sz="24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提笔移动，不绘制图形，用于另起一个地方绘制</a:t>
            </a:r>
            <a:endParaRPr lang="zh-CN" altLang="en-US" sz="24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10585" y="4267200"/>
            <a:ext cx="7270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turtle.pendown()</a:t>
            </a:r>
            <a:r>
              <a:rPr lang="zh-CN" altLang="en-US" sz="24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或</a:t>
            </a:r>
            <a:r>
              <a:rPr lang="en-US" altLang="zh-CN" sz="24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turtle.pd()</a:t>
            </a:r>
            <a:r>
              <a:rPr lang="zh-CN" altLang="en-US" sz="24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或</a:t>
            </a:r>
            <a:r>
              <a:rPr lang="en-US" altLang="zh-CN" sz="24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turtle.down()     </a:t>
            </a:r>
            <a:r>
              <a:rPr lang="zh-CN" altLang="en-US" sz="24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移动时绘制图形，缺省时也为绘制</a:t>
            </a:r>
            <a:endParaRPr lang="zh-CN" altLang="en-US" sz="24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802890" y="275590"/>
            <a:ext cx="65855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行者笔记简" charset="0"/>
                <a:ea typeface="汉仪行者笔记简" charset="0"/>
              </a:rPr>
              <a:t>画笔其他操作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汉仪行者笔记简" charset="0"/>
              <a:ea typeface="汉仪行者笔记简" charset="0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505143" y="1899920"/>
            <a:ext cx="360108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3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、画笔写字：</a:t>
            </a:r>
            <a:endParaRPr lang="zh-CN" altLang="en-US"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汉仪行者笔记简" charset="0"/>
              <a:cs typeface="汉仪行者笔记简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2315" y="2606675"/>
            <a:ext cx="1076134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turtle.write(</a:t>
            </a:r>
            <a:r>
              <a:rPr lang="zh-CN" altLang="en-US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内容，</a:t>
            </a:r>
            <a:r>
              <a:rPr lang="en-US" altLang="zh-CN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move=false,align=“left”,font=(</a:t>
            </a:r>
            <a:r>
              <a:rPr lang="zh-CN" altLang="en-US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字体，字号，</a:t>
            </a:r>
            <a:r>
              <a:rPr lang="en-US" altLang="zh-CN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“normal”))</a:t>
            </a:r>
            <a:endParaRPr lang="en-US" altLang="zh-CN" sz="28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move</a:t>
            </a:r>
            <a:r>
              <a:rPr lang="zh-CN" altLang="en-US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：</a:t>
            </a:r>
            <a:r>
              <a:rPr lang="en-US" altLang="zh-CN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在默认情况下，move为false。如果move为true，则笔将移动到右下角。</a:t>
            </a:r>
            <a:endParaRPr lang="en-US" altLang="zh-CN" sz="28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align</a:t>
            </a:r>
            <a:r>
              <a:rPr lang="zh-CN" altLang="en-US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：</a:t>
            </a:r>
            <a:r>
              <a:rPr lang="en-US" altLang="zh-CN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可取值是left即左、center即中、right即右之一，是字符串格式</a:t>
            </a:r>
            <a:r>
              <a:rPr lang="zh-CN" altLang="en-US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。</a:t>
            </a:r>
            <a:endParaRPr lang="zh-CN" altLang="en-US" sz="28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font(</a:t>
            </a:r>
            <a:r>
              <a:rPr lang="zh-CN" altLang="en-US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字体名称，字体大小，字体类型</a:t>
            </a:r>
            <a:r>
              <a:rPr lang="en-US" altLang="zh-CN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)</a:t>
            </a:r>
            <a:r>
              <a:rPr lang="zh-CN" altLang="en-US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：字体类型如：normal、bold、italic。</a:t>
            </a:r>
            <a:endParaRPr lang="zh-CN" altLang="en-US" sz="28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11843" y="318770"/>
            <a:ext cx="556704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>
                <a:solidFill>
                  <a:schemeClr val="accent1"/>
                </a:solidFill>
                <a:latin typeface="汉仪行者笔记简" charset="0"/>
                <a:cs typeface="汉仪行者笔记简" charset="0"/>
                <a:sym typeface="+mn-ea"/>
              </a:rPr>
              <a:t>turtle</a:t>
            </a:r>
            <a:r>
              <a:rPr lang="zh-CN" altLang="en-US" sz="7200">
                <a:solidFill>
                  <a:schemeClr val="accent1"/>
                </a:solidFill>
                <a:latin typeface="汉仪行者笔记简" charset="0"/>
                <a:cs typeface="汉仪行者笔记简" charset="0"/>
                <a:sym typeface="+mn-ea"/>
              </a:rPr>
              <a:t>的安装</a:t>
            </a:r>
            <a:endParaRPr lang="zh-CN" altLang="en-US" sz="7200" b="1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汉仪行者笔记简" charset="0"/>
              <a:cs typeface="汉仪行者笔记简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30" y="3087370"/>
            <a:ext cx="4610735" cy="8769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435" y="3006090"/>
            <a:ext cx="5659120" cy="9582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20" y="4827270"/>
            <a:ext cx="11138535" cy="137668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668020" y="1423670"/>
            <a:ext cx="41154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行者笔记简" charset="0"/>
                <a:cs typeface="汉仪行者笔记简" charset="0"/>
                <a:sym typeface="+mn-ea"/>
              </a:rPr>
              <a:t>turtle</a:t>
            </a:r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行者笔记简" charset="0"/>
                <a:cs typeface="汉仪行者笔记简" charset="0"/>
                <a:sym typeface="+mn-ea"/>
              </a:rPr>
              <a:t>的安装：</a:t>
            </a:r>
            <a:endParaRPr lang="zh-CN" alt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行者笔记简" charset="0"/>
              <a:cs typeface="汉仪行者笔记简" charset="0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558165" y="2130425"/>
            <a:ext cx="11074400" cy="30460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l"/>
            <a:r>
              <a:rPr lang="en-US" altLang="zh-CN" sz="2400" b="1">
                <a:solidFill>
                  <a:schemeClr val="dk1"/>
                </a:solidFill>
                <a:effectLst/>
                <a:latin typeface="汉仪行者笔记简" charset="0"/>
                <a:ea typeface="宋体" panose="02010600030101010101" pitchFamily="2" charset="-122"/>
                <a:cs typeface="汉仪行者笔记简" charset="0"/>
                <a:sym typeface="+mn-ea"/>
              </a:rPr>
              <a:t>1.按照给定的tar.gz函数包的下载链接输入浏览器进行下载</a:t>
            </a:r>
            <a:endParaRPr lang="en-US" altLang="zh-CN" sz="2400" b="1">
              <a:solidFill>
                <a:schemeClr val="dk1"/>
              </a:solidFill>
              <a:effectLst/>
              <a:latin typeface="汉仪行者笔记简" charset="0"/>
              <a:ea typeface="宋体" panose="02010600030101010101" pitchFamily="2" charset="-122"/>
              <a:cs typeface="汉仪行者笔记简" charset="0"/>
            </a:endParaRPr>
          </a:p>
          <a:p>
            <a:pPr algn="l"/>
            <a:r>
              <a:rPr lang="en-US" altLang="zh-CN" sz="2400" b="1">
                <a:solidFill>
                  <a:schemeClr val="dk1"/>
                </a:solidFill>
                <a:effectLst/>
                <a:latin typeface="汉仪行者笔记简" charset="0"/>
                <a:ea typeface="宋体" panose="02010600030101010101" pitchFamily="2" charset="-122"/>
                <a:cs typeface="汉仪行者笔记简" charset="0"/>
                <a:sym typeface="+mn-ea"/>
              </a:rPr>
              <a:t>2.把文件压缩包进行下载并且进行解压</a:t>
            </a:r>
            <a:r>
              <a:rPr lang="zh-CN" altLang="en-US" sz="2400" b="1">
                <a:solidFill>
                  <a:schemeClr val="dk1"/>
                </a:solidFill>
                <a:effectLst/>
                <a:latin typeface="汉仪行者笔记简" charset="0"/>
                <a:ea typeface="宋体" panose="02010600030101010101" pitchFamily="2" charset="-122"/>
                <a:cs typeface="汉仪行者笔记简" charset="0"/>
                <a:sym typeface="+mn-ea"/>
              </a:rPr>
              <a:t>，修改</a:t>
            </a:r>
            <a:r>
              <a:rPr lang="en-US" altLang="zh-CN" sz="2400" b="1">
                <a:solidFill>
                  <a:schemeClr val="dk1"/>
                </a:solidFill>
                <a:effectLst/>
                <a:latin typeface="汉仪行者笔记简" charset="0"/>
                <a:ea typeface="宋体" panose="02010600030101010101" pitchFamily="2" charset="-122"/>
                <a:cs typeface="汉仪行者笔记简" charset="0"/>
                <a:sym typeface="+mn-ea"/>
              </a:rPr>
              <a:t>setup.python</a:t>
            </a:r>
            <a:r>
              <a:rPr lang="zh-CN" altLang="en-US" sz="2400" b="1">
                <a:solidFill>
                  <a:schemeClr val="dk1"/>
                </a:solidFill>
                <a:effectLst/>
                <a:latin typeface="汉仪行者笔记简" charset="0"/>
                <a:ea typeface="宋体" panose="02010600030101010101" pitchFamily="2" charset="-122"/>
                <a:cs typeface="汉仪行者笔记简" charset="0"/>
                <a:sym typeface="+mn-ea"/>
              </a:rPr>
              <a:t>源码</a:t>
            </a:r>
            <a:endParaRPr lang="zh-CN" altLang="en-US" sz="2400" b="1">
              <a:solidFill>
                <a:schemeClr val="dk1"/>
              </a:solidFill>
              <a:effectLst/>
              <a:latin typeface="汉仪行者笔记简" charset="0"/>
              <a:ea typeface="宋体" panose="02010600030101010101" pitchFamily="2" charset="-122"/>
              <a:cs typeface="汉仪行者笔记简" charset="0"/>
            </a:endParaRPr>
          </a:p>
          <a:p>
            <a:pPr algn="l"/>
            <a:r>
              <a:rPr lang="zh-CN" altLang="en-US" sz="2400" b="1">
                <a:solidFill>
                  <a:schemeClr val="dk1"/>
                </a:solidFill>
                <a:effectLst/>
                <a:latin typeface="汉仪行者笔记简" charset="0"/>
                <a:ea typeface="宋体" panose="02010600030101010101" pitchFamily="2" charset="-122"/>
                <a:cs typeface="汉仪行者笔记简" charset="0"/>
                <a:sym typeface="+mn-ea"/>
              </a:rPr>
              <a:t>将</a:t>
            </a:r>
            <a:r>
              <a:rPr lang="en-US" altLang="zh-CN" sz="2400" b="1">
                <a:solidFill>
                  <a:schemeClr val="dk1"/>
                </a:solidFill>
                <a:effectLst/>
                <a:latin typeface="汉仪行者笔记简" charset="0"/>
                <a:ea typeface="宋体" panose="02010600030101010101" pitchFamily="2" charset="-122"/>
                <a:cs typeface="汉仪行者笔记简" charset="0"/>
                <a:sym typeface="+mn-ea"/>
              </a:rPr>
              <a:t>				        </a:t>
            </a:r>
            <a:r>
              <a:rPr lang="zh-CN" altLang="en-US" sz="2400" b="1">
                <a:solidFill>
                  <a:schemeClr val="dk1"/>
                </a:solidFill>
                <a:effectLst/>
                <a:latin typeface="汉仪行者笔记简" charset="0"/>
                <a:ea typeface="宋体" panose="02010600030101010101" pitchFamily="2" charset="-122"/>
                <a:cs typeface="汉仪行者笔记简" charset="0"/>
                <a:sym typeface="+mn-ea"/>
              </a:rPr>
              <a:t>更改为</a:t>
            </a:r>
            <a:endParaRPr lang="zh-CN" altLang="en-US" sz="2400" b="1">
              <a:solidFill>
                <a:schemeClr val="dk1"/>
              </a:solidFill>
              <a:effectLst/>
              <a:latin typeface="汉仪行者笔记简" charset="0"/>
              <a:ea typeface="宋体" panose="02010600030101010101" pitchFamily="2" charset="-122"/>
              <a:cs typeface="汉仪行者笔记简" charset="0"/>
            </a:endParaRPr>
          </a:p>
          <a:p>
            <a:pPr algn="l"/>
            <a:endParaRPr lang="zh-CN" altLang="en-US" sz="2400" b="1">
              <a:solidFill>
                <a:schemeClr val="dk1"/>
              </a:solidFill>
              <a:effectLst/>
              <a:latin typeface="汉仪行者笔记简" charset="0"/>
              <a:ea typeface="宋体" panose="02010600030101010101" pitchFamily="2" charset="-122"/>
              <a:cs typeface="汉仪行者笔记简" charset="0"/>
            </a:endParaRPr>
          </a:p>
          <a:p>
            <a:pPr algn="l"/>
            <a:endParaRPr lang="zh-CN" altLang="en-US" sz="2400" b="1">
              <a:solidFill>
                <a:schemeClr val="dk1"/>
              </a:solidFill>
              <a:effectLst/>
              <a:latin typeface="汉仪行者笔记简" charset="0"/>
              <a:ea typeface="宋体" panose="02010600030101010101" pitchFamily="2" charset="-122"/>
              <a:cs typeface="汉仪行者笔记简" charset="0"/>
            </a:endParaRPr>
          </a:p>
          <a:p>
            <a:pPr algn="l"/>
            <a:r>
              <a:rPr lang="en-US" altLang="zh-CN" sz="2400" b="1">
                <a:solidFill>
                  <a:schemeClr val="dk1"/>
                </a:solidFill>
                <a:effectLst/>
                <a:latin typeface="汉仪行者笔记简" charset="0"/>
                <a:ea typeface="宋体" panose="02010600030101010101" pitchFamily="2" charset="-122"/>
                <a:cs typeface="汉仪行者笔记简" charset="0"/>
                <a:sym typeface="+mn-ea"/>
              </a:rPr>
              <a:t>3.进入cmd命令窗口进行：再用pip安装，此处 pip install 后面接的是你修改好的turtle文件夹所在位置进行比较验证: 验证成功</a:t>
            </a:r>
            <a:endParaRPr lang="en-US" altLang="zh-CN" sz="2400" b="1">
              <a:solidFill>
                <a:schemeClr val="dk1"/>
              </a:solidFill>
              <a:effectLst/>
              <a:latin typeface="汉仪行者笔记简" charset="0"/>
              <a:ea typeface="宋体" panose="02010600030101010101" pitchFamily="2" charset="-122"/>
              <a:cs typeface="汉仪行者笔记简" charset="0"/>
            </a:endParaRPr>
          </a:p>
          <a:p>
            <a:endParaRPr lang="en-US" altLang="zh-CN" sz="2400" b="1">
              <a:solidFill>
                <a:schemeClr val="dk1"/>
              </a:solidFill>
              <a:effectLst/>
              <a:latin typeface="汉仪行者笔记简" charset="0"/>
              <a:ea typeface="宋体" panose="02010600030101010101" pitchFamily="2" charset="-122"/>
              <a:cs typeface="汉仪行者笔记简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595370" y="203835"/>
            <a:ext cx="487553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汉仪行者笔记简" charset="0"/>
                <a:ea typeface="汉仪行者笔记简" charset="0"/>
              </a:rPr>
              <a:t>画笔的属性</a:t>
            </a:r>
            <a:endParaRPr lang="zh-CN" altLang="en-US" sz="7200" b="1">
              <a:ln w="1016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汉仪行者笔记简" charset="0"/>
              <a:ea typeface="汉仪行者笔记简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916940" y="1517015"/>
            <a:ext cx="323723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000" b="1">
                <a:ln w="9525">
                  <a:solidFill>
                    <a:schemeClr val="dk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行者笔记简" charset="0"/>
                <a:cs typeface="汉仪行者笔记简" charset="0"/>
              </a:rPr>
              <a:t>1</a:t>
            </a:r>
            <a:r>
              <a:rPr lang="zh-CN" altLang="en-US" sz="4000" b="1">
                <a:ln w="9525">
                  <a:solidFill>
                    <a:schemeClr val="dk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行者笔记简" charset="0"/>
                <a:cs typeface="汉仪行者笔记简" charset="0"/>
              </a:rPr>
              <a:t>、画笔颜色：</a:t>
            </a:r>
            <a:endParaRPr lang="zh-CN" altLang="en-US" sz="4000" b="1">
              <a:ln w="9525">
                <a:solidFill>
                  <a:schemeClr val="dk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汉仪行者笔记简" charset="0"/>
              <a:cs typeface="汉仪行者笔记简" charset="0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916940" y="2587625"/>
            <a:ext cx="323723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000" b="1">
                <a:ln w="9525">
                  <a:solidFill>
                    <a:schemeClr val="dk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行者笔记简" charset="0"/>
                <a:cs typeface="汉仪行者笔记简" charset="0"/>
              </a:rPr>
              <a:t>2</a:t>
            </a:r>
            <a:r>
              <a:rPr lang="zh-CN" altLang="en-US" sz="4000" b="1">
                <a:ln w="9525">
                  <a:solidFill>
                    <a:schemeClr val="dk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行者笔记简" charset="0"/>
                <a:cs typeface="汉仪行者笔记简" charset="0"/>
              </a:rPr>
              <a:t>、画笔粗细：</a:t>
            </a:r>
            <a:endParaRPr lang="zh-CN" altLang="en-US" sz="4000" b="1">
              <a:ln w="9525">
                <a:solidFill>
                  <a:schemeClr val="dk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汉仪行者笔记简" charset="0"/>
              <a:cs typeface="汉仪行者笔记简" charset="0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916940" y="3658870"/>
            <a:ext cx="323723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000" b="1">
                <a:ln w="9525">
                  <a:solidFill>
                    <a:schemeClr val="dk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行者笔记简" charset="0"/>
                <a:cs typeface="汉仪行者笔记简" charset="0"/>
              </a:rPr>
              <a:t>3</a:t>
            </a:r>
            <a:r>
              <a:rPr lang="zh-CN" altLang="en-US" sz="4000" b="1">
                <a:ln w="9525">
                  <a:solidFill>
                    <a:schemeClr val="dk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行者笔记简" charset="0"/>
                <a:cs typeface="汉仪行者笔记简" charset="0"/>
              </a:rPr>
              <a:t>、画笔速度：</a:t>
            </a:r>
            <a:endParaRPr lang="zh-CN" altLang="en-US" sz="4000" b="1">
              <a:ln w="9525">
                <a:solidFill>
                  <a:schemeClr val="dk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汉仪行者笔记简" charset="0"/>
              <a:cs typeface="汉仪行者笔记简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4170" y="1517015"/>
            <a:ext cx="69640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turtle.pencolor()</a:t>
            </a:r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或</a:t>
            </a:r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turtle.color()</a:t>
            </a:r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颜色均为字符串型</a:t>
            </a:r>
            <a:endParaRPr lang="zh-CN" altLang="en-US" sz="32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02430" y="2712720"/>
            <a:ext cx="69157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turtle.pensize()</a:t>
            </a:r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或</a:t>
            </a:r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turtle.width()</a:t>
            </a:r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参数为数字类型</a:t>
            </a:r>
            <a:endParaRPr lang="zh-CN" altLang="en-US" sz="32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1330" y="3919855"/>
            <a:ext cx="68268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turtle.speed()</a:t>
            </a:r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括号内填</a:t>
            </a:r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0-10</a:t>
            </a:r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间的数字，其中，</a:t>
            </a:r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0</a:t>
            </a:r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最快，</a:t>
            </a:r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1-10</a:t>
            </a:r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逐渐加快</a:t>
            </a:r>
            <a:endParaRPr lang="zh-CN" altLang="en-US" sz="32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95370" y="203835"/>
            <a:ext cx="487553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汉仪行者笔记简" charset="0"/>
                <a:ea typeface="汉仪行者笔记简" charset="0"/>
              </a:rPr>
              <a:t>画布设置</a:t>
            </a:r>
            <a:endParaRPr lang="zh-CN" altLang="en-US" sz="7200" b="1">
              <a:ln w="1016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汉仪行者笔记简" charset="0"/>
              <a:ea typeface="汉仪行者笔记简" charset="0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916940" y="1303655"/>
            <a:ext cx="467106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000" b="1">
                <a:ln w="9525">
                  <a:solidFill>
                    <a:schemeClr val="dk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行者笔记简" charset="0"/>
                <a:cs typeface="汉仪行者笔记简" charset="0"/>
              </a:rPr>
              <a:t>1</a:t>
            </a:r>
            <a:r>
              <a:rPr lang="zh-CN" altLang="en-US" sz="4000" b="1">
                <a:ln w="9525">
                  <a:solidFill>
                    <a:schemeClr val="dk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行者笔记简" charset="0"/>
                <a:cs typeface="汉仪行者笔记简" charset="0"/>
              </a:rPr>
              <a:t>、设置画布大小：</a:t>
            </a:r>
            <a:endParaRPr lang="zh-CN" altLang="en-US" sz="4000" b="1">
              <a:ln w="9525">
                <a:solidFill>
                  <a:schemeClr val="dk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汉仪行者笔记简" charset="0"/>
              <a:cs typeface="汉仪行者笔记简" charset="0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916940" y="5053330"/>
            <a:ext cx="467106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000" b="1">
                <a:ln w="9525">
                  <a:solidFill>
                    <a:schemeClr val="dk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行者笔记简" charset="0"/>
                <a:cs typeface="汉仪行者笔记简" charset="0"/>
              </a:rPr>
              <a:t>2</a:t>
            </a:r>
            <a:r>
              <a:rPr lang="zh-CN" altLang="en-US" sz="4000" b="1">
                <a:ln w="9525">
                  <a:solidFill>
                    <a:schemeClr val="dk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行者笔记简" charset="0"/>
                <a:cs typeface="汉仪行者笔记简" charset="0"/>
              </a:rPr>
              <a:t>、设置背景图片：</a:t>
            </a:r>
            <a:endParaRPr lang="zh-CN" altLang="en-US" sz="4000" b="1">
              <a:ln w="9525">
                <a:solidFill>
                  <a:schemeClr val="dk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汉仪行者笔记简" charset="0"/>
              <a:cs typeface="汉仪行者笔记简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51430" y="2035175"/>
            <a:ext cx="84029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C00000"/>
                </a:solidFill>
                <a:latin typeface="汉仪行者笔记简" charset="0"/>
                <a:cs typeface="汉仪行者笔记简" charset="0"/>
              </a:rPr>
              <a:t>turtle.screensize</a:t>
            </a:r>
            <a:r>
              <a:rPr lang="zh-CN" altLang="en-US" sz="3200">
                <a:solidFill>
                  <a:srgbClr val="C00000"/>
                </a:solidFill>
                <a:latin typeface="汉仪行者笔记简" charset="0"/>
                <a:cs typeface="汉仪行者笔记简" charset="0"/>
              </a:rPr>
              <a:t>（</a:t>
            </a:r>
            <a:r>
              <a:rPr lang="en-US" altLang="zh-CN" sz="3200">
                <a:solidFill>
                  <a:srgbClr val="C00000"/>
                </a:solidFill>
                <a:latin typeface="汉仪行者笔记简" charset="0"/>
                <a:cs typeface="汉仪行者笔记简" charset="0"/>
              </a:rPr>
              <a:t>canvwidth</a:t>
            </a:r>
            <a:r>
              <a:rPr lang="zh-CN" altLang="en-US" sz="3200">
                <a:solidFill>
                  <a:srgbClr val="C00000"/>
                </a:solidFill>
                <a:latin typeface="汉仪行者笔记简" charset="0"/>
                <a:cs typeface="汉仪行者笔记简" charset="0"/>
              </a:rPr>
              <a:t>，</a:t>
            </a:r>
            <a:r>
              <a:rPr lang="en-US" altLang="zh-CN" sz="3200">
                <a:solidFill>
                  <a:srgbClr val="C00000"/>
                </a:solidFill>
                <a:latin typeface="汉仪行者笔记简" charset="0"/>
                <a:cs typeface="汉仪行者笔记简" charset="0"/>
              </a:rPr>
              <a:t>canvheight</a:t>
            </a:r>
            <a:r>
              <a:rPr lang="zh-CN" altLang="en-US" sz="3200">
                <a:solidFill>
                  <a:srgbClr val="C00000"/>
                </a:solidFill>
                <a:latin typeface="汉仪行者笔记简" charset="0"/>
                <a:cs typeface="汉仪行者笔记简" charset="0"/>
              </a:rPr>
              <a:t>，</a:t>
            </a:r>
            <a:r>
              <a:rPr lang="en-US" altLang="zh-CN" sz="3200">
                <a:solidFill>
                  <a:srgbClr val="C00000"/>
                </a:solidFill>
                <a:latin typeface="汉仪行者笔记简" charset="0"/>
                <a:cs typeface="汉仪行者笔记简" charset="0"/>
              </a:rPr>
              <a:t>bg</a:t>
            </a:r>
            <a:r>
              <a:rPr lang="zh-CN" altLang="en-US" sz="3200">
                <a:solidFill>
                  <a:srgbClr val="C00000"/>
                </a:solidFill>
                <a:latin typeface="汉仪行者笔记简" charset="0"/>
                <a:cs typeface="汉仪行者笔记简" charset="0"/>
              </a:rPr>
              <a:t>）</a:t>
            </a:r>
            <a:endParaRPr lang="zh-CN" altLang="en-US" sz="3200">
              <a:solidFill>
                <a:srgbClr val="C00000"/>
              </a:solidFill>
              <a:latin typeface="汉仪行者笔记简" charset="0"/>
              <a:cs typeface="汉仪行者笔记简" charset="0"/>
            </a:endParaRPr>
          </a:p>
          <a:p>
            <a:r>
              <a:rPr lang="en-US" altLang="zh-CN" sz="3200">
                <a:solidFill>
                  <a:srgbClr val="C00000"/>
                </a:solidFill>
                <a:latin typeface="汉仪行者笔记简" charset="0"/>
                <a:cs typeface="汉仪行者笔记简" charset="0"/>
              </a:rPr>
              <a:t>	canvwidth</a:t>
            </a:r>
            <a:r>
              <a:rPr lang="zh-CN" altLang="en-US" sz="3200">
                <a:solidFill>
                  <a:srgbClr val="C00000"/>
                </a:solidFill>
                <a:latin typeface="汉仪行者笔记简" charset="0"/>
                <a:cs typeface="汉仪行者笔记简" charset="0"/>
              </a:rPr>
              <a:t>：设定画布的宽</a:t>
            </a:r>
            <a:endParaRPr lang="zh-CN" altLang="en-US" sz="3200">
              <a:solidFill>
                <a:srgbClr val="C00000"/>
              </a:solidFill>
              <a:latin typeface="汉仪行者笔记简" charset="0"/>
              <a:cs typeface="汉仪行者笔记简" charset="0"/>
            </a:endParaRPr>
          </a:p>
          <a:p>
            <a:r>
              <a:rPr lang="en-US" altLang="zh-CN" sz="3200">
                <a:solidFill>
                  <a:srgbClr val="C00000"/>
                </a:solidFill>
                <a:latin typeface="汉仪行者笔记简" charset="0"/>
                <a:cs typeface="汉仪行者笔记简" charset="0"/>
              </a:rPr>
              <a:t>	canvheight</a:t>
            </a:r>
            <a:r>
              <a:rPr lang="zh-CN" altLang="en-US" sz="3200">
                <a:solidFill>
                  <a:srgbClr val="C00000"/>
                </a:solidFill>
                <a:latin typeface="汉仪行者笔记简" charset="0"/>
                <a:cs typeface="汉仪行者笔记简" charset="0"/>
              </a:rPr>
              <a:t>：设定画布的高</a:t>
            </a:r>
            <a:endParaRPr lang="zh-CN" altLang="en-US" sz="3200">
              <a:solidFill>
                <a:srgbClr val="C00000"/>
              </a:solidFill>
              <a:latin typeface="汉仪行者笔记简" charset="0"/>
              <a:cs typeface="汉仪行者笔记简" charset="0"/>
            </a:endParaRPr>
          </a:p>
          <a:p>
            <a:r>
              <a:rPr lang="en-US" altLang="zh-CN" sz="3200">
                <a:solidFill>
                  <a:srgbClr val="C00000"/>
                </a:solidFill>
                <a:latin typeface="汉仪行者笔记简" charset="0"/>
                <a:cs typeface="汉仪行者笔记简" charset="0"/>
              </a:rPr>
              <a:t>	bg</a:t>
            </a:r>
            <a:r>
              <a:rPr lang="zh-CN" altLang="en-US" sz="3200">
                <a:solidFill>
                  <a:srgbClr val="C00000"/>
                </a:solidFill>
                <a:latin typeface="汉仪行者笔记简" charset="0"/>
                <a:cs typeface="汉仪行者笔记简" charset="0"/>
              </a:rPr>
              <a:t>：设定背景颜色</a:t>
            </a:r>
            <a:endParaRPr lang="zh-CN" altLang="en-US" sz="3200">
              <a:solidFill>
                <a:srgbClr val="C00000"/>
              </a:solidFill>
              <a:latin typeface="汉仪行者笔记简" charset="0"/>
              <a:cs typeface="汉仪行者笔记简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51430" y="5859145"/>
            <a:ext cx="8402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C00000"/>
                </a:solidFill>
                <a:latin typeface="汉仪行者笔记简" charset="0"/>
                <a:cs typeface="汉仪行者笔记简" charset="0"/>
              </a:rPr>
              <a:t>turtle.bgpic</a:t>
            </a:r>
            <a:r>
              <a:rPr lang="zh-CN" altLang="en-US" sz="3200">
                <a:solidFill>
                  <a:srgbClr val="C00000"/>
                </a:solidFill>
                <a:latin typeface="汉仪行者笔记简" charset="0"/>
                <a:cs typeface="汉仪行者笔记简" charset="0"/>
              </a:rPr>
              <a:t>（）填写图片路径</a:t>
            </a:r>
            <a:endParaRPr lang="zh-CN" altLang="en-US" sz="3200">
              <a:solidFill>
                <a:srgbClr val="C00000"/>
              </a:solidFill>
              <a:latin typeface="汉仪行者笔记简" charset="0"/>
              <a:cs typeface="汉仪行者笔记简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718560" y="204470"/>
            <a:ext cx="572008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行者笔记简" charset="0"/>
                <a:ea typeface="汉仪行者笔记简" charset="0"/>
              </a:rPr>
              <a:t>画笔的控制</a:t>
            </a:r>
            <a:endParaRPr lang="zh-CN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行者笔记简" charset="0"/>
              <a:ea typeface="汉仪行者笔记简" charset="0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841375" y="3678555"/>
            <a:ext cx="323723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000" b="1">
                <a:ln w="9525">
                  <a:solidFill>
                    <a:schemeClr val="dk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行者笔记简" charset="0"/>
                <a:cs typeface="汉仪行者笔记简" charset="0"/>
              </a:rPr>
              <a:t>2</a:t>
            </a:r>
            <a:r>
              <a:rPr lang="zh-CN" altLang="en-US" sz="4000" b="1">
                <a:ln w="9525">
                  <a:solidFill>
                    <a:schemeClr val="dk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行者笔记简" charset="0"/>
                <a:cs typeface="汉仪行者笔记简" charset="0"/>
              </a:rPr>
              <a:t>、画笔颜色：</a:t>
            </a:r>
            <a:endParaRPr lang="zh-CN" altLang="en-US" sz="4000" b="1">
              <a:ln w="9525">
                <a:solidFill>
                  <a:schemeClr val="dk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汉仪行者笔记简" charset="0"/>
              <a:cs typeface="汉仪行者笔记简" charset="0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41375" y="1403350"/>
            <a:ext cx="323723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000" b="1">
                <a:ln w="9525">
                  <a:solidFill>
                    <a:schemeClr val="dk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行者笔记简" charset="0"/>
                <a:cs typeface="汉仪行者笔记简" charset="0"/>
              </a:rPr>
              <a:t>1</a:t>
            </a:r>
            <a:r>
              <a:rPr lang="zh-CN" altLang="en-US" sz="4000" b="1">
                <a:ln w="9525">
                  <a:solidFill>
                    <a:schemeClr val="dk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行者笔记简" charset="0"/>
                <a:cs typeface="汉仪行者笔记简" charset="0"/>
              </a:rPr>
              <a:t>、填充颜色：</a:t>
            </a:r>
            <a:endParaRPr lang="zh-CN" altLang="en-US" sz="4000" b="1">
              <a:ln w="9525">
                <a:solidFill>
                  <a:schemeClr val="dk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汉仪行者笔记简" charset="0"/>
              <a:cs typeface="汉仪行者笔记简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8605" y="2110105"/>
            <a:ext cx="75742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turtle.fillcolor()	</a:t>
            </a:r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参数为字符串型</a:t>
            </a:r>
            <a:endParaRPr lang="zh-CN" altLang="en-US" sz="32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turtle.begin_fill()	</a:t>
            </a:r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准备开始填充</a:t>
            </a:r>
            <a:endParaRPr lang="zh-CN" altLang="en-US" sz="32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turtle.end_fill()		</a:t>
            </a:r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填充完成</a:t>
            </a:r>
            <a:endParaRPr lang="zh-CN" altLang="en-US" sz="32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78605" y="4385310"/>
            <a:ext cx="68433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  <a:sym typeface="+mn-ea"/>
              </a:rPr>
              <a:t>turtle.color()</a:t>
            </a:r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  <a:sym typeface="+mn-ea"/>
              </a:rPr>
              <a:t>两个参数，第一个参数为笔的颜</a:t>
            </a:r>
            <a:endParaRPr lang="zh-CN" altLang="en-US" sz="3200">
              <a:solidFill>
                <a:srgbClr val="FF0000"/>
              </a:solidFill>
              <a:latin typeface="汉仪行者笔记简" charset="0"/>
              <a:cs typeface="汉仪行者笔记简" charset="0"/>
              <a:sym typeface="+mn-ea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  <a:sym typeface="+mn-ea"/>
              </a:rPr>
              <a:t>色，第二个参数为填充颜色</a:t>
            </a:r>
            <a:endParaRPr lang="zh-CN" altLang="en-US" sz="3200">
              <a:solidFill>
                <a:srgbClr val="FF0000"/>
              </a:solidFill>
              <a:latin typeface="汉仪行者笔记简" charset="0"/>
              <a:cs typeface="汉仪行者笔记简" charset="0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718560" y="204470"/>
            <a:ext cx="611759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行者笔记简" charset="0"/>
                <a:ea typeface="汉仪行者笔记简" charset="0"/>
              </a:rPr>
              <a:t>画笔的控制</a:t>
            </a:r>
            <a:endParaRPr lang="zh-CN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行者笔记简" charset="0"/>
              <a:ea typeface="汉仪行者笔记简" charset="0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636905" y="1527175"/>
            <a:ext cx="465455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000" b="1">
                <a:ln w="9525">
                  <a:solidFill>
                    <a:schemeClr val="dk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行者笔记简" charset="0"/>
                <a:cs typeface="汉仪行者笔记简" charset="0"/>
              </a:rPr>
              <a:t>3</a:t>
            </a:r>
            <a:r>
              <a:rPr lang="zh-CN" altLang="en-US" sz="4000" b="1">
                <a:ln w="9525">
                  <a:solidFill>
                    <a:schemeClr val="dk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行者笔记简" charset="0"/>
                <a:cs typeface="汉仪行者笔记简" charset="0"/>
              </a:rPr>
              <a:t>、是否在填充状态：</a:t>
            </a:r>
            <a:endParaRPr lang="zh-CN" altLang="en-US" sz="4000" b="1">
              <a:ln w="9525">
                <a:solidFill>
                  <a:schemeClr val="dk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汉仪行者笔记简" charset="0"/>
              <a:cs typeface="汉仪行者笔记简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8245" y="2271395"/>
            <a:ext cx="9041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turtle.filling()	</a:t>
            </a:r>
            <a:r>
              <a:rPr lang="zh-CN" altLang="en-US" sz="40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返回值为</a:t>
            </a:r>
            <a:r>
              <a:rPr lang="en-US" altLang="zh-CN" sz="40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True</a:t>
            </a:r>
            <a:r>
              <a:rPr lang="zh-CN" altLang="en-US" sz="40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或</a:t>
            </a:r>
            <a:r>
              <a:rPr lang="en-US" altLang="zh-CN" sz="40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False</a:t>
            </a:r>
            <a:endParaRPr lang="en-US" altLang="zh-CN" sz="40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481330" y="3709670"/>
            <a:ext cx="3237230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000" b="1">
                <a:ln w="9525">
                  <a:solidFill>
                    <a:schemeClr val="dk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行者笔记简" charset="0"/>
                <a:cs typeface="汉仪行者笔记简" charset="0"/>
              </a:rPr>
              <a:t>4</a:t>
            </a:r>
            <a:r>
              <a:rPr lang="zh-CN" altLang="en-US" sz="4000" b="1">
                <a:ln w="9525">
                  <a:solidFill>
                    <a:schemeClr val="dk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行者笔记简" charset="0"/>
                <a:cs typeface="汉仪行者笔记简" charset="0"/>
              </a:rPr>
              <a:t>、隐藏画笔：</a:t>
            </a:r>
            <a:endParaRPr lang="zh-CN" altLang="en-US" sz="4000" b="1">
              <a:ln w="9525">
                <a:solidFill>
                  <a:schemeClr val="dk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汉仪行者笔记简" charset="0"/>
              <a:cs typeface="汉仪行者笔记简" charset="0"/>
            </a:endParaRPr>
          </a:p>
          <a:p>
            <a:pPr algn="ctr"/>
            <a:r>
              <a:rPr lang="en-US" altLang="zh-CN" sz="4000" b="1">
                <a:ln w="9525">
                  <a:solidFill>
                    <a:schemeClr val="dk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行者笔记简" charset="0"/>
                <a:cs typeface="汉仪行者笔记简" charset="0"/>
              </a:rPr>
              <a:t>    </a:t>
            </a:r>
            <a:endParaRPr lang="en-US" altLang="zh-CN" sz="4000" b="1">
              <a:ln w="9525">
                <a:solidFill>
                  <a:schemeClr val="dk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汉仪行者笔记简" charset="0"/>
              <a:cs typeface="汉仪行者笔记简" charset="0"/>
            </a:endParaRPr>
          </a:p>
          <a:p>
            <a:pPr algn="ctr"/>
            <a:r>
              <a:rPr lang="en-US" altLang="zh-CN" sz="4000" b="1">
                <a:ln w="9525">
                  <a:solidFill>
                    <a:schemeClr val="dk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行者笔记简" charset="0"/>
                <a:cs typeface="汉仪行者笔记简" charset="0"/>
              </a:rPr>
              <a:t>   </a:t>
            </a:r>
            <a:r>
              <a:rPr lang="zh-CN" altLang="en-US" sz="4000" b="1">
                <a:ln w="9525">
                  <a:solidFill>
                    <a:schemeClr val="dk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行者笔记简" charset="0"/>
                <a:cs typeface="汉仪行者笔记简" charset="0"/>
              </a:rPr>
              <a:t>显示画笔：</a:t>
            </a:r>
            <a:endParaRPr lang="zh-CN" altLang="en-US" sz="4000" b="1">
              <a:ln w="9525">
                <a:solidFill>
                  <a:schemeClr val="dk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汉仪行者笔记简" charset="0"/>
              <a:cs typeface="汉仪行者笔记简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18560" y="3709670"/>
            <a:ext cx="61220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turtle.hideturtle()</a:t>
            </a:r>
            <a:endParaRPr lang="en-US" altLang="zh-CN" sz="40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18560" y="4940935"/>
            <a:ext cx="5998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turtle.showturtle()</a:t>
            </a:r>
            <a:endParaRPr lang="en-US" altLang="zh-CN" sz="40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718560" y="204470"/>
            <a:ext cx="610362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行者笔记简" charset="0"/>
                <a:ea typeface="汉仪行者笔记简" charset="0"/>
              </a:rPr>
              <a:t>画笔的移动</a:t>
            </a:r>
            <a:endParaRPr lang="zh-CN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行者笔记简" charset="0"/>
              <a:ea typeface="汉仪行者笔记简" charset="0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41375" y="1403350"/>
            <a:ext cx="521335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1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、获取当前画笔位置：</a:t>
            </a:r>
            <a:endParaRPr lang="zh-CN" altLang="en-US"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汉仪行者笔记简" charset="0"/>
              <a:cs typeface="汉仪行者笔记简" charset="0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41375" y="3654425"/>
            <a:ext cx="3068320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r"/>
            <a:r>
              <a:rPr lang="en-US" altLang="zh-CN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2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、前进</a:t>
            </a:r>
            <a:r>
              <a:rPr lang="en-US" altLang="zh-CN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x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步：</a:t>
            </a:r>
            <a:endParaRPr lang="zh-CN" altLang="en-US"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汉仪行者笔记简" charset="0"/>
              <a:cs typeface="汉仪行者笔记简" charset="0"/>
            </a:endParaRPr>
          </a:p>
          <a:p>
            <a:pPr algn="r"/>
            <a:endParaRPr lang="zh-CN" altLang="en-US"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汉仪行者笔记简" charset="0"/>
              <a:cs typeface="汉仪行者笔记简" charset="0"/>
            </a:endParaRPr>
          </a:p>
          <a:p>
            <a:pPr algn="r"/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后退</a:t>
            </a:r>
            <a:r>
              <a:rPr lang="en-US" altLang="zh-CN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x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步：</a:t>
            </a:r>
            <a:endParaRPr lang="zh-CN" altLang="en-US"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汉仪行者笔记简" charset="0"/>
              <a:cs typeface="汉仪行者笔记简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18560" y="2294890"/>
            <a:ext cx="75044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turtle.position()</a:t>
            </a:r>
            <a:r>
              <a:rPr lang="zh-CN" altLang="en-US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刚开始调用会初始化一个</a:t>
            </a:r>
            <a:r>
              <a:rPr lang="en-US" altLang="zh-CN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tk</a:t>
            </a:r>
            <a:r>
              <a:rPr lang="zh-CN" altLang="en-US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，坐标初始值，如</a:t>
            </a:r>
            <a:r>
              <a:rPr lang="en-US" altLang="zh-CN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(0.00</a:t>
            </a:r>
            <a:r>
              <a:rPr lang="zh-CN" altLang="en-US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，</a:t>
            </a:r>
            <a:r>
              <a:rPr lang="en-US" altLang="zh-CN" sz="28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0.00)</a:t>
            </a:r>
            <a:endParaRPr lang="en-US" altLang="zh-CN" sz="28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84980" y="3654425"/>
            <a:ext cx="52965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turtle.forward()</a:t>
            </a:r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或</a:t>
            </a:r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turtle.fd()</a:t>
            </a:r>
            <a:endParaRPr lang="en-US" altLang="zh-CN" sz="32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84980" y="4730750"/>
            <a:ext cx="52965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turtle.backward()</a:t>
            </a:r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或</a:t>
            </a:r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turtle.bk()</a:t>
            </a:r>
            <a:endParaRPr lang="en-US" altLang="zh-CN" sz="32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718560" y="204470"/>
            <a:ext cx="616013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行者笔记简" charset="0"/>
                <a:ea typeface="汉仪行者笔记简" charset="0"/>
              </a:rPr>
              <a:t>画笔的移动</a:t>
            </a:r>
            <a:endParaRPr lang="zh-CN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行者笔记简" charset="0"/>
              <a:ea typeface="汉仪行者笔记简" charset="0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756285" y="3402330"/>
            <a:ext cx="3663950" cy="13220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r"/>
            <a:r>
              <a:rPr lang="en-US" altLang="zh-CN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4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、设置</a:t>
            </a:r>
            <a:r>
              <a:rPr lang="en-US" altLang="zh-CN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x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坐标：</a:t>
            </a:r>
            <a:endParaRPr lang="zh-CN" altLang="en-US"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汉仪行者笔记简" charset="0"/>
              <a:cs typeface="汉仪行者笔记简" charset="0"/>
            </a:endParaRPr>
          </a:p>
          <a:p>
            <a:pPr algn="r"/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设置</a:t>
            </a:r>
            <a:r>
              <a:rPr lang="en-US" altLang="zh-CN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y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坐标：</a:t>
            </a:r>
            <a:endParaRPr lang="zh-CN" altLang="en-US"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汉仪行者笔记简" charset="0"/>
              <a:cs typeface="汉仪行者笔记简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97550" y="3393440"/>
            <a:ext cx="3677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turtle.setx()</a:t>
            </a:r>
            <a:endParaRPr lang="en-US" altLang="zh-CN" sz="32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97550" y="3977005"/>
            <a:ext cx="3521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turtle.sety()</a:t>
            </a:r>
            <a:endParaRPr lang="en-US" altLang="zh-CN" sz="32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756285" y="5337810"/>
            <a:ext cx="366395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5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、返回原点：</a:t>
            </a:r>
            <a:endParaRPr lang="zh-CN" altLang="en-US"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汉仪行者笔记简" charset="0"/>
              <a:cs typeface="汉仪行者笔记简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05325" y="5460365"/>
            <a:ext cx="6701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turtle.home()	</a:t>
            </a:r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箭头方向为</a:t>
            </a:r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0</a:t>
            </a:r>
            <a:endParaRPr lang="en-US" altLang="zh-CN" sz="32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841375" y="1403350"/>
            <a:ext cx="481330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3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、直接去</a:t>
            </a:r>
            <a:r>
              <a:rPr lang="en-US" altLang="zh-CN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(x,y)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位置：</a:t>
            </a:r>
            <a:endParaRPr lang="zh-CN" altLang="en-US"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汉仪行者笔记简" charset="0"/>
              <a:cs typeface="汉仪行者笔记简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82640" y="1403350"/>
            <a:ext cx="5196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turtle.goto(x,y)</a:t>
            </a:r>
            <a:endParaRPr lang="en-US" altLang="zh-CN" sz="32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turtle.setpos(x,y)</a:t>
            </a:r>
            <a:endParaRPr lang="en-US" altLang="zh-CN" sz="32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turtle.setposition(x,y)</a:t>
            </a:r>
            <a:endParaRPr lang="en-US" altLang="zh-CN" sz="32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74315" y="204470"/>
            <a:ext cx="664337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行者笔记简" charset="0"/>
                <a:ea typeface="汉仪行者笔记简" charset="0"/>
              </a:rPr>
              <a:t>画笔的角度</a:t>
            </a:r>
            <a:endParaRPr lang="zh-CN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行者笔记简" charset="0"/>
              <a:ea typeface="汉仪行者笔记简" charset="0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614680" y="1659255"/>
            <a:ext cx="580961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 1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、获取当前箭头角度：</a:t>
            </a:r>
            <a:endParaRPr lang="zh-CN" altLang="en-US"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汉仪行者笔记简" charset="0"/>
              <a:cs typeface="汉仪行者笔记简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28670" y="2804795"/>
            <a:ext cx="648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turtle.heading()	</a:t>
            </a:r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一开始为</a:t>
            </a:r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0</a:t>
            </a:r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度</a:t>
            </a:r>
            <a:endParaRPr lang="zh-CN" altLang="en-US" sz="32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614680" y="3632200"/>
            <a:ext cx="306832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2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汉仪行者笔记简" charset="0"/>
                <a:cs typeface="汉仪行者笔记简" charset="0"/>
              </a:rPr>
              <a:t>、左转：</a:t>
            </a:r>
            <a:endParaRPr lang="zh-CN" altLang="en-US"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汉仪行者笔记简" charset="0"/>
              <a:cs typeface="汉仪行者笔记简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28670" y="4338955"/>
            <a:ext cx="75761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turtle.left()</a:t>
            </a:r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或</a:t>
            </a:r>
            <a:r>
              <a:rPr lang="en-US" altLang="zh-CN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turtle.lt()	</a:t>
            </a:r>
            <a:r>
              <a:rPr lang="zh-CN" altLang="en-US" sz="3200">
                <a:solidFill>
                  <a:srgbClr val="FF0000"/>
                </a:solidFill>
                <a:latin typeface="汉仪行者笔记简" charset="0"/>
                <a:cs typeface="汉仪行者笔记简" charset="0"/>
              </a:rPr>
              <a:t>括号内填角度，沿箭头方向左转</a:t>
            </a:r>
            <a:endParaRPr lang="zh-CN" altLang="en-US" sz="3200">
              <a:solidFill>
                <a:srgbClr val="FF0000"/>
              </a:solidFill>
              <a:latin typeface="汉仪行者笔记简" charset="0"/>
              <a:cs typeface="汉仪行者笔记简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8*i*1"/>
  <p:tag name="KSO_WM_BEAUTIFY_FLAG" val="#wm#"/>
  <p:tag name="KSO_WM_TAG_VERSION" val="1.0"/>
  <p:tag name="KSO_WM_CHIP_GROUPID" val="618de18e24ff74e2beea8c07"/>
  <p:tag name="KSO_WM_CHIP_XID" val="618e0b875268663be8862743"/>
  <p:tag name="KSO_WM_UNIT_DEC_AREA_ID" val="695086af97db4d9d90cb3f8ced86bda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ffe75cc43bb4f4aa26dd61e2416d166"/>
</p:tagLst>
</file>

<file path=ppt/tags/tag10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6*i*1"/>
  <p:tag name="KSO_WM_BEAUTIFY_FLAG" val="#wm#"/>
  <p:tag name="KSO_WM_TAG_VERSION" val="1.0"/>
  <p:tag name="KSO_WM_CHIP_GROUPID" val="618de18e24ff74e2beea8c07"/>
  <p:tag name="KSO_WM_CHIP_XID" val="618e0b875268663be886273f"/>
  <p:tag name="KSO_WM_UNIT_DEC_AREA_ID" val="155b6f1b4853482e89d4bfeaa2d2ae1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070766da4854266ab6a0d593b3ebf44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7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1.xml><?xml version="1.0" encoding="utf-8"?>
<p:tagLst xmlns:p="http://schemas.openxmlformats.org/presentationml/2006/main">
  <p:tag name="KSO_WM_SLIDE_BACKGROUND_TYPE" val="leftRight"/>
</p:tagLst>
</file>

<file path=ppt/tags/tag102.xml><?xml version="1.0" encoding="utf-8"?>
<p:tagLst xmlns:p="http://schemas.openxmlformats.org/presentationml/2006/main">
  <p:tag name="KSO_WM_SLIDE_BACKGROUND_TYPE" val="leftRight"/>
</p:tagLst>
</file>

<file path=ppt/tags/tag103.xml><?xml version="1.0" encoding="utf-8"?>
<p:tagLst xmlns:p="http://schemas.openxmlformats.org/presentationml/2006/main">
  <p:tag name="KSO_WM_SLIDE_BACKGROUND_TYPE" val="leftRight"/>
</p:tagLst>
</file>

<file path=ppt/tags/tag104.xml><?xml version="1.0" encoding="utf-8"?>
<p:tagLst xmlns:p="http://schemas.openxmlformats.org/presentationml/2006/main">
  <p:tag name="KSO_WM_SLIDE_BACKGROUND_TYPE" val="leftRight"/>
</p:tagLst>
</file>

<file path=ppt/tags/tag105.xml><?xml version="1.0" encoding="utf-8"?>
<p:tagLst xmlns:p="http://schemas.openxmlformats.org/presentationml/2006/main">
  <p:tag name="KSO_WM_SLIDE_BACKGROUND_TYPE" val="leftRight"/>
</p:tagLst>
</file>

<file path=ppt/tags/tag106.xml><?xml version="1.0" encoding="utf-8"?>
<p:tagLst xmlns:p="http://schemas.openxmlformats.org/presentationml/2006/main">
  <p:tag name="KSO_WM_SLIDE_BACKGROUND_TYPE" val="leftRight"/>
</p:tagLst>
</file>

<file path=ppt/tags/tag107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1b9f4581b0a24e9686c6a4cf3f60816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50694157fc24051bfb7affd41ef71f4"/>
  <p:tag name="KSO_WM_SLIDE_BACKGROUND_TYPE" val="topBottom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SLIDE_BACKGROUND_TYPE" val="topBottom"/>
</p:tagLst>
</file>

<file path=ppt/tags/tag11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5ddbb66a538e487bb74d046fef8983a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6d46d9c135d42ae8e9f86a07abd4d80"/>
</p:tagLst>
</file>

<file path=ppt/tags/tag110.xml><?xml version="1.0" encoding="utf-8"?>
<p:tagLst xmlns:p="http://schemas.openxmlformats.org/presentationml/2006/main">
  <p:tag name="KSO_WM_SLIDE_BACKGROUND_TYPE" val="topBottom"/>
</p:tagLst>
</file>

<file path=ppt/tags/tag111.xml><?xml version="1.0" encoding="utf-8"?>
<p:tagLst xmlns:p="http://schemas.openxmlformats.org/presentationml/2006/main">
  <p:tag name="KSO_WM_SLIDE_BACKGROUND_TYPE" val="topBottom"/>
</p:tagLst>
</file>

<file path=ppt/tags/tag112.xml><?xml version="1.0" encoding="utf-8"?>
<p:tagLst xmlns:p="http://schemas.openxmlformats.org/presentationml/2006/main">
  <p:tag name="KSO_WM_SLIDE_BACKGROUND_TYPE" val="topBottom"/>
</p:tagLst>
</file>

<file path=ppt/tags/tag113.xml><?xml version="1.0" encoding="utf-8"?>
<p:tagLst xmlns:p="http://schemas.openxmlformats.org/presentationml/2006/main">
  <p:tag name="KSO_WM_SLIDE_BACKGROUND_TYPE" val="topBottom"/>
</p:tagLst>
</file>

<file path=ppt/tags/tag114.xml><?xml version="1.0" encoding="utf-8"?>
<p:tagLst xmlns:p="http://schemas.openxmlformats.org/presentationml/2006/main">
  <p:tag name="KSO_WM_SLIDE_BACKGROUND_TYPE" val="topBottom"/>
</p:tagLst>
</file>

<file path=ppt/tags/tag115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8cdd300f8e4d4657aa3d42694b9db19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3ff7937a5fc41a8a70fbb1c503b0db7"/>
  <p:tag name="KSO_WM_SLIDE_BACKGROUND_TYPE" val="bottomTop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9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7.xml><?xml version="1.0" encoding="utf-8"?>
<p:tagLst xmlns:p="http://schemas.openxmlformats.org/presentationml/2006/main">
  <p:tag name="KSO_WM_SLIDE_BACKGROUND_TYPE" val="bottomTop"/>
</p:tagLst>
</file>

<file path=ppt/tags/tag118.xml><?xml version="1.0" encoding="utf-8"?>
<p:tagLst xmlns:p="http://schemas.openxmlformats.org/presentationml/2006/main">
  <p:tag name="KSO_WM_SLIDE_BACKGROUND_TYPE" val="bottomTop"/>
</p:tagLst>
</file>

<file path=ppt/tags/tag119.xml><?xml version="1.0" encoding="utf-8"?>
<p:tagLst xmlns:p="http://schemas.openxmlformats.org/presentationml/2006/main">
  <p:tag name="KSO_WM_SLIDE_BACKGROUND_TYPE" val="bottomTop"/>
</p:tagLst>
</file>

<file path=ppt/tags/tag12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5ddbb66a538e487bb74d046fef8983a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6d46d9c135d42ae8e9f86a07abd4d80"/>
</p:tagLst>
</file>

<file path=ppt/tags/tag120.xml><?xml version="1.0" encoding="utf-8"?>
<p:tagLst xmlns:p="http://schemas.openxmlformats.org/presentationml/2006/main">
  <p:tag name="KSO_WM_SLIDE_BACKGROUND_TYPE" val="bottomTop"/>
</p:tagLst>
</file>

<file path=ppt/tags/tag121.xml><?xml version="1.0" encoding="utf-8"?>
<p:tagLst xmlns:p="http://schemas.openxmlformats.org/presentationml/2006/main">
  <p:tag name="KSO_WM_SLIDE_BACKGROUND_TYPE" val="bottomTop"/>
</p:tagLst>
</file>

<file path=ppt/tags/tag122.xml><?xml version="1.0" encoding="utf-8"?>
<p:tagLst xmlns:p="http://schemas.openxmlformats.org/presentationml/2006/main">
  <p:tag name="KSO_WM_SLIDE_BACKGROUND_TYPE" val="bottomTop"/>
</p:tagLst>
</file>

<file path=ppt/tags/tag123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acd8d6655a4749aab7fb74b5a8538c0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facde16898954663acbb6383fb81f222"/>
  <p:tag name="KSO_WM_SLIDE_BACKGROUND_TYPE" val="navigation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a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SLIDE_BACKGROUND_TYPE" val="navigation"/>
</p:tagLst>
</file>

<file path=ppt/tags/tag126.xml><?xml version="1.0" encoding="utf-8"?>
<p:tagLst xmlns:p="http://schemas.openxmlformats.org/presentationml/2006/main">
  <p:tag name="KSO_WM_SLIDE_BACKGROUND_TYPE" val="navigation"/>
</p:tagLst>
</file>

<file path=ppt/tags/tag127.xml><?xml version="1.0" encoding="utf-8"?>
<p:tagLst xmlns:p="http://schemas.openxmlformats.org/presentationml/2006/main">
  <p:tag name="KSO_WM_SLIDE_BACKGROUND_TYPE" val="navigation"/>
</p:tagLst>
</file>

<file path=ppt/tags/tag128.xml><?xml version="1.0" encoding="utf-8"?>
<p:tagLst xmlns:p="http://schemas.openxmlformats.org/presentationml/2006/main">
  <p:tag name="KSO_WM_SLIDE_BACKGROUND_TYPE" val="navigation"/>
</p:tagLst>
</file>

<file path=ppt/tags/tag129.xml><?xml version="1.0" encoding="utf-8"?>
<p:tagLst xmlns:p="http://schemas.openxmlformats.org/presentationml/2006/main">
  <p:tag name="KSO_WM_SLIDE_BACKGROUND_TYPE" val="navigation"/>
</p:tagLst>
</file>

<file path=ppt/tags/tag13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5ddbb66a538e487bb74d046fef8983a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6d46d9c135d42ae8e9f86a07abd4d80"/>
</p:tagLst>
</file>

<file path=ppt/tags/tag130.xml><?xml version="1.0" encoding="utf-8"?>
<p:tagLst xmlns:p="http://schemas.openxmlformats.org/presentationml/2006/main">
  <p:tag name="KSO_WM_SLIDE_BACKGROUND_TYPE" val="navigation"/>
</p:tagLst>
</file>

<file path=ppt/tags/tag131.xml><?xml version="1.0" encoding="utf-8"?>
<p:tagLst xmlns:p="http://schemas.openxmlformats.org/presentationml/2006/main">
  <p:tag name="KSO_WM_SLIDE_BACKGROUND_TYPE" val="navigation"/>
</p:tagLst>
</file>

<file path=ppt/tags/tag132.xml><?xml version="1.0" encoding="utf-8"?>
<p:tagLst xmlns:p="http://schemas.openxmlformats.org/presentationml/2006/main">
  <p:tag name="KSO_WM_SLIDE_BACKGROUND_TYPE" val="navigation"/>
</p:tagLst>
</file>

<file path=ppt/tags/tag133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573df81636894a5c8eceb55af9d0457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85c7311aced440c86a6420a7d7b7f9b"/>
  <p:tag name="KSO_WM_SLIDE_BACKGROUND_TYPE" val="belt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5.xml><?xml version="1.0" encoding="utf-8"?>
<p:tagLst xmlns:p="http://schemas.openxmlformats.org/presentationml/2006/main">
  <p:tag name="KSO_WM_SLIDE_BACKGROUND_TYPE" val="belt"/>
</p:tagLst>
</file>

<file path=ppt/tags/tag136.xml><?xml version="1.0" encoding="utf-8"?>
<p:tagLst xmlns:p="http://schemas.openxmlformats.org/presentationml/2006/main">
  <p:tag name="KSO_WM_SLIDE_BACKGROUND_TYPE" val="belt"/>
</p:tagLst>
</file>

<file path=ppt/tags/tag137.xml><?xml version="1.0" encoding="utf-8"?>
<p:tagLst xmlns:p="http://schemas.openxmlformats.org/presentationml/2006/main">
  <p:tag name="KSO_WM_SLIDE_BACKGROUND_TYPE" val="belt"/>
</p:tagLst>
</file>

<file path=ppt/tags/tag138.xml><?xml version="1.0" encoding="utf-8"?>
<p:tagLst xmlns:p="http://schemas.openxmlformats.org/presentationml/2006/main">
  <p:tag name="KSO_WM_SLIDE_BACKGROUND_TYPE" val="belt"/>
</p:tagLst>
</file>

<file path=ppt/tags/tag139.xml><?xml version="1.0" encoding="utf-8"?>
<p:tagLst xmlns:p="http://schemas.openxmlformats.org/presentationml/2006/main">
  <p:tag name="KSO_WM_SLIDE_BACKGROUND_TYPE" val="belt"/>
</p:tagLst>
</file>

<file path=ppt/tags/tag14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10*i*1"/>
  <p:tag name="KSO_WM_BEAUTIFY_FLAG" val="#wm#"/>
  <p:tag name="KSO_WM_TAG_VERSION" val="1.0"/>
  <p:tag name="KSO_WM_CHIP_GROUPID" val="618de18e24ff74e2beea8c07"/>
  <p:tag name="KSO_WM_CHIP_XID" val="618e0b875268663be8862740"/>
  <p:tag name="KSO_WM_UNIT_DEC_AREA_ID" val="43cde8d19f654aee8ecdeeca0e8226a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a890a27e7d34e1a91c7c1d7cad97030"/>
</p:tagLst>
</file>

<file path=ppt/tags/tag140.xml><?xml version="1.0" encoding="utf-8"?>
<p:tagLst xmlns:p="http://schemas.openxmlformats.org/presentationml/2006/main">
  <p:tag name="KSO_WM_TEMPLATE_CATEGORY" val="custom"/>
  <p:tag name="KSO_WM_TEMPLATE_INDEX" val="20220983"/>
</p:tagLst>
</file>

<file path=ppt/tags/tag141.xml><?xml version="1.0" encoding="utf-8"?>
<p:tagLst xmlns:p="http://schemas.openxmlformats.org/presentationml/2006/main">
  <p:tag name="KSO_WM_TEMPLATE_CATEGORY" val="custom"/>
  <p:tag name="KSO_WM_TEMPLATE_INDEX" val="20220983"/>
</p:tagLst>
</file>

<file path=ppt/tags/tag14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0983"/>
  <p:tag name="KSO_WM_CHIP_COLORING" val="1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PRESET_TEXT" val="年终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83_1*a*1"/>
  <p:tag name="KSO_WM_TEMPLATE_CATEGORY" val="custom"/>
  <p:tag name="KSO_WM_TEMPLATE_INDEX" val="20220983"/>
  <p:tag name="KSO_WM_UNIT_LAYERLEVEL" val="1"/>
  <p:tag name="KSO_WM_TAG_VERSION" val="1.0"/>
  <p:tag name="KSO_WM_BEAUTIFY_FLAG" val="#wm#"/>
  <p:tag name="KSO_WM_UNIT_BLOCK" val="0"/>
  <p:tag name="KSO_WM_UNIT_DEC_AREA_ID" val="41759af8a739449889b524bd10d39785"/>
  <p:tag name="KSO_WM_UNIT_DEFAULT_FONT" val="66;80;2"/>
  <p:tag name="KSO_WM_CHIP_GROUPID" val="612df728eaa89fd2fb383605"/>
  <p:tag name="KSO_WM_CHIP_XID" val="612df728eaa89fd2fb383606"/>
  <p:tag name="KSO_WM_CHIP_FILLAREA_FILL_RULE" val="{&quot;fill_align&quot;:&quot;lm&quot;,&quot;fill_mode&quot;:&quot;fix&quot;,&quot;sacle_strategy&quot;:&quot;smart&quot;}"/>
  <p:tag name="KSO_WM_ASSEMBLE_CHIP_INDEX" val="0ecbcde5d0a444fbadd4a536a24657c9"/>
  <p:tag name="KSO_WM_UNIT_TEXT_FILL_FORE_SCHEMECOLOR_INDEX_BRIGHTNESS" val="0.15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0983_1*i*1"/>
  <p:tag name="KSO_WM_TEMPLATE_CATEGORY" val="custom"/>
  <p:tag name="KSO_WM_TEMPLATE_INDEX" val="20220983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8a3d0d651fe4ffe88ff808d027182c0"/>
  <p:tag name="KSO_WM_UNIT_DECORATE_INFO" val="{&quot;DecorateInfoH&quot;:{&quot;IsAbs&quot;:true},&quot;DecorateInfoW&quot;:{&quot;IsAbs&quot;:false},&quot;DecorateInfoX&quot;:{&quot;IsAbs&quot;:true,&quot;Pos&quot;:0},&quot;DecorateInfoY&quot;:{&quot;IsAbs&quot;:true,&quot;Pos&quot;:0},&quot;ReferentInfo&quot;:{&quot;Id&quot;:&quot;41759af8a739449889b524bd10d39785&quot;,&quot;X&quot;:{&quot;Pos&quot;:0},&quot;Y&quot;:{&quot;Pos&quot;:2}},&quot;whChangeMode&quot;:0}"/>
  <p:tag name="KSO_WM_CHIP_GROUPID" val="612df728eaa89fd2fb383605"/>
  <p:tag name="KSO_WM_CHIP_XID" val="612df728eaa89fd2fb383606"/>
  <p:tag name="KSO_WM_CHIP_FILLAREA_FILL_RULE" val="{&quot;fill_align&quot;:&quot;lm&quot;,&quot;fill_mode&quot;:&quot;fix&quot;,&quot;sacle_strategy&quot;:&quot;smart&quot;}"/>
  <p:tag name="KSO_WM_UNIT_DEC_SUPPORTCHANGEPIC" val="0"/>
  <p:tag name="KSO_WM_UNIT_DEC_CHANGEPICRESERVED" val="0"/>
  <p:tag name="KSO_WM_ASSEMBLE_CHIP_INDEX" val="0ecbcde5d0a444fbadd4a536a24657c9"/>
  <p:tag name="KSO_WM_UNIT_LINE_FORE_SCHEMECOLOR_INDEX_BRIGHTNESS" val="0"/>
  <p:tag name="KSO_WM_UNIT_LINE_FORE_SCHEMECOLOR_INDEX" val="5"/>
  <p:tag name="KSO_WM_UNIT_LINE_FILL_TYPE" val="2"/>
</p:tagLst>
</file>

<file path=ppt/tags/tag145.xml><?xml version="1.0" encoding="utf-8"?>
<p:tagLst xmlns:p="http://schemas.openxmlformats.org/presentationml/2006/main">
  <p:tag name="KSO_WM_UNIT_SUBTYPE" val="d"/>
  <p:tag name="KSO_WM_UNIT_PRESET_TEXT" val="演讲人姓名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0983_1*f*1"/>
  <p:tag name="KSO_WM_TEMPLATE_CATEGORY" val="custom"/>
  <p:tag name="KSO_WM_TEMPLATE_INDEX" val="20220983"/>
  <p:tag name="KSO_WM_UNIT_LAYERLEVEL" val="1"/>
  <p:tag name="KSO_WM_TAG_VERSION" val="1.0"/>
  <p:tag name="KSO_WM_BEAUTIFY_FLAG" val="#wm#"/>
  <p:tag name="KSO_WM_UNIT_BLOCK" val="0"/>
  <p:tag name="KSO_WM_UNIT_DEC_AREA_ID" val="0793c83e46ca4df19f382a279bb7880a"/>
  <p:tag name="KSO_WM_UNIT_DEFAULT_FONT" val="14;18;2"/>
  <p:tag name="KSO_WM_CHIP_GROUPID" val="612df728eaa89fd2fb383605"/>
  <p:tag name="KSO_WM_CHIP_XID" val="612df728eaa89fd2fb383606"/>
  <p:tag name="KSO_WM_CHIP_FILLAREA_FILL_RULE" val="{&quot;fill_align&quot;:&quot;lm&quot;,&quot;fill_mode&quot;:&quot;fix&quot;,&quot;sacle_strategy&quot;:&quot;smart&quot;}"/>
  <p:tag name="KSO_WM_ASSEMBLE_CHIP_INDEX" val="0ecbcde5d0a444fbadd4a536a24657c9"/>
  <p:tag name="KSO_WM_UNIT_TEXT_FILL_FORE_SCHEMECOLOR_INDEX_BRIGHTNESS" val="0.15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SLIDE_ID" val="custom20220983_1"/>
  <p:tag name="KSO_WM_TEMPLATE_SUBCATEGORY" val="21"/>
  <p:tag name="KSO_WM_TEMPLATE_MASTER_TYPE" val="1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0983"/>
  <p:tag name="KSO_WM_SLIDE_LAYOUT" val="a_b_f"/>
  <p:tag name="KSO_WM_SLIDE_LAYOUT_CNT" val="1_1_2"/>
  <p:tag name="KSO_WM_CHIP_INFOS" val="{&quot;type&quot;:0,&quot;layout_type&quot;:&quot;1_NF_RC&quot;,&quot;layout_feature&quot;:1,&quot;aspect_ratio&quot;:&quot;16:9&quot;,&quot;same_font_size&quot;:false,&quot;diagram&quot;:{&quot;type&quot;:[],&quot;direction&quot;:0,&quot;isSupportDecBetweenItems&quot;:false},&quot;tags&quot;:{&quot;style&quot;:[&quot;全选&quot;,&quot;商务&quot;,&quot;简约&quot;,&quot;文艺清新&quot;,&quot;中国风&quot;,&quot;卡通&quot;,&quot;欧美风&quot;,&quot;黑板风&quot;,&quot;渐变风&quot;,&quot;党政风&quot;]},&quot;slide_type&quot;:[&quot;title&quot;,&quot;sectionTitle&quot;,&quot;contents&quot;,&quot;endPage&quot;],&quot;useType&quot;:[&quot;ppt&quot;]}"/>
  <p:tag name="KSO_WM_CHIP_FILLPROP" val="[[{&quot;text_align&quot;:&quot;lm&quot;,&quot;text_direction&quot;:&quot;horizontal&quot;,&quot;support_big_font&quot;:false,&quot;picture_toward&quot;:0,&quot;picture_dockside&quot;:[],&quot;fill_id&quot;:&quot;90fcafec96db4c2892e951b073d2793a&quot;,&quot;fill_align&quot;:&quot;lm&quot;,&quot;chip_types&quot;:[&quot;header&quot;,&quot;wordpuzzle&quot;]}],[{&quot;text_align&quot;:&quot;cm&quot;,&quot;text_direction&quot;:&quot;vertical&quot;,&quot;support_big_font&quot;:false,&quot;picture_toward&quot;:0,&quot;picture_dockside&quot;:[],&quot;fill_id&quot;:&quot;90fcafec96db4c2892e951b073d2793a&quot;,&quot;fill_align&quot;:&quot;rm&quot;,&quot;chip_types&quot;:[&quot;diagram&quot;,&quot;header&quot;]}]]"/>
  <p:tag name="KSO_WM_CHIP_DECFILLPROP" val="[]"/>
  <p:tag name="KSO_WM_CHIP_XID" val="6130991cc37455bdf62aa2ec"/>
  <p:tag name="KSO_WM_CHIP_GROUPID" val="6130991cc37455bdf62aa2eb"/>
  <p:tag name="KSO_WM_SLIDE_LAYOUT_INFO" val="{&quot;id&quot;:&quot;2021-11-19T14:15:52&quot;,&quot;margin&quot;:{&quot;bottom&quot;:2.108290672302246,&quot;left&quot;:16.933330535888672,&quot;right&quot;:2.637017011642456,&quot;top&quot;:2.1303341388702393},&quot;type&quot;:0}"/>
  <p:tag name="KSO_WM_SLIDE_BK_DARK_LIGHT" val="2"/>
  <p:tag name="KSO_WM_SLIDE_BACKGROUND_TYPE" val="general"/>
  <p:tag name="KSO_WM_SLIDE_SUPPORT_FEATURE_TYPE" val="0"/>
  <p:tag name="KSO_WM_SLIDE_TYPE" val="title"/>
  <p:tag name="KSO_WM_TEMPLATE_MASTER_THUMB_INDEX" val="12"/>
  <p:tag name="KSO_WM_CHIP_COLORING" val="1"/>
  <p:tag name="KSO_WM_SLIDE_SUBTYPE" val="pureTxt"/>
  <p:tag name="KSO_WM_TEMPLATE_ASSEMBLE_XID" val="6197411078bf54497970311b"/>
  <p:tag name="KSO_WM_TEMPLATE_ASSEMBLE_GROUPID" val="618de18e24ff74e2beea8c07"/>
  <p:tag name="KSO_WM_TEMPLATE_THUMBS_INDEX" val="1、2、3、5、7、28"/>
</p:tagLst>
</file>

<file path=ppt/tags/tag147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5ddbb66a538e487bb74d046fef8983a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6d46d9c135d42ae8e9f86a07abd4d80"/>
  <p:tag name="KSO_WM_SLIDE_BACKGROUND_TYPE" val="general"/>
  <p:tag name="WM_BEAUTIFY_SHAPE_IDENTITY" val="{0c7ea176-8beb-471c-882d-e12eb09b6867}"/>
</p:tagLst>
</file>

<file path=ppt/tags/tag1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TEXT_FORE_SCHEMECOLOR_INDEX_BRIGHTNESS" val="0"/>
  <p:tag name="KSO_WM_UNIT_TEXT_FORE_SCHEMECOLOR_INDEX" val="14"/>
  <p:tag name="KSO_WM_UNIT_TEXT_LINE_FILL_TYPE" val="2"/>
  <p:tag name="KSO_WM_UNIT_TEXT_SHADOW_SCHEMECOLOR_INDEX_BRIGHTNESS" val="-0.5"/>
  <p:tag name="KSO_WM_UNIT_TEXT_SHADOW_SCHEMECOLOR_INDEX" val="14"/>
</p:tagLst>
</file>

<file path=ppt/tags/tag14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聆听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83_1*a*1"/>
  <p:tag name="KSO_WM_TEMPLATE_CATEGORY" val="custom"/>
  <p:tag name="KSO_WM_TEMPLATE_INDEX" val="20220983"/>
  <p:tag name="KSO_WM_UNIT_LAYERLEVEL" val="1"/>
  <p:tag name="KSO_WM_TAG_VERSION" val="1.0"/>
  <p:tag name="KSO_WM_BEAUTIFY_FLAG" val="#wm#"/>
  <p:tag name="KSO_WM_UNIT_DEFAULT_FONT" val="44;66;2"/>
  <p:tag name="KSO_WM_UNIT_BLOCK" val="0"/>
  <p:tag name="KSO_WM_UNIT_DEC_AREA_ID" val="df21899edbea44debde2e2e92eedbbb4"/>
  <p:tag name="KSO_WM_CHIP_GROUPID" val="612df96ceaa89fd2fb38362f"/>
  <p:tag name="KSO_WM_CHIP_XID" val="612df96ceaa89fd2fb383630"/>
  <p:tag name="KSO_WM_CHIP_FILLAREA_FILL_RULE" val="{&quot;fill_align&quot;:&quot;lm&quot;,&quot;fill_mode&quot;:&quot;adaptive&quot;,&quot;sacle_strategy&quot;:&quot;smart&quot;}"/>
  <p:tag name="KSO_WM_ASSEMBLE_CHIP_INDEX" val="ed5abdd03dc8498398c36052aa702b8e"/>
  <p:tag name="KSO_WM_UNIT_TEXT_FILL_FORE_SCHEMECOLOR_INDEX_BRIGHTNESS" val="0"/>
  <p:tag name="KSO_WM_UNIT_TEXT_FILL_FORE_SCHEMECOLOR_INDEX" val="5"/>
  <p:tag name="KSO_WM_UNIT_TEXT_FILL_TYPE" val="1"/>
  <p:tag name="KSO_WM_TEMPLATE_ASSEMBLE_XID" val="61974110c75558f33bc397c7"/>
  <p:tag name="KSO_WM_TEMPLATE_ASSEMBLE_GROUPID" val="618de18e24ff74e2beea8c07"/>
</p:tagLst>
</file>

<file path=ppt/tags/tag150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51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5ddbb66a538e487bb74d046fef8983a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6d46d9c135d42ae8e9f86a07abd4d80"/>
  <p:tag name="KSO_WM_SLIDE_BACKGROUND_TYPE" val="general"/>
  <p:tag name="WM_BEAUTIFY_SHAPE_IDENTITY" val="{8726d559-8e49-4bba-b087-3c308dbc8116}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9"/>
  <p:tag name="KSO_WM_UNIT_TEXT_FILL_TYPE" val="1"/>
  <p:tag name="KSO_WM_UNIT_TEXT_FORE_SCHEMECOLOR_INDEX_BRIGHTNESS" val="0"/>
  <p:tag name="KSO_WM_UNIT_TEXT_FORE_SCHEMECOLOR_INDEX" val="14"/>
  <p:tag name="KSO_WM_UNIT_TEXT_LINE_FILL_TYPE" val="2"/>
  <p:tag name="KSO_WM_UNIT_TEXT_SHADOW_SCHEMECOLOR_INDEX_BRIGHTNESS" val="0.4"/>
  <p:tag name="KSO_WM_UNIT_TEXT_SHADOW_SCHEMECOLOR_INDEX" val="9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9"/>
  <p:tag name="KSO_WM_UNIT_TEXT_FILL_TYPE" val="1"/>
  <p:tag name="KSO_WM_UNIT_TEXT_FORE_SCHEMECOLOR_INDEX_BRIGHTNESS" val="0"/>
  <p:tag name="KSO_WM_UNIT_TEXT_FORE_SCHEMECOLOR_INDEX" val="14"/>
  <p:tag name="KSO_WM_UNIT_TEXT_LINE_FILL_TYPE" val="2"/>
  <p:tag name="KSO_WM_UNIT_TEXT_SHADOW_SCHEMECOLOR_INDEX_BRIGHTNESS" val="0.4"/>
  <p:tag name="KSO_WM_UNIT_TEXT_SHADOW_SCHEMECOLOR_INDEX" val="9"/>
</p:tagLst>
</file>

<file path=ppt/tags/tag154.xml><?xml version="1.0" encoding="utf-8"?>
<p:tagLst xmlns:p="http://schemas.openxmlformats.org/presentationml/2006/main">
  <p:tag name="KSO_WM_UNIT_TEXT_FILL_FORE_SCHEMECOLOR_INDEX_BRIGHTNESS" val="0"/>
  <p:tag name="KSO_WM_UNIT_TEXT_FILL_FORE_SCHEMECOLOR_INDEX" val="9"/>
  <p:tag name="KSO_WM_UNIT_TEXT_FILL_TYPE" val="1"/>
  <p:tag name="KSO_WM_UNIT_TEXT_FORE_SCHEMECOLOR_INDEX_BRIGHTNESS" val="0"/>
  <p:tag name="KSO_WM_UNIT_TEXT_FORE_SCHEMECOLOR_INDEX" val="14"/>
  <p:tag name="KSO_WM_UNIT_TEXT_LINE_FILL_TYPE" val="2"/>
  <p:tag name="KSO_WM_UNIT_TEXT_SHADOW_SCHEMECOLOR_INDEX_BRIGHTNESS" val="0.4"/>
  <p:tag name="KSO_WM_UNIT_TEXT_SHADOW_SCHEMECOLOR_INDEX" val="9"/>
</p:tagLst>
</file>

<file path=ppt/tags/tag15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56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5ddbb66a538e487bb74d046fef8983a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6d46d9c135d42ae8e9f86a07abd4d80"/>
  <p:tag name="KSO_WM_SLIDE_BACKGROUND_TYPE" val="general"/>
  <p:tag name="WM_BEAUTIFY_SHAPE_IDENTITY" val="{4c184b13-8479-4c27-9b98-ec6146f528bf}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9"/>
  <p:tag name="KSO_WM_UNIT_TEXT_FILL_TYPE" val="1"/>
  <p:tag name="KSO_WM_UNIT_TEXT_FORE_SCHEMECOLOR_INDEX_BRIGHTNESS" val="0"/>
  <p:tag name="KSO_WM_UNIT_TEXT_FORE_SCHEMECOLOR_INDEX" val="14"/>
  <p:tag name="KSO_WM_UNIT_TEXT_LINE_FILL_TYPE" val="2"/>
  <p:tag name="KSO_WM_UNIT_TEXT_SHADOW_SCHEMECOLOR_INDEX_BRIGHTNESS" val="0.4"/>
  <p:tag name="KSO_WM_UNIT_TEXT_SHADOW_SCHEMECOLOR_INDEX" val="9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9"/>
  <p:tag name="KSO_WM_UNIT_TEXT_FILL_TYPE" val="1"/>
  <p:tag name="KSO_WM_UNIT_TEXT_FORE_SCHEMECOLOR_INDEX_BRIGHTNESS" val="0"/>
  <p:tag name="KSO_WM_UNIT_TEXT_FORE_SCHEMECOLOR_INDEX" val="14"/>
  <p:tag name="KSO_WM_UNIT_TEXT_LINE_FILL_TYPE" val="2"/>
  <p:tag name="KSO_WM_UNIT_TEXT_SHADOW_SCHEMECOLOR_INDEX_BRIGHTNESS" val="0.4"/>
  <p:tag name="KSO_WM_UNIT_TEXT_SHADOW_SCHEMECOLOR_INDEX" val="9"/>
</p:tagLst>
</file>

<file path=ppt/tags/tag159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6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5ddbb66a538e487bb74d046fef8983a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6d46d9c135d42ae8e9f86a07abd4d80"/>
  <p:tag name="KSO_WM_SLIDE_BACKGROUND_TYPE" val="general"/>
</p:tagLst>
</file>

<file path=ppt/tags/tag160.xml><?xml version="1.0" encoding="utf-8"?>
<p:tagLst xmlns:p="http://schemas.openxmlformats.org/presentationml/2006/main">
  <p:tag name="KSO_WM_UNIT_TEXT_FILL_FORE_SCHEMECOLOR_INDEX_BRIGHTNESS" val="0"/>
  <p:tag name="KSO_WM_UNIT_TEXT_FILL_FORE_SCHEMECOLOR_INDEX" val="9"/>
  <p:tag name="KSO_WM_UNIT_TEXT_FILL_TYPE" val="1"/>
  <p:tag name="KSO_WM_UNIT_TEXT_FORE_SCHEMECOLOR_INDEX_BRIGHTNESS" val="0"/>
  <p:tag name="KSO_WM_UNIT_TEXT_FORE_SCHEMECOLOR_INDEX" val="14"/>
  <p:tag name="KSO_WM_UNIT_TEXT_LINE_FILL_TYPE" val="2"/>
  <p:tag name="KSO_WM_UNIT_TEXT_SHADOW_SCHEMECOLOR_INDEX_BRIGHTNESS" val="0.4"/>
  <p:tag name="KSO_WM_UNIT_TEXT_SHADOW_SCHEMECOLOR_INDEX" val="9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9"/>
  <p:tag name="KSO_WM_UNIT_TEXT_FILL_TYPE" val="1"/>
  <p:tag name="KSO_WM_UNIT_TEXT_FORE_SCHEMECOLOR_INDEX_BRIGHTNESS" val="0"/>
  <p:tag name="KSO_WM_UNIT_TEXT_FORE_SCHEMECOLOR_INDEX" val="14"/>
  <p:tag name="KSO_WM_UNIT_TEXT_LINE_FILL_TYPE" val="2"/>
  <p:tag name="KSO_WM_UNIT_TEXT_SHADOW_SCHEMECOLOR_INDEX_BRIGHTNESS" val="0.4"/>
  <p:tag name="KSO_WM_UNIT_TEXT_SHADOW_SCHEMECOLOR_INDEX" val="9"/>
</p:tagLst>
</file>

<file path=ppt/tags/tag162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9"/>
  <p:tag name="KSO_WM_UNIT_TEXT_FILL_TYPE" val="1"/>
  <p:tag name="KSO_WM_UNIT_TEXT_FORE_SCHEMECOLOR_INDEX_BRIGHTNESS" val="0"/>
  <p:tag name="KSO_WM_UNIT_TEXT_FORE_SCHEMECOLOR_INDEX" val="14"/>
  <p:tag name="KSO_WM_UNIT_TEXT_LINE_FILL_TYPE" val="2"/>
  <p:tag name="KSO_WM_UNIT_TEXT_SHADOW_SCHEMECOLOR_INDEX_BRIGHTNESS" val="0.4"/>
  <p:tag name="KSO_WM_UNIT_TEXT_SHADOW_SCHEMECOLOR_INDEX" val="9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9"/>
  <p:tag name="KSO_WM_UNIT_TEXT_FILL_TYPE" val="1"/>
  <p:tag name="KSO_WM_UNIT_TEXT_FORE_SCHEMECOLOR_INDEX_BRIGHTNESS" val="0"/>
  <p:tag name="KSO_WM_UNIT_TEXT_FORE_SCHEMECOLOR_INDEX" val="14"/>
  <p:tag name="KSO_WM_UNIT_TEXT_LINE_FILL_TYPE" val="2"/>
  <p:tag name="KSO_WM_UNIT_TEXT_SHADOW_SCHEMECOLOR_INDEX_BRIGHTNESS" val="0.4"/>
  <p:tag name="KSO_WM_UNIT_TEXT_SHADOW_SCHEMECOLOR_INDEX" val="9"/>
</p:tagLst>
</file>

<file path=ppt/tags/tag16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66.xml><?xml version="1.0" encoding="utf-8"?>
<p:tagLst xmlns:p="http://schemas.openxmlformats.org/presentationml/2006/main">
  <p:tag name="KSO_WM_UNIT_TEXT_FORE_SCHEMECOLOR_INDEX_BRIGHTNESS" val="0"/>
  <p:tag name="KSO_WM_UNIT_TEXT_FORE_SCHEMECOLOR_INDEX" val="5"/>
  <p:tag name="KSO_WM_UNIT_TEXT_LINE_FILL_TYPE" val="2"/>
  <p:tag name="KSO_WM_UNIT_TEXT_GLOW_SCHEMECOLOR_INDEX_BRIGHTNESS" val="0"/>
  <p:tag name="KSO_WM_UNIT_TEXT_GLOW_SCHEMECOLOR_INDEX" val="5"/>
</p:tagLst>
</file>

<file path=ppt/tags/tag167.xml><?xml version="1.0" encoding="utf-8"?>
<p:tagLst xmlns:p="http://schemas.openxmlformats.org/presentationml/2006/main">
  <p:tag name="KSO_WM_UNIT_TEXT_FORE_SCHEMECOLOR_INDEX_BRIGHTNESS" val="0"/>
  <p:tag name="KSO_WM_UNIT_TEXT_FORE_SCHEMECOLOR_INDEX" val="5"/>
  <p:tag name="KSO_WM_UNIT_TEXT_LINE_FILL_TYPE" val="2"/>
  <p:tag name="KSO_WM_UNIT_TEXT_GLOW_SCHEMECOLOR_INDEX_BRIGHTNESS" val="0"/>
  <p:tag name="KSO_WM_UNIT_TEXT_GLOW_SCHEMECOLOR_INDEX" val="5"/>
</p:tagLst>
</file>

<file path=ppt/tags/tag168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69.xml><?xml version="1.0" encoding="utf-8"?>
<p:tagLst xmlns:p="http://schemas.openxmlformats.org/presentationml/2006/main">
  <p:tag name="KSO_WM_UNIT_TEXT_FORE_SCHEMECOLOR_INDEX_BRIGHTNESS" val="0"/>
  <p:tag name="KSO_WM_UNIT_TEXT_FORE_SCHEMECOLOR_INDEX" val="5"/>
  <p:tag name="KSO_WM_UNIT_TEXT_LINE_FILL_TYPE" val="2"/>
  <p:tag name="KSO_WM_UNIT_TEXT_GLOW_SCHEMECOLOR_INDEX_BRIGHTNESS" val="0"/>
  <p:tag name="KSO_WM_UNIT_TEXT_GLOW_SCHEMECOLOR_INDEX" val="5"/>
</p:tagLst>
</file>

<file path=ppt/tags/tag17.xml><?xml version="1.0" encoding="utf-8"?>
<p:tagLst xmlns:p="http://schemas.openxmlformats.org/presentationml/2006/main">
  <p:tag name="KSO_WM_SLIDE_BACKGROUND_TYPE" val="general"/>
</p:tagLst>
</file>

<file path=ppt/tags/tag170.xml><?xml version="1.0" encoding="utf-8"?>
<p:tagLst xmlns:p="http://schemas.openxmlformats.org/presentationml/2006/main">
  <p:tag name="KSO_WM_UNIT_TEXT_FORE_SCHEMECOLOR_INDEX_BRIGHTNESS" val="0"/>
  <p:tag name="KSO_WM_UNIT_TEXT_FORE_SCHEMECOLOR_INDEX" val="5"/>
  <p:tag name="KSO_WM_UNIT_TEXT_LINE_FILL_TYPE" val="2"/>
  <p:tag name="KSO_WM_UNIT_TEXT_GLOW_SCHEMECOLOR_INDEX_BRIGHTNESS" val="0"/>
  <p:tag name="KSO_WM_UNIT_TEXT_GLOW_SCHEMECOLOR_INDEX" val="5"/>
</p:tagLst>
</file>

<file path=ppt/tags/tag171.xml><?xml version="1.0" encoding="utf-8"?>
<p:tagLst xmlns:p="http://schemas.openxmlformats.org/presentationml/2006/main">
  <p:tag name="KSO_WM_UNIT_TEXT_FORE_SCHEMECOLOR_INDEX_BRIGHTNESS" val="0"/>
  <p:tag name="KSO_WM_UNIT_TEXT_FORE_SCHEMECOLOR_INDEX" val="5"/>
  <p:tag name="KSO_WM_UNIT_TEXT_LINE_FILL_TYPE" val="2"/>
  <p:tag name="KSO_WM_UNIT_TEXT_GLOW_SCHEMECOLOR_INDEX_BRIGHTNESS" val="0"/>
  <p:tag name="KSO_WM_UNIT_TEXT_GLOW_SCHEMECOLOR_INDEX" val="5"/>
</p:tagLst>
</file>

<file path=ppt/tags/tag172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73.xml><?xml version="1.0" encoding="utf-8"?>
<p:tagLst xmlns:p="http://schemas.openxmlformats.org/presentationml/2006/main">
  <p:tag name="KSO_WM_UNIT_TEXT_FORE_SCHEMECOLOR_INDEX_BRIGHTNESS" val="0"/>
  <p:tag name="KSO_WM_UNIT_TEXT_FORE_SCHEMECOLOR_INDEX" val="5"/>
  <p:tag name="KSO_WM_UNIT_TEXT_LINE_FILL_TYPE" val="2"/>
  <p:tag name="KSO_WM_UNIT_TEXT_GLOW_SCHEMECOLOR_INDEX_BRIGHTNESS" val="0"/>
  <p:tag name="KSO_WM_UNIT_TEXT_GLOW_SCHEMECOLOR_INDEX" val="5"/>
</p:tagLst>
</file>

<file path=ppt/tags/tag174.xml><?xml version="1.0" encoding="utf-8"?>
<p:tagLst xmlns:p="http://schemas.openxmlformats.org/presentationml/2006/main">
  <p:tag name="KSO_WM_UNIT_TEXT_FORE_SCHEMECOLOR_INDEX_BRIGHTNESS" val="0"/>
  <p:tag name="KSO_WM_UNIT_TEXT_FORE_SCHEMECOLOR_INDEX" val="5"/>
  <p:tag name="KSO_WM_UNIT_TEXT_LINE_FILL_TYPE" val="2"/>
  <p:tag name="KSO_WM_UNIT_TEXT_GLOW_SCHEMECOLOR_INDEX_BRIGHTNESS" val="0"/>
  <p:tag name="KSO_WM_UNIT_TEXT_GLOW_SCHEMECOLOR_INDEX" val="5"/>
</p:tagLst>
</file>

<file path=ppt/tags/tag17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76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5ddbb66a538e487bb74d046fef8983a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6d46d9c135d42ae8e9f86a07abd4d80"/>
  <p:tag name="KSO_WM_SLIDE_BACKGROUND_TYPE" val="general"/>
  <p:tag name="WM_BEAUTIFY_SHAPE_IDENTITY" val="{da426176-1cf1-425e-a8e6-a23b75345a92}"/>
</p:tagLst>
</file>

<file path=ppt/tags/tag177.xml><?xml version="1.0" encoding="utf-8"?>
<p:tagLst xmlns:p="http://schemas.openxmlformats.org/presentationml/2006/main">
  <p:tag name="KSO_WM_UNIT_TEXT_FORE_SCHEMECOLOR_INDEX_BRIGHTNESS" val="0"/>
  <p:tag name="KSO_WM_UNIT_TEXT_FORE_SCHEMECOLOR_INDEX" val="5"/>
  <p:tag name="KSO_WM_UNIT_TEXT_LINE_FILL_TYPE" val="2"/>
  <p:tag name="KSO_WM_UNIT_TEXT_GLOW_SCHEMECOLOR_INDEX_BRIGHTNESS" val="0"/>
  <p:tag name="KSO_WM_UNIT_TEXT_GLOW_SCHEMECOLOR_INDEX" val="5"/>
</p:tagLst>
</file>

<file path=ppt/tags/tag178.xml><?xml version="1.0" encoding="utf-8"?>
<p:tagLst xmlns:p="http://schemas.openxmlformats.org/presentationml/2006/main">
  <p:tag name="KSO_WM_UNIT_TEXT_FORE_SCHEMECOLOR_INDEX_BRIGHTNESS" val="0"/>
  <p:tag name="KSO_WM_UNIT_TEXT_FORE_SCHEMECOLOR_INDEX" val="5"/>
  <p:tag name="KSO_WM_UNIT_TEXT_LINE_FILL_TYPE" val="2"/>
  <p:tag name="KSO_WM_UNIT_TEXT_GLOW_SCHEMECOLOR_INDEX_BRIGHTNESS" val="0"/>
  <p:tag name="KSO_WM_UNIT_TEXT_GLOW_SCHEMECOLOR_INDEX" val="5"/>
</p:tagLst>
</file>

<file path=ppt/tags/tag179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8.xml><?xml version="1.0" encoding="utf-8"?>
<p:tagLst xmlns:p="http://schemas.openxmlformats.org/presentationml/2006/main">
  <p:tag name="KSO_WM_SLIDE_BACKGROUND_TYPE" val="general"/>
</p:tagLst>
</file>

<file path=ppt/tags/tag180.xml><?xml version="1.0" encoding="utf-8"?>
<p:tagLst xmlns:p="http://schemas.openxmlformats.org/presentationml/2006/main">
  <p:tag name="KSO_WM_UNIT_TEXT_FORE_SCHEMECOLOR_INDEX_BRIGHTNESS" val="0"/>
  <p:tag name="KSO_WM_UNIT_TEXT_FORE_SCHEMECOLOR_INDEX" val="5"/>
  <p:tag name="KSO_WM_UNIT_TEXT_LINE_FILL_TYPE" val="2"/>
  <p:tag name="KSO_WM_UNIT_TEXT_GLOW_SCHEMECOLOR_INDEX_BRIGHTNESS" val="0"/>
  <p:tag name="KSO_WM_UNIT_TEXT_GLOW_SCHEMECOLOR_INDEX" val="5"/>
</p:tagLst>
</file>

<file path=ppt/tags/tag18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82.xml><?xml version="1.0" encoding="utf-8"?>
<p:tagLst xmlns:p="http://schemas.openxmlformats.org/presentationml/2006/main">
  <p:tag name="KSO_WM_UNIT_TEXT_FORE_SCHEMECOLOR_INDEX_BRIGHTNESS" val="0"/>
  <p:tag name="KSO_WM_UNIT_TEXT_FORE_SCHEMECOLOR_INDEX" val="5"/>
  <p:tag name="KSO_WM_UNIT_TEXT_LINE_FILL_TYPE" val="2"/>
  <p:tag name="KSO_WM_UNIT_TEXT_GLOW_SCHEMECOLOR_INDEX_BRIGHTNESS" val="0"/>
  <p:tag name="KSO_WM_UNIT_TEXT_GLOW_SCHEMECOLOR_INDEX" val="5"/>
</p:tagLst>
</file>

<file path=ppt/tags/tag183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8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86.xml><?xml version="1.0" encoding="utf-8"?>
<p:tagLst xmlns:p="http://schemas.openxmlformats.org/presentationml/2006/main">
  <p:tag name="KSO_WM_UNIT_TEXT_FORE_SCHEMECOLOR_INDEX_BRIGHTNESS" val="0"/>
  <p:tag name="KSO_WM_UNIT_TEXT_FORE_SCHEMECOLOR_INDEX" val="5"/>
  <p:tag name="KSO_WM_UNIT_TEXT_LINE_FILL_TYPE" val="2"/>
  <p:tag name="KSO_WM_UNIT_TEXT_GLOW_SCHEMECOLOR_INDEX_BRIGHTNESS" val="0"/>
  <p:tag name="KSO_WM_UNIT_TEXT_GLOW_SCHEMECOLOR_INDEX" val="5"/>
</p:tagLst>
</file>

<file path=ppt/tags/tag187.xml><?xml version="1.0" encoding="utf-8"?>
<p:tagLst xmlns:p="http://schemas.openxmlformats.org/presentationml/2006/main">
  <p:tag name="KSO_WM_UNIT_TEXT_FORE_SCHEMECOLOR_INDEX_BRIGHTNESS" val="0"/>
  <p:tag name="KSO_WM_UNIT_TEXT_FORE_SCHEMECOLOR_INDEX" val="5"/>
  <p:tag name="KSO_WM_UNIT_TEXT_LINE_FILL_TYPE" val="2"/>
  <p:tag name="KSO_WM_UNIT_TEXT_GLOW_SCHEMECOLOR_INDEX_BRIGHTNESS" val="0"/>
  <p:tag name="KSO_WM_UNIT_TEXT_GLOW_SCHEMECOLOR_INDEX" val="5"/>
</p:tagLst>
</file>

<file path=ppt/tags/tag188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89.xml><?xml version="1.0" encoding="utf-8"?>
<p:tagLst xmlns:p="http://schemas.openxmlformats.org/presentationml/2006/main">
  <p:tag name="KSO_WM_UNIT_TEXT_FORE_SCHEMECOLOR_INDEX_BRIGHTNESS" val="0"/>
  <p:tag name="KSO_WM_UNIT_TEXT_FORE_SCHEMECOLOR_INDEX" val="5"/>
  <p:tag name="KSO_WM_UNIT_TEXT_LINE_FILL_TYPE" val="2"/>
  <p:tag name="KSO_WM_UNIT_TEXT_GLOW_SCHEMECOLOR_INDEX_BRIGHTNESS" val="0"/>
  <p:tag name="KSO_WM_UNIT_TEXT_GLOW_SCHEMECOLOR_INDEX" val="5"/>
</p:tagLst>
</file>

<file path=ppt/tags/tag19.xml><?xml version="1.0" encoding="utf-8"?>
<p:tagLst xmlns:p="http://schemas.openxmlformats.org/presentationml/2006/main">
  <p:tag name="KSO_WM_SLIDE_BACKGROUND_TYPE" val="general"/>
</p:tagLst>
</file>

<file path=ppt/tags/tag190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PRESET_TEXT" val="年终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83_1*a*1"/>
  <p:tag name="KSO_WM_TEMPLATE_CATEGORY" val="custom"/>
  <p:tag name="KSO_WM_TEMPLATE_INDEX" val="20220983"/>
  <p:tag name="KSO_WM_UNIT_LAYERLEVEL" val="1"/>
  <p:tag name="KSO_WM_TAG_VERSION" val="1.0"/>
  <p:tag name="KSO_WM_BEAUTIFY_FLAG" val="#wm#"/>
  <p:tag name="KSO_WM_UNIT_BLOCK" val="0"/>
  <p:tag name="KSO_WM_UNIT_DEC_AREA_ID" val="41759af8a739449889b524bd10d39785"/>
  <p:tag name="KSO_WM_UNIT_DEFAULT_FONT" val="66;80;2"/>
  <p:tag name="KSO_WM_CHIP_GROUPID" val="612df728eaa89fd2fb383605"/>
  <p:tag name="KSO_WM_CHIP_XID" val="612df728eaa89fd2fb383606"/>
  <p:tag name="KSO_WM_CHIP_FILLAREA_FILL_RULE" val="{&quot;fill_align&quot;:&quot;lm&quot;,&quot;fill_mode&quot;:&quot;fix&quot;,&quot;sacle_strategy&quot;:&quot;smart&quot;}"/>
  <p:tag name="KSO_WM_ASSEMBLE_CHIP_INDEX" val="0ecbcde5d0a444fbadd4a536a24657c9"/>
  <p:tag name="KSO_WM_UNIT_TEXT_FILL_FORE_SCHEMECOLOR_INDEX_BRIGHTNESS" val="0.15"/>
  <p:tag name="KSO_WM_UNIT_TEXT_FILL_FORE_SCHEMECOLOR_INDEX" val="13"/>
  <p:tag name="KSO_WM_UNIT_TEXT_FILL_TYPE" val="1"/>
  <p:tag name="KSO_WM_TEMPLATE_ASSEMBLE_XID" val="6197411078bf54497970311b"/>
  <p:tag name="KSO_WM_TEMPLATE_ASSEMBLE_GROUPID" val="618de18e24ff74e2beea8c07"/>
</p:tagLst>
</file>

<file path=ppt/tags/tag20.xml><?xml version="1.0" encoding="utf-8"?>
<p:tagLst xmlns:p="http://schemas.openxmlformats.org/presentationml/2006/main">
  <p:tag name="KSO_WM_SLIDE_BACKGROUND_TYPE" val="general"/>
</p:tagLst>
</file>

<file path=ppt/tags/tag21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7f66c8c2128d487cb227764840461f5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e19967c7ad64d739555c53ba108d7dd"/>
  <p:tag name="KSO_WM_SLIDE_BACKGROUND_TYPE" val="frame"/>
</p:tagLst>
</file>

<file path=ppt/tags/tag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0286"/>
  <p:tag name="KSO_WM_CHIP_GROUPID" val="612f6a61c37455bdf62a9584"/>
  <p:tag name="KSO_WM_CHIP_XID" val="612f6a61c37455bdf62a9586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SLIDE_BACKGROUND_TYPE" val="frame"/>
</p:tagLst>
</file>

<file path=ppt/tags/tag24.xml><?xml version="1.0" encoding="utf-8"?>
<p:tagLst xmlns:p="http://schemas.openxmlformats.org/presentationml/2006/main">
  <p:tag name="KSO_WM_SLIDE_BACKGROUND_TYPE" val="frame"/>
</p:tagLst>
</file>

<file path=ppt/tags/tag25.xml><?xml version="1.0" encoding="utf-8"?>
<p:tagLst xmlns:p="http://schemas.openxmlformats.org/presentationml/2006/main">
  <p:tag name="KSO_WM_SLIDE_BACKGROUND_TYPE" val="frame"/>
</p:tagLst>
</file>

<file path=ppt/tags/tag26.xml><?xml version="1.0" encoding="utf-8"?>
<p:tagLst xmlns:p="http://schemas.openxmlformats.org/presentationml/2006/main">
  <p:tag name="KSO_WM_SLIDE_BACKGROUND_TYPE" val="frame"/>
</p:tagLst>
</file>

<file path=ppt/tags/tag27.xml><?xml version="1.0" encoding="utf-8"?>
<p:tagLst xmlns:p="http://schemas.openxmlformats.org/presentationml/2006/main">
  <p:tag name="KSO_WM_SLIDE_BACKGROUND_TYPE" val="frame"/>
</p:tagLst>
</file>

<file path=ppt/tags/tag28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49485d941a544a64bedc7dd481c05f8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2b1682de1c14feea5b086d996057976"/>
  <p:tag name="KSO_WM_SLIDE_BACKGROUND_TYPE" val="leftRight"/>
</p:tagLst>
</file>

<file path=ppt/tags/tag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7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PRESET_TEXT" val="点击此处添加副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0983_1*b*1"/>
  <p:tag name="KSO_WM_TEMPLATE_CATEGORY" val="custom"/>
  <p:tag name="KSO_WM_TEMPLATE_INDEX" val="20220983"/>
  <p:tag name="KSO_WM_UNIT_LAYERLEVEL" val="1"/>
  <p:tag name="KSO_WM_TAG_VERSION" val="1.0"/>
  <p:tag name="KSO_WM_BEAUTIFY_FLAG" val="#wm#"/>
  <p:tag name="KSO_WM_UNIT_BLOCK" val="0"/>
  <p:tag name="KSO_WM_UNIT_DEC_AREA_ID" val="1761b021723146c59a0c2a59f84afa8e"/>
  <p:tag name="KSO_WM_UNIT_DEFAULT_FONT" val="20;24;2"/>
  <p:tag name="KSO_WM_CHIP_GROUPID" val="612df728eaa89fd2fb383605"/>
  <p:tag name="KSO_WM_CHIP_XID" val="612df728eaa89fd2fb383606"/>
  <p:tag name="KSO_WM_CHIP_FILLAREA_FILL_RULE" val="{&quot;fill_align&quot;:&quot;lm&quot;,&quot;fill_mode&quot;:&quot;fix&quot;,&quot;sacle_strategy&quot;:&quot;smart&quot;}"/>
  <p:tag name="KSO_WM_ASSEMBLE_CHIP_INDEX" val="0ecbcde5d0a444fbadd4a536a24657c9"/>
  <p:tag name="KSO_WM_UNIT_TEXT_FILL_FORE_SCHEMECOLOR_INDEX_BRIGHTNESS" val="0.15"/>
  <p:tag name="KSO_WM_UNIT_TEXT_FILL_FORE_SCHEMECOLOR_INDEX" val="13"/>
  <p:tag name="KSO_WM_UNIT_TEXT_FILL_TYPE" val="1"/>
  <p:tag name="KSO_WM_TEMPLATE_ASSEMBLE_XID" val="6197411078bf54497970311b"/>
  <p:tag name="KSO_WM_TEMPLATE_ASSEMBLE_GROUPID" val="618de18e24ff74e2beea8c07"/>
</p:tagLst>
</file>

<file path=ppt/tags/tag30.xml><?xml version="1.0" encoding="utf-8"?>
<p:tagLst xmlns:p="http://schemas.openxmlformats.org/presentationml/2006/main">
  <p:tag name="KSO_WM_SLIDE_BACKGROUND_TYPE" val="leftRight"/>
</p:tagLst>
</file>

<file path=ppt/tags/tag31.xml><?xml version="1.0" encoding="utf-8"?>
<p:tagLst xmlns:p="http://schemas.openxmlformats.org/presentationml/2006/main">
  <p:tag name="KSO_WM_SLIDE_BACKGROUND_TYPE" val="leftRight"/>
</p:tagLst>
</file>

<file path=ppt/tags/tag32.xml><?xml version="1.0" encoding="utf-8"?>
<p:tagLst xmlns:p="http://schemas.openxmlformats.org/presentationml/2006/main">
  <p:tag name="KSO_WM_SLIDE_BACKGROUND_TYPE" val="leftRight"/>
</p:tagLst>
</file>

<file path=ppt/tags/tag33.xml><?xml version="1.0" encoding="utf-8"?>
<p:tagLst xmlns:p="http://schemas.openxmlformats.org/presentationml/2006/main">
  <p:tag name="KSO_WM_SLIDE_BACKGROUND_TYPE" val="leftRight"/>
</p:tagLst>
</file>

<file path=ppt/tags/tag34.xml><?xml version="1.0" encoding="utf-8"?>
<p:tagLst xmlns:p="http://schemas.openxmlformats.org/presentationml/2006/main">
  <p:tag name="KSO_WM_SLIDE_BACKGROUND_TYPE" val="leftRight"/>
</p:tagLst>
</file>

<file path=ppt/tags/tag35.xml><?xml version="1.0" encoding="utf-8"?>
<p:tagLst xmlns:p="http://schemas.openxmlformats.org/presentationml/2006/main">
  <p:tag name="KSO_WM_SLIDE_BACKGROUND_TYPE" val="leftRight"/>
</p:tagLst>
</file>

<file path=ppt/tags/tag36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1b9f4581b0a24e9686c6a4cf3f60816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50694157fc24051bfb7affd41ef71f4"/>
  <p:tag name="KSO_WM_SLIDE_BACKGROUND_TYPE" val="topBottom"/>
</p:tagLst>
</file>

<file path=ppt/tags/tag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.xml><?xml version="1.0" encoding="utf-8"?>
<p:tagLst xmlns:p="http://schemas.openxmlformats.org/presentationml/2006/main">
  <p:tag name="KSO_WM_SLIDE_BACKGROUND_TYPE" val="topBottom"/>
</p:tagLst>
</file>

<file path=ppt/tags/tag39.xml><?xml version="1.0" encoding="utf-8"?>
<p:tagLst xmlns:p="http://schemas.openxmlformats.org/presentationml/2006/main">
  <p:tag name="KSO_WM_SLIDE_BACKGROUND_TYPE" val="topBottom"/>
</p:tagLst>
</file>

<file path=ppt/tags/tag4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5ddbb66a538e487bb74d046fef8983a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6d46d9c135d42ae8e9f86a07abd4d80"/>
</p:tagLst>
</file>

<file path=ppt/tags/tag40.xml><?xml version="1.0" encoding="utf-8"?>
<p:tagLst xmlns:p="http://schemas.openxmlformats.org/presentationml/2006/main">
  <p:tag name="KSO_WM_SLIDE_BACKGROUND_TYPE" val="topBottom"/>
</p:tagLst>
</file>

<file path=ppt/tags/tag41.xml><?xml version="1.0" encoding="utf-8"?>
<p:tagLst xmlns:p="http://schemas.openxmlformats.org/presentationml/2006/main">
  <p:tag name="KSO_WM_SLIDE_BACKGROUND_TYPE" val="topBottom"/>
</p:tagLst>
</file>

<file path=ppt/tags/tag42.xml><?xml version="1.0" encoding="utf-8"?>
<p:tagLst xmlns:p="http://schemas.openxmlformats.org/presentationml/2006/main">
  <p:tag name="KSO_WM_SLIDE_BACKGROUND_TYPE" val="topBottom"/>
</p:tagLst>
</file>

<file path=ppt/tags/tag43.xml><?xml version="1.0" encoding="utf-8"?>
<p:tagLst xmlns:p="http://schemas.openxmlformats.org/presentationml/2006/main">
  <p:tag name="KSO_WM_SLIDE_BACKGROUND_TYPE" val="topBottom"/>
</p:tagLst>
</file>

<file path=ppt/tags/tag44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8cdd300f8e4d4657aa3d42694b9db19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3ff7937a5fc41a8a70fbb1c503b0db7"/>
  <p:tag name="KSO_WM_SLIDE_BACKGROUND_TYPE" val="bottomTop"/>
</p:tagLst>
</file>

<file path=ppt/tags/tag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9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.xml><?xml version="1.0" encoding="utf-8"?>
<p:tagLst xmlns:p="http://schemas.openxmlformats.org/presentationml/2006/main">
  <p:tag name="KSO_WM_SLIDE_BACKGROUND_TYPE" val="bottomTop"/>
</p:tagLst>
</file>

<file path=ppt/tags/tag47.xml><?xml version="1.0" encoding="utf-8"?>
<p:tagLst xmlns:p="http://schemas.openxmlformats.org/presentationml/2006/main">
  <p:tag name="KSO_WM_SLIDE_BACKGROUND_TYPE" val="bottomTop"/>
</p:tagLst>
</file>

<file path=ppt/tags/tag48.xml><?xml version="1.0" encoding="utf-8"?>
<p:tagLst xmlns:p="http://schemas.openxmlformats.org/presentationml/2006/main">
  <p:tag name="KSO_WM_SLIDE_BACKGROUND_TYPE" val="bottomTop"/>
</p:tagLst>
</file>

<file path=ppt/tags/tag49.xml><?xml version="1.0" encoding="utf-8"?>
<p:tagLst xmlns:p="http://schemas.openxmlformats.org/presentationml/2006/main">
  <p:tag name="KSO_WM_SLIDE_BACKGROUND_TYPE" val="bottomTop"/>
</p:tagLst>
</file>

<file path=ppt/tags/tag5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2*i*1"/>
  <p:tag name="KSO_WM_BEAUTIFY_FLAG" val="#wm#"/>
  <p:tag name="KSO_WM_TAG_VERSION" val="1.0"/>
  <p:tag name="KSO_WM_CHIP_GROUPID" val="618de18e24ff74e2beea8c07"/>
  <p:tag name="KSO_WM_CHIP_XID" val="618e0b875268663be8862741"/>
  <p:tag name="KSO_WM_UNIT_DEC_AREA_ID" val="d18503cecbdd430c934dbb74e16e27c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bf068b24a0e41f69e8e08dedbd6aa00"/>
</p:tagLst>
</file>

<file path=ppt/tags/tag50.xml><?xml version="1.0" encoding="utf-8"?>
<p:tagLst xmlns:p="http://schemas.openxmlformats.org/presentationml/2006/main">
  <p:tag name="KSO_WM_SLIDE_BACKGROUND_TYPE" val="bottomTop"/>
</p:tagLst>
</file>

<file path=ppt/tags/tag51.xml><?xml version="1.0" encoding="utf-8"?>
<p:tagLst xmlns:p="http://schemas.openxmlformats.org/presentationml/2006/main">
  <p:tag name="KSO_WM_SLIDE_BACKGROUND_TYPE" val="bottomTop"/>
</p:tagLst>
</file>

<file path=ppt/tags/tag52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acd8d6655a4749aab7fb74b5a8538c0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facde16898954663acbb6383fb81f222"/>
  <p:tag name="KSO_WM_SLIDE_BACKGROUND_TYPE" val="navigation"/>
</p:tagLst>
</file>

<file path=ppt/tags/tag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a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.xml><?xml version="1.0" encoding="utf-8"?>
<p:tagLst xmlns:p="http://schemas.openxmlformats.org/presentationml/2006/main">
  <p:tag name="KSO_WM_SLIDE_BACKGROUND_TYPE" val="navigation"/>
</p:tagLst>
</file>

<file path=ppt/tags/tag55.xml><?xml version="1.0" encoding="utf-8"?>
<p:tagLst xmlns:p="http://schemas.openxmlformats.org/presentationml/2006/main">
  <p:tag name="KSO_WM_SLIDE_BACKGROUND_TYPE" val="navigation"/>
</p:tagLst>
</file>

<file path=ppt/tags/tag56.xml><?xml version="1.0" encoding="utf-8"?>
<p:tagLst xmlns:p="http://schemas.openxmlformats.org/presentationml/2006/main">
  <p:tag name="KSO_WM_SLIDE_BACKGROUND_TYPE" val="navigation"/>
</p:tagLst>
</file>

<file path=ppt/tags/tag57.xml><?xml version="1.0" encoding="utf-8"?>
<p:tagLst xmlns:p="http://schemas.openxmlformats.org/presentationml/2006/main">
  <p:tag name="KSO_WM_SLIDE_BACKGROUND_TYPE" val="navigation"/>
</p:tagLst>
</file>

<file path=ppt/tags/tag58.xml><?xml version="1.0" encoding="utf-8"?>
<p:tagLst xmlns:p="http://schemas.openxmlformats.org/presentationml/2006/main">
  <p:tag name="KSO_WM_SLIDE_BACKGROUND_TYPE" val="navigation"/>
</p:tagLst>
</file>

<file path=ppt/tags/tag59.xml><?xml version="1.0" encoding="utf-8"?>
<p:tagLst xmlns:p="http://schemas.openxmlformats.org/presentationml/2006/main">
  <p:tag name="KSO_WM_SLIDE_BACKGROUND_TYPE" val="navigation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37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0983_1*b*1"/>
  <p:tag name="KSO_WM_TEMPLATE_CATEGORY" val="custom"/>
  <p:tag name="KSO_WM_TEMPLATE_INDEX" val="20220983"/>
  <p:tag name="KSO_WM_UNIT_LAYERLEVEL" val="1"/>
  <p:tag name="KSO_WM_TAG_VERSION" val="1.0"/>
  <p:tag name="KSO_WM_BEAUTIFY_FLAG" val="#wm#"/>
  <p:tag name="KSO_WM_UNIT_DEFAULT_FONT" val="14;20;2"/>
  <p:tag name="KSO_WM_UNIT_BLOCK" val="0"/>
  <p:tag name="KSO_WM_UNIT_DEC_AREA_ID" val="28d5ef762f7d4c3ca584fc8ead5dd97a"/>
  <p:tag name="KSO_WM_CHIP_GROUPID" val="612ee07e8ebfb23103c99f7c"/>
  <p:tag name="KSO_WM_CHIP_XID" val="612ee07e8ebfb23103c99f7d"/>
  <p:tag name="KSO_WM_CHIP_FILLAREA_FILL_RULE" val="{&quot;fill_align&quot;:&quot;cm&quot;,&quot;fill_mode&quot;:&quot;full&quot;,&quot;sacle_strategy&quot;:&quot;smart&quot;}"/>
  <p:tag name="KSO_WM_ASSEMBLE_CHIP_INDEX" val="8aa5080f3ed143b6acc30ec2c296b69b"/>
  <p:tag name="KSO_WM_UNIT_TEXT_FILL_FORE_SCHEMECOLOR_INDEX_BRIGHTNESS" val="0"/>
  <p:tag name="KSO_WM_UNIT_TEXT_FILL_FORE_SCHEMECOLOR_INDEX" val="5"/>
  <p:tag name="KSO_WM_UNIT_TEXT_FILL_TYPE" val="1"/>
  <p:tag name="KSO_WM_TEMPLATE_ASSEMBLE_XID" val="6197411078bf5449797030cf"/>
  <p:tag name="KSO_WM_TEMPLATE_ASSEMBLE_GROUPID" val="618de18e24ff74e2beea8c07"/>
</p:tagLst>
</file>

<file path=ppt/tags/tag60.xml><?xml version="1.0" encoding="utf-8"?>
<p:tagLst xmlns:p="http://schemas.openxmlformats.org/presentationml/2006/main">
  <p:tag name="KSO_WM_SLIDE_BACKGROUND_TYPE" val="navigation"/>
</p:tagLst>
</file>

<file path=ppt/tags/tag61.xml><?xml version="1.0" encoding="utf-8"?>
<p:tagLst xmlns:p="http://schemas.openxmlformats.org/presentationml/2006/main">
  <p:tag name="KSO_WM_SLIDE_BACKGROUND_TYPE" val="navigation"/>
</p:tagLst>
</file>

<file path=ppt/tags/tag62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573df81636894a5c8eceb55af9d0457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85c7311aced440c86a6420a7d7b7f9b"/>
  <p:tag name="KSO_WM_SLIDE_BACKGROUND_TYPE" val="belt"/>
</p:tagLst>
</file>

<file path=ppt/tags/tag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4.xml><?xml version="1.0" encoding="utf-8"?>
<p:tagLst xmlns:p="http://schemas.openxmlformats.org/presentationml/2006/main">
  <p:tag name="KSO_WM_SLIDE_BACKGROUND_TYPE" val="belt"/>
</p:tagLst>
</file>

<file path=ppt/tags/tag65.xml><?xml version="1.0" encoding="utf-8"?>
<p:tagLst xmlns:p="http://schemas.openxmlformats.org/presentationml/2006/main">
  <p:tag name="KSO_WM_SLIDE_BACKGROUND_TYPE" val="belt"/>
</p:tagLst>
</file>

<file path=ppt/tags/tag66.xml><?xml version="1.0" encoding="utf-8"?>
<p:tagLst xmlns:p="http://schemas.openxmlformats.org/presentationml/2006/main">
  <p:tag name="KSO_WM_SLIDE_BACKGROUND_TYPE" val="belt"/>
</p:tagLst>
</file>

<file path=ppt/tags/tag67.xml><?xml version="1.0" encoding="utf-8"?>
<p:tagLst xmlns:p="http://schemas.openxmlformats.org/presentationml/2006/main">
  <p:tag name="KSO_WM_SLIDE_BACKGROUND_TYPE" val="belt"/>
</p:tagLst>
</file>

<file path=ppt/tags/tag68.xml><?xml version="1.0" encoding="utf-8"?>
<p:tagLst xmlns:p="http://schemas.openxmlformats.org/presentationml/2006/main">
  <p:tag name="KSO_WM_SLIDE_BACKGROUND_TYPE" val="belt"/>
</p:tagLst>
</file>

<file path=ppt/tags/tag69.xml><?xml version="1.0" encoding="utf-8"?>
<p:tagLst xmlns:p="http://schemas.openxmlformats.org/presentationml/2006/main">
  <p:tag name="KSO_WM_TEMPLATE_CATEGORY" val="custom"/>
  <p:tag name="KSO_WM_TEMPLATE_INDEX" val="20220983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83_1*a*1"/>
  <p:tag name="KSO_WM_TEMPLATE_CATEGORY" val="custom"/>
  <p:tag name="KSO_WM_TEMPLATE_INDEX" val="20220983"/>
  <p:tag name="KSO_WM_UNIT_LAYERLEVEL" val="1"/>
  <p:tag name="KSO_WM_TAG_VERSION" val="1.0"/>
  <p:tag name="KSO_WM_BEAUTIFY_FLAG" val="#wm#"/>
  <p:tag name="KSO_WM_UNIT_DEFAULT_FONT" val="66;80;2"/>
  <p:tag name="KSO_WM_UNIT_BLOCK" val="0"/>
  <p:tag name="KSO_WM_UNIT_DEC_AREA_ID" val="aa32921733224de39e71d7e69219f264"/>
  <p:tag name="KSO_WM_CHIP_GROUPID" val="612ee07e8ebfb23103c99f7c"/>
  <p:tag name="KSO_WM_CHIP_XID" val="612ee07e8ebfb23103c99f7d"/>
  <p:tag name="KSO_WM_CHIP_FILLAREA_FILL_RULE" val="{&quot;fill_align&quot;:&quot;cm&quot;,&quot;fill_mode&quot;:&quot;full&quot;,&quot;sacle_strategy&quot;:&quot;smart&quot;}"/>
  <p:tag name="KSO_WM_ASSEMBLE_CHIP_INDEX" val="8aa5080f3ed143b6acc30ec2c296b69b"/>
  <p:tag name="KSO_WM_UNIT_TEXT_FILL_FORE_SCHEMECOLOR_INDEX_BRIGHTNESS" val="0"/>
  <p:tag name="KSO_WM_UNIT_TEXT_FILL_FORE_SCHEMECOLOR_INDEX" val="5"/>
  <p:tag name="KSO_WM_UNIT_TEXT_FILL_TYPE" val="1"/>
  <p:tag name="KSO_WM_TEMPLATE_ASSEMBLE_XID" val="6197411078bf5449797030cf"/>
  <p:tag name="KSO_WM_TEMPLATE_ASSEMBLE_GROUPID" val="618de18e24ff74e2beea8c07"/>
</p:tagLst>
</file>

<file path=ppt/tags/tag70.xml><?xml version="1.0" encoding="utf-8"?>
<p:tagLst xmlns:p="http://schemas.openxmlformats.org/presentationml/2006/main">
  <p:tag name="KSO_WM_TEMPLATE_CATEGORY" val="custom"/>
  <p:tag name="KSO_WM_TEMPLATE_INDEX" val="20220983"/>
</p:tagLst>
</file>

<file path=ppt/tags/tag71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0983"/>
  <p:tag name="KSO_WM_CHIP_COLORING" val="1"/>
</p:tagLst>
</file>

<file path=ppt/tags/tag72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8*i*1"/>
  <p:tag name="KSO_WM_BEAUTIFY_FLAG" val="#wm#"/>
  <p:tag name="KSO_WM_TAG_VERSION" val="1.0"/>
  <p:tag name="KSO_WM_CHIP_GROUPID" val="618de18e24ff74e2beea8c07"/>
  <p:tag name="KSO_WM_CHIP_XID" val="618e0b875268663be8862743"/>
  <p:tag name="KSO_WM_UNIT_DEC_AREA_ID" val="695086af97db4d9d90cb3f8ced86bda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ffe75cc43bb4f4aa26dd61e2416d166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年终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83_1*a*1"/>
  <p:tag name="KSO_WM_TEMPLATE_CATEGORY" val="custom"/>
  <p:tag name="KSO_WM_TEMPLATE_INDEX" val="20220983"/>
  <p:tag name="KSO_WM_UNIT_LAYERLEVEL" val="1"/>
  <p:tag name="KSO_WM_TAG_VERSION" val="1.0"/>
  <p:tag name="KSO_WM_BEAUTIFY_FLAG" val="#wm#"/>
  <p:tag name="KSO_WM_UNIT_BLOCK" val="0"/>
  <p:tag name="KSO_WM_UNIT_DEC_AREA_ID" val="41759af8a739449889b524bd10d39785"/>
  <p:tag name="KSO_WM_UNIT_DEFAULT_FONT" val="66;80;2"/>
  <p:tag name="KSO_WM_CHIP_GROUPID" val="612df728eaa89fd2fb383605"/>
  <p:tag name="KSO_WM_CHIP_XID" val="612df728eaa89fd2fb383606"/>
  <p:tag name="KSO_WM_CHIP_FILLAREA_FILL_RULE" val="{&quot;fill_align&quot;:&quot;lm&quot;,&quot;fill_mode&quot;:&quot;fix&quot;,&quot;sacle_strategy&quot;:&quot;smart&quot;}"/>
  <p:tag name="KSO_WM_ASSEMBLE_CHIP_INDEX" val="0ecbcde5d0a444fbadd4a536a24657c9"/>
  <p:tag name="KSO_WM_UNIT_TEXT_FILL_FORE_SCHEMECOLOR_INDEX_BRIGHTNESS" val="0.15"/>
  <p:tag name="KSO_WM_UNIT_TEXT_FILL_FORE_SCHEMECOLOR_INDEX" val="13"/>
  <p:tag name="KSO_WM_UNIT_TEXT_FILL_TYPE" val="1"/>
  <p:tag name="KSO_WM_TEMPLATE_ASSEMBLE_XID" val="6197411078bf54497970311b"/>
  <p:tag name="KSO_WM_TEMPLATE_ASSEMBLE_GROUPID" val="618de18e24ff74e2beea8c07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点击此处添加副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0983_1*b*1"/>
  <p:tag name="KSO_WM_TEMPLATE_CATEGORY" val="custom"/>
  <p:tag name="KSO_WM_TEMPLATE_INDEX" val="20220983"/>
  <p:tag name="KSO_WM_UNIT_LAYERLEVEL" val="1"/>
  <p:tag name="KSO_WM_TAG_VERSION" val="1.0"/>
  <p:tag name="KSO_WM_BEAUTIFY_FLAG" val="#wm#"/>
  <p:tag name="KSO_WM_UNIT_BLOCK" val="0"/>
  <p:tag name="KSO_WM_UNIT_DEC_AREA_ID" val="1761b021723146c59a0c2a59f84afa8e"/>
  <p:tag name="KSO_WM_UNIT_DEFAULT_FONT" val="20;24;2"/>
  <p:tag name="KSO_WM_CHIP_GROUPID" val="612df728eaa89fd2fb383605"/>
  <p:tag name="KSO_WM_CHIP_XID" val="612df728eaa89fd2fb383606"/>
  <p:tag name="KSO_WM_CHIP_FILLAREA_FILL_RULE" val="{&quot;fill_align&quot;:&quot;lm&quot;,&quot;fill_mode&quot;:&quot;fix&quot;,&quot;sacle_strategy&quot;:&quot;smart&quot;}"/>
  <p:tag name="KSO_WM_ASSEMBLE_CHIP_INDEX" val="0ecbcde5d0a444fbadd4a536a24657c9"/>
  <p:tag name="KSO_WM_UNIT_TEXT_FILL_FORE_SCHEMECOLOR_INDEX_BRIGHTNESS" val="0.15"/>
  <p:tag name="KSO_WM_UNIT_TEXT_FILL_FORE_SCHEMECOLOR_INDEX" val="13"/>
  <p:tag name="KSO_WM_UNIT_TEXT_FILL_TYPE" val="1"/>
  <p:tag name="KSO_WM_TEMPLATE_ASSEMBLE_XID" val="6197411078bf54497970311b"/>
  <p:tag name="KSO_WM_TEMPLATE_ASSEMBLE_GROUPID" val="618de18e24ff74e2beea8c07"/>
</p:tagLst>
</file>

<file path=ppt/tags/tag75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5ddbb66a538e487bb74d046fef8983a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6d46d9c135d42ae8e9f86a07abd4d80"/>
</p:tagLst>
</file>

<file path=ppt/tags/tag76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2*i*1"/>
  <p:tag name="KSO_WM_BEAUTIFY_FLAG" val="#wm#"/>
  <p:tag name="KSO_WM_TAG_VERSION" val="1.0"/>
  <p:tag name="KSO_WM_CHIP_GROUPID" val="618de18e24ff74e2beea8c07"/>
  <p:tag name="KSO_WM_CHIP_XID" val="618e0b875268663be8862741"/>
  <p:tag name="KSO_WM_UNIT_DEC_AREA_ID" val="d18503cecbdd430c934dbb74e16e27c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bf068b24a0e41f69e8e08dedbd6aa00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37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0983_1*b*1"/>
  <p:tag name="KSO_WM_TEMPLATE_CATEGORY" val="custom"/>
  <p:tag name="KSO_WM_TEMPLATE_INDEX" val="20220983"/>
  <p:tag name="KSO_WM_UNIT_LAYERLEVEL" val="1"/>
  <p:tag name="KSO_WM_TAG_VERSION" val="1.0"/>
  <p:tag name="KSO_WM_BEAUTIFY_FLAG" val="#wm#"/>
  <p:tag name="KSO_WM_UNIT_DEFAULT_FONT" val="14;20;2"/>
  <p:tag name="KSO_WM_UNIT_BLOCK" val="0"/>
  <p:tag name="KSO_WM_UNIT_DEC_AREA_ID" val="28d5ef762f7d4c3ca584fc8ead5dd97a"/>
  <p:tag name="KSO_WM_CHIP_GROUPID" val="612ee07e8ebfb23103c99f7c"/>
  <p:tag name="KSO_WM_CHIP_XID" val="612ee07e8ebfb23103c99f7d"/>
  <p:tag name="KSO_WM_CHIP_FILLAREA_FILL_RULE" val="{&quot;fill_align&quot;:&quot;cm&quot;,&quot;fill_mode&quot;:&quot;full&quot;,&quot;sacle_strategy&quot;:&quot;smart&quot;}"/>
  <p:tag name="KSO_WM_ASSEMBLE_CHIP_INDEX" val="8aa5080f3ed143b6acc30ec2c296b69b"/>
  <p:tag name="KSO_WM_UNIT_TEXT_FILL_FORE_SCHEMECOLOR_INDEX_BRIGHTNESS" val="0"/>
  <p:tag name="KSO_WM_UNIT_TEXT_FILL_FORE_SCHEMECOLOR_INDEX" val="5"/>
  <p:tag name="KSO_WM_UNIT_TEXT_FILL_TYPE" val="1"/>
  <p:tag name="KSO_WM_TEMPLATE_ASSEMBLE_XID" val="6197411078bf5449797030cf"/>
  <p:tag name="KSO_WM_TEMPLATE_ASSEMBLE_GROUPID" val="618de18e24ff74e2beea8c07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83_1*a*1"/>
  <p:tag name="KSO_WM_TEMPLATE_CATEGORY" val="custom"/>
  <p:tag name="KSO_WM_TEMPLATE_INDEX" val="20220983"/>
  <p:tag name="KSO_WM_UNIT_LAYERLEVEL" val="1"/>
  <p:tag name="KSO_WM_TAG_VERSION" val="1.0"/>
  <p:tag name="KSO_WM_BEAUTIFY_FLAG" val="#wm#"/>
  <p:tag name="KSO_WM_UNIT_DEFAULT_FONT" val="66;80;2"/>
  <p:tag name="KSO_WM_UNIT_BLOCK" val="0"/>
  <p:tag name="KSO_WM_UNIT_DEC_AREA_ID" val="aa32921733224de39e71d7e69219f264"/>
  <p:tag name="KSO_WM_CHIP_GROUPID" val="612ee07e8ebfb23103c99f7c"/>
  <p:tag name="KSO_WM_CHIP_XID" val="612ee07e8ebfb23103c99f7d"/>
  <p:tag name="KSO_WM_CHIP_FILLAREA_FILL_RULE" val="{&quot;fill_align&quot;:&quot;cm&quot;,&quot;fill_mode&quot;:&quot;full&quot;,&quot;sacle_strategy&quot;:&quot;smart&quot;}"/>
  <p:tag name="KSO_WM_ASSEMBLE_CHIP_INDEX" val="8aa5080f3ed143b6acc30ec2c296b69b"/>
  <p:tag name="KSO_WM_UNIT_TEXT_FILL_FORE_SCHEMECOLOR_INDEX_BRIGHTNESS" val="0"/>
  <p:tag name="KSO_WM_UNIT_TEXT_FILL_FORE_SCHEMECOLOR_INDEX" val="5"/>
  <p:tag name="KSO_WM_UNIT_TEXT_FILL_TYPE" val="1"/>
  <p:tag name="KSO_WM_TEMPLATE_ASSEMBLE_XID" val="6197411078bf5449797030cf"/>
  <p:tag name="KSO_WM_TEMPLATE_ASSEMBLE_GROUPID" val="618de18e24ff74e2beea8c07"/>
</p:tagLst>
</file>

<file path=ppt/tags/tag79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5ddbb66a538e487bb74d046fef8983a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6d46d9c135d42ae8e9f86a07abd4d80"/>
</p:tagLst>
</file>

<file path=ppt/tags/tag8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5ddbb66a538e487bb74d046fef8983a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6d46d9c135d42ae8e9f86a07abd4d80"/>
</p:tagLst>
</file>

<file path=ppt/tags/tag80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5ddbb66a538e487bb74d046fef8983a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6d46d9c135d42ae8e9f86a07abd4d80"/>
</p:tagLst>
</file>

<file path=ppt/tags/tag81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6*i*1"/>
  <p:tag name="KSO_WM_BEAUTIFY_FLAG" val="#wm#"/>
  <p:tag name="KSO_WM_TAG_VERSION" val="1.0"/>
  <p:tag name="KSO_WM_CHIP_GROUPID" val="618de18e24ff74e2beea8c07"/>
  <p:tag name="KSO_WM_CHIP_XID" val="618e0b875268663be886273f"/>
  <p:tag name="KSO_WM_UNIT_DEC_AREA_ID" val="155b6f1b4853482e89d4bfeaa2d2ae1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070766da4854266ab6a0d593b3ebf44"/>
</p:tagLst>
</file>

<file path=ppt/tags/tag82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5ddbb66a538e487bb74d046fef8983a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6d46d9c135d42ae8e9f86a07abd4d80"/>
</p:tagLst>
</file>

<file path=ppt/tags/tag83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5ddbb66a538e487bb74d046fef8983a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6d46d9c135d42ae8e9f86a07abd4d80"/>
</p:tagLst>
</file>

<file path=ppt/tags/tag84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5ddbb66a538e487bb74d046fef8983a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6d46d9c135d42ae8e9f86a07abd4d80"/>
</p:tagLst>
</file>

<file path=ppt/tags/tag85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10*i*1"/>
  <p:tag name="KSO_WM_BEAUTIFY_FLAG" val="#wm#"/>
  <p:tag name="KSO_WM_TAG_VERSION" val="1.0"/>
  <p:tag name="KSO_WM_CHIP_GROUPID" val="618de18e24ff74e2beea8c07"/>
  <p:tag name="KSO_WM_CHIP_XID" val="618e0b875268663be8862740"/>
  <p:tag name="KSO_WM_UNIT_DEC_AREA_ID" val="43cde8d19f654aee8ecdeeca0e8226a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a890a27e7d34e1a91c7c1d7cad97030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聆听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83_1*a*1"/>
  <p:tag name="KSO_WM_TEMPLATE_CATEGORY" val="custom"/>
  <p:tag name="KSO_WM_TEMPLATE_INDEX" val="20220983"/>
  <p:tag name="KSO_WM_UNIT_LAYERLEVEL" val="1"/>
  <p:tag name="KSO_WM_TAG_VERSION" val="1.0"/>
  <p:tag name="KSO_WM_BEAUTIFY_FLAG" val="#wm#"/>
  <p:tag name="KSO_WM_UNIT_DEFAULT_FONT" val="44;66;2"/>
  <p:tag name="KSO_WM_UNIT_BLOCK" val="0"/>
  <p:tag name="KSO_WM_UNIT_DEC_AREA_ID" val="df21899edbea44debde2e2e92eedbbb4"/>
  <p:tag name="KSO_WM_CHIP_GROUPID" val="612df96ceaa89fd2fb38362f"/>
  <p:tag name="KSO_WM_CHIP_XID" val="612df96ceaa89fd2fb383630"/>
  <p:tag name="KSO_WM_CHIP_FILLAREA_FILL_RULE" val="{&quot;fill_align&quot;:&quot;lm&quot;,&quot;fill_mode&quot;:&quot;adaptive&quot;,&quot;sacle_strategy&quot;:&quot;smart&quot;}"/>
  <p:tag name="KSO_WM_ASSEMBLE_CHIP_INDEX" val="ed5abdd03dc8498398c36052aa702b8e"/>
  <p:tag name="KSO_WM_UNIT_TEXT_FILL_FORE_SCHEMECOLOR_INDEX_BRIGHTNESS" val="0"/>
  <p:tag name="KSO_WM_UNIT_TEXT_FILL_FORE_SCHEMECOLOR_INDEX" val="5"/>
  <p:tag name="KSO_WM_UNIT_TEXT_FILL_TYPE" val="1"/>
  <p:tag name="KSO_WM_TEMPLATE_ASSEMBLE_XID" val="61974110c75558f33bc397c7"/>
  <p:tag name="KSO_WM_TEMPLATE_ASSEMBLE_GROUPID" val="618de18e24ff74e2beea8c07"/>
</p:tagLst>
</file>

<file path=ppt/tags/tag87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5ddbb66a538e487bb74d046fef8983a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6d46d9c135d42ae8e9f86a07abd4d80"/>
  <p:tag name="KSO_WM_SLIDE_BACKGROUND_TYPE" val="general"/>
</p:tagLst>
</file>

<file path=ppt/tags/tag88.xml><?xml version="1.0" encoding="utf-8"?>
<p:tagLst xmlns:p="http://schemas.openxmlformats.org/presentationml/2006/main">
  <p:tag name="KSO_WM_SLIDE_BACKGROUND_TYPE" val="general"/>
</p:tagLst>
</file>

<file path=ppt/tags/tag89.xml><?xml version="1.0" encoding="utf-8"?>
<p:tagLst xmlns:p="http://schemas.openxmlformats.org/presentationml/2006/main">
  <p:tag name="KSO_WM_SLIDE_BACKGROUND_TYPE" val="general"/>
</p:tagLst>
</file>

<file path=ppt/tags/tag9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5ddbb66a538e487bb74d046fef8983a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6d46d9c135d42ae8e9f86a07abd4d80"/>
</p:tagLst>
</file>

<file path=ppt/tags/tag90.xml><?xml version="1.0" encoding="utf-8"?>
<p:tagLst xmlns:p="http://schemas.openxmlformats.org/presentationml/2006/main">
  <p:tag name="KSO_WM_SLIDE_BACKGROUND_TYPE" val="general"/>
</p:tagLst>
</file>

<file path=ppt/tags/tag91.xml><?xml version="1.0" encoding="utf-8"?>
<p:tagLst xmlns:p="http://schemas.openxmlformats.org/presentationml/2006/main">
  <p:tag name="KSO_WM_SLIDE_BACKGROUND_TYPE" val="general"/>
</p:tagLst>
</file>

<file path=ppt/tags/tag92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7f66c8c2128d487cb227764840461f5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e19967c7ad64d739555c53ba108d7dd"/>
  <p:tag name="KSO_WM_SLIDE_BACKGROUND_TYPE" val="frame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0286"/>
  <p:tag name="KSO_WM_CHIP_GROUPID" val="612f6a61c37455bdf62a9584"/>
  <p:tag name="KSO_WM_CHIP_XID" val="612f6a61c37455bdf62a9586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4.xml><?xml version="1.0" encoding="utf-8"?>
<p:tagLst xmlns:p="http://schemas.openxmlformats.org/presentationml/2006/main">
  <p:tag name="KSO_WM_SLIDE_BACKGROUND_TYPE" val="frame"/>
</p:tagLst>
</file>

<file path=ppt/tags/tag95.xml><?xml version="1.0" encoding="utf-8"?>
<p:tagLst xmlns:p="http://schemas.openxmlformats.org/presentationml/2006/main">
  <p:tag name="KSO_WM_SLIDE_BACKGROUND_TYPE" val="frame"/>
</p:tagLst>
</file>

<file path=ppt/tags/tag96.xml><?xml version="1.0" encoding="utf-8"?>
<p:tagLst xmlns:p="http://schemas.openxmlformats.org/presentationml/2006/main">
  <p:tag name="KSO_WM_SLIDE_BACKGROUND_TYPE" val="frame"/>
</p:tagLst>
</file>

<file path=ppt/tags/tag97.xml><?xml version="1.0" encoding="utf-8"?>
<p:tagLst xmlns:p="http://schemas.openxmlformats.org/presentationml/2006/main">
  <p:tag name="KSO_WM_SLIDE_BACKGROUND_TYPE" val="frame"/>
</p:tagLst>
</file>

<file path=ppt/tags/tag98.xml><?xml version="1.0" encoding="utf-8"?>
<p:tagLst xmlns:p="http://schemas.openxmlformats.org/presentationml/2006/main">
  <p:tag name="KSO_WM_SLIDE_BACKGROUND_TYPE" val="frame"/>
</p:tagLst>
</file>

<file path=ppt/tags/tag99.xml><?xml version="1.0" encoding="utf-8"?>
<p:tagLst xmlns:p="http://schemas.openxmlformats.org/presentationml/2006/main">
  <p:tag name="KSO_WM_UNIT_SUBTYPE" val="v"/>
  <p:tag name="KSO_WM_TEMPLATE_CATEGORY" val="chip"/>
  <p:tag name="KSO_WM_TEMPLATE_INDEX" val="20220983"/>
  <p:tag name="KSO_WM_UNIT_TYPE" val="i"/>
  <p:tag name="KSO_WM_UNIT_INDEX" val="1"/>
  <p:tag name="KSO_WM_UNIT_ID" val="chip20220983_4*i*1"/>
  <p:tag name="KSO_WM_BEAUTIFY_FLAG" val="#wm#"/>
  <p:tag name="KSO_WM_TAG_VERSION" val="1.0"/>
  <p:tag name="KSO_WM_CHIP_GROUPID" val="618de18e24ff74e2beea8c07"/>
  <p:tag name="KSO_WM_CHIP_XID" val="618e0b875268663be8862742"/>
  <p:tag name="KSO_WM_UNIT_DEC_AREA_ID" val="49485d941a544a64bedc7dd481c05f8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2b1682de1c14feea5b086d996057976"/>
  <p:tag name="KSO_WM_SLIDE_BACKGROUND_TYPE" val="leftRigh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EEF0F1"/>
      </a:dk2>
      <a:lt2>
        <a:srgbClr val="FFFFFF"/>
      </a:lt2>
      <a:accent1>
        <a:srgbClr val="426872"/>
      </a:accent1>
      <a:accent2>
        <a:srgbClr val="3E6478"/>
      </a:accent2>
      <a:accent3>
        <a:srgbClr val="455D7C"/>
      </a:accent3>
      <a:accent4>
        <a:srgbClr val="53567B"/>
      </a:accent4>
      <a:accent5>
        <a:srgbClr val="634C73"/>
      </a:accent5>
      <a:accent6>
        <a:srgbClr val="72426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EEF0F1"/>
      </a:dk2>
      <a:lt2>
        <a:srgbClr val="FFFFFF"/>
      </a:lt2>
      <a:accent1>
        <a:srgbClr val="426872"/>
      </a:accent1>
      <a:accent2>
        <a:srgbClr val="3E6478"/>
      </a:accent2>
      <a:accent3>
        <a:srgbClr val="455D7C"/>
      </a:accent3>
      <a:accent4>
        <a:srgbClr val="53567B"/>
      </a:accent4>
      <a:accent5>
        <a:srgbClr val="634C73"/>
      </a:accent5>
      <a:accent6>
        <a:srgbClr val="72426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1780</Words>
  <Application>WPS 演示</Application>
  <PresentationFormat>宽屏</PresentationFormat>
  <Paragraphs>169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Arial Unicode MS</vt:lpstr>
      <vt:lpstr>Calibri</vt:lpstr>
      <vt:lpstr>微软雅黑</vt:lpstr>
      <vt:lpstr>黑体</vt:lpstr>
      <vt:lpstr>汉仪行者笔记简</vt:lpstr>
      <vt:lpstr>汉仪程行简</vt:lpstr>
      <vt:lpstr>汉仪行者笔记简</vt:lpstr>
      <vt:lpstr>Segoe Print</vt:lpstr>
      <vt:lpstr>Office 主题</vt:lpstr>
      <vt:lpstr>2_Office 主题​​</vt:lpstr>
      <vt:lpstr>1_Office 主题​​</vt:lpstr>
      <vt:lpstr>turtle画图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</cp:revision>
  <dcterms:created xsi:type="dcterms:W3CDTF">2021-12-29T05:49:55Z</dcterms:created>
  <dcterms:modified xsi:type="dcterms:W3CDTF">2021-12-29T10:45:42Z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B694A597D53446228981A7DE308DF727</vt:lpwstr>
  </property>
  <property fmtid="{D5CDD505-2E9C-101B-9397-08002B2CF9AE}" pid="3" name="KSOProductBuildVer">
    <vt:lpwstr>2052-11.1.0.11115</vt:lpwstr>
  </property>
</Properties>
</file>