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48" y="-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ECE438-A9D8-4753-A862-DC8174587A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Pythongame</a:t>
            </a:r>
            <a:r>
              <a:rPr kumimoji="1" lang="ja-JP" altLang="en-US" dirty="0"/>
              <a:t>への</a:t>
            </a:r>
            <a:r>
              <a:rPr kumimoji="1" lang="en-US" altLang="ja-JP" dirty="0"/>
              <a:t>Power apps</a:t>
            </a:r>
            <a:r>
              <a:rPr kumimoji="1" lang="ja-JP" altLang="en-US" dirty="0"/>
              <a:t>利用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CAA1DF3-6E5D-4EA2-A398-673F00261E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4264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22F2D80-113A-4BF9-9E50-BCDE8A1F7441}"/>
              </a:ext>
            </a:extLst>
          </p:cNvPr>
          <p:cNvSpPr/>
          <p:nvPr/>
        </p:nvSpPr>
        <p:spPr>
          <a:xfrm>
            <a:off x="5131293" y="2068497"/>
            <a:ext cx="6223247" cy="45187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16D852F-5487-4C52-9B29-F3583A29E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993479"/>
          </a:xfrm>
        </p:spPr>
        <p:txBody>
          <a:bodyPr/>
          <a:lstStyle/>
          <a:p>
            <a:r>
              <a:rPr kumimoji="1" lang="ja-JP" altLang="en-US" dirty="0"/>
              <a:t>概要</a:t>
            </a:r>
          </a:p>
        </p:txBody>
      </p:sp>
      <p:pic>
        <p:nvPicPr>
          <p:cNvPr id="1026" name="Picture 2" descr="初心者向け】PowerApps を使いこなそう！①アプリ作成前の準備 - My 365 LIFE">
            <a:extLst>
              <a:ext uri="{FF2B5EF4-FFF2-40B4-BE49-F238E27FC236}">
                <a16:creationId xmlns:a16="http://schemas.microsoft.com/office/drawing/2014/main" id="{94163554-1D3C-40CE-8094-AF7B5A4AA0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819" y="2502368"/>
            <a:ext cx="1286638" cy="99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フローチャート: 磁気ディスク 3">
            <a:extLst>
              <a:ext uri="{FF2B5EF4-FFF2-40B4-BE49-F238E27FC236}">
                <a16:creationId xmlns:a16="http://schemas.microsoft.com/office/drawing/2014/main" id="{60C307E5-D66E-4896-9821-F8B1BD720896}"/>
              </a:ext>
            </a:extLst>
          </p:cNvPr>
          <p:cNvSpPr/>
          <p:nvPr/>
        </p:nvSpPr>
        <p:spPr>
          <a:xfrm>
            <a:off x="9048979" y="2720709"/>
            <a:ext cx="973909" cy="708291"/>
          </a:xfrm>
          <a:prstGeom prst="flowChartMagneticDisk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Python_game</a:t>
            </a:r>
            <a:endParaRPr kumimoji="1" lang="en-US" altLang="ja-JP" dirty="0"/>
          </a:p>
        </p:txBody>
      </p:sp>
      <p:pic>
        <p:nvPicPr>
          <p:cNvPr id="1028" name="Picture 4" descr="ゲームの無料アイコン | アイコン素材ダウンロードサイト「icooon-mono」 | 商用利用可能なアイコン 素材が無料(フリー)ダウンロードできるサイト">
            <a:extLst>
              <a:ext uri="{FF2B5EF4-FFF2-40B4-BE49-F238E27FC236}">
                <a16:creationId xmlns:a16="http://schemas.microsoft.com/office/drawing/2014/main" id="{7ACB4335-549D-4A99-888F-E6AF2C97F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687" y="3981006"/>
            <a:ext cx="1286638" cy="128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ython 無料 アイコン の Plex Icons">
            <a:extLst>
              <a:ext uri="{FF2B5EF4-FFF2-40B4-BE49-F238E27FC236}">
                <a16:creationId xmlns:a16="http://schemas.microsoft.com/office/drawing/2014/main" id="{9CF92770-446A-443F-BCAE-532857379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662" y="3741217"/>
            <a:ext cx="1361795" cy="1361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B60FC9E-0128-425D-AA9D-ECAB7B39413A}"/>
              </a:ext>
            </a:extLst>
          </p:cNvPr>
          <p:cNvSpPr/>
          <p:nvPr/>
        </p:nvSpPr>
        <p:spPr>
          <a:xfrm>
            <a:off x="5202662" y="5130040"/>
            <a:ext cx="1447060" cy="2752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WEB API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2EB845A-4EED-4AA7-9757-59D2A24C4E73}"/>
              </a:ext>
            </a:extLst>
          </p:cNvPr>
          <p:cNvSpPr/>
          <p:nvPr/>
        </p:nvSpPr>
        <p:spPr>
          <a:xfrm>
            <a:off x="5268621" y="1981791"/>
            <a:ext cx="1447060" cy="2752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Searver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05C0CBB5-18BB-4AC1-9725-3F6CDBB3923A}"/>
              </a:ext>
            </a:extLst>
          </p:cNvPr>
          <p:cNvSpPr/>
          <p:nvPr/>
        </p:nvSpPr>
        <p:spPr>
          <a:xfrm>
            <a:off x="6710983" y="3090622"/>
            <a:ext cx="2255464" cy="798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131E1FAF-DB37-4A0B-86B7-3FB9063B1AB4}"/>
              </a:ext>
            </a:extLst>
          </p:cNvPr>
          <p:cNvSpPr/>
          <p:nvPr/>
        </p:nvSpPr>
        <p:spPr>
          <a:xfrm>
            <a:off x="3187902" y="4645409"/>
            <a:ext cx="2255464" cy="798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6C2E9228-346F-4F4F-96B6-8CFCE70E5E47}"/>
              </a:ext>
            </a:extLst>
          </p:cNvPr>
          <p:cNvSpPr/>
          <p:nvPr/>
        </p:nvSpPr>
        <p:spPr>
          <a:xfrm rot="19950135">
            <a:off x="6710983" y="3826039"/>
            <a:ext cx="2255464" cy="798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2" name="Picture 8" descr="Jetpack – WP Security, Backup, Speed, &amp; Growth – WordPress plugin |  WordPress.org">
            <a:extLst>
              <a:ext uri="{FF2B5EF4-FFF2-40B4-BE49-F238E27FC236}">
                <a16:creationId xmlns:a16="http://schemas.microsoft.com/office/drawing/2014/main" id="{3FB5C5E0-B90A-4CE2-9250-9F7C030F3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070" y="4479257"/>
            <a:ext cx="773097" cy="773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Jetpack – WP Security, Backup, Speed, &amp; Growth – WordPress plugin |  WordPress.org">
            <a:extLst>
              <a:ext uri="{FF2B5EF4-FFF2-40B4-BE49-F238E27FC236}">
                <a16:creationId xmlns:a16="http://schemas.microsoft.com/office/drawing/2014/main" id="{4BAC1801-DBC0-4C67-91C3-43E751415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169" y="3495848"/>
            <a:ext cx="773097" cy="773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オフィス | アイコン素材ダウンロードサイト「icooon-mono」 | 商用利用可能なアイコン素材が無料(フリー)ダウンロードできるサイト">
            <a:extLst>
              <a:ext uri="{FF2B5EF4-FFF2-40B4-BE49-F238E27FC236}">
                <a16:creationId xmlns:a16="http://schemas.microsoft.com/office/drawing/2014/main" id="{3FB6861E-F0BD-4AC4-BF52-C0052BA42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447" y="5103012"/>
            <a:ext cx="973909" cy="97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矢印: 右 15">
            <a:extLst>
              <a:ext uri="{FF2B5EF4-FFF2-40B4-BE49-F238E27FC236}">
                <a16:creationId xmlns:a16="http://schemas.microsoft.com/office/drawing/2014/main" id="{01F761A6-A97B-4246-8601-49AA4AF38E82}"/>
              </a:ext>
            </a:extLst>
          </p:cNvPr>
          <p:cNvSpPr/>
          <p:nvPr/>
        </p:nvSpPr>
        <p:spPr>
          <a:xfrm rot="16200000">
            <a:off x="8815272" y="4107421"/>
            <a:ext cx="1361796" cy="768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EB00625-1732-4733-9323-0D7D9CB1B22C}"/>
              </a:ext>
            </a:extLst>
          </p:cNvPr>
          <p:cNvSpPr/>
          <p:nvPr/>
        </p:nvSpPr>
        <p:spPr>
          <a:xfrm>
            <a:off x="8729871" y="6194472"/>
            <a:ext cx="1447060" cy="2752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Back Office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7976BF6-FE8C-4202-A97C-EE0D51A869D5}"/>
              </a:ext>
            </a:extLst>
          </p:cNvPr>
          <p:cNvSpPr/>
          <p:nvPr/>
        </p:nvSpPr>
        <p:spPr>
          <a:xfrm>
            <a:off x="1740842" y="5801713"/>
            <a:ext cx="1447060" cy="2752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54EADE4-404A-4C41-9325-9F07BB2B2714}"/>
              </a:ext>
            </a:extLst>
          </p:cNvPr>
          <p:cNvSpPr/>
          <p:nvPr/>
        </p:nvSpPr>
        <p:spPr>
          <a:xfrm>
            <a:off x="5197608" y="3463426"/>
            <a:ext cx="1447060" cy="2752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Power BI</a:t>
            </a:r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4B59CF2F-6B39-40A2-B94F-286A74E4C45D}"/>
              </a:ext>
            </a:extLst>
          </p:cNvPr>
          <p:cNvSpPr/>
          <p:nvPr/>
        </p:nvSpPr>
        <p:spPr>
          <a:xfrm rot="10800000">
            <a:off x="6690097" y="2818601"/>
            <a:ext cx="2255464" cy="798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8" name="Picture 14" descr="Onedrive, クラウド 無料 アイコン の Simply Styled Icons">
            <a:extLst>
              <a:ext uri="{FF2B5EF4-FFF2-40B4-BE49-F238E27FC236}">
                <a16:creationId xmlns:a16="http://schemas.microsoft.com/office/drawing/2014/main" id="{74C1FC38-CED5-4B3A-8721-F705682F8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03" y="1981791"/>
            <a:ext cx="1282407" cy="128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矢印: 右 23">
            <a:extLst>
              <a:ext uri="{FF2B5EF4-FFF2-40B4-BE49-F238E27FC236}">
                <a16:creationId xmlns:a16="http://schemas.microsoft.com/office/drawing/2014/main" id="{2E84A0D3-8478-480C-B3DE-45E6DB49F376}"/>
              </a:ext>
            </a:extLst>
          </p:cNvPr>
          <p:cNvSpPr/>
          <p:nvPr/>
        </p:nvSpPr>
        <p:spPr>
          <a:xfrm rot="11531159">
            <a:off x="3039333" y="2824230"/>
            <a:ext cx="2255464" cy="798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矢印: 右 25">
            <a:extLst>
              <a:ext uri="{FF2B5EF4-FFF2-40B4-BE49-F238E27FC236}">
                <a16:creationId xmlns:a16="http://schemas.microsoft.com/office/drawing/2014/main" id="{BB6E132B-6440-4B0A-B5EF-F0253139AFA2}"/>
              </a:ext>
            </a:extLst>
          </p:cNvPr>
          <p:cNvSpPr/>
          <p:nvPr/>
        </p:nvSpPr>
        <p:spPr>
          <a:xfrm rot="672673">
            <a:off x="3042557" y="2986905"/>
            <a:ext cx="2255464" cy="798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矢印: 右 27">
            <a:extLst>
              <a:ext uri="{FF2B5EF4-FFF2-40B4-BE49-F238E27FC236}">
                <a16:creationId xmlns:a16="http://schemas.microsoft.com/office/drawing/2014/main" id="{1D10B55C-B1C9-487F-88A0-1B72C94C3301}"/>
              </a:ext>
            </a:extLst>
          </p:cNvPr>
          <p:cNvSpPr/>
          <p:nvPr/>
        </p:nvSpPr>
        <p:spPr>
          <a:xfrm rot="16200000">
            <a:off x="2045086" y="3379320"/>
            <a:ext cx="886511" cy="3168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" name="Picture 8" descr="Jetpack – WP Security, Backup, Speed, &amp; Growth – WordPress plugin |  WordPress.org">
            <a:extLst>
              <a:ext uri="{FF2B5EF4-FFF2-40B4-BE49-F238E27FC236}">
                <a16:creationId xmlns:a16="http://schemas.microsoft.com/office/drawing/2014/main" id="{5F5F0756-17A7-47BE-BA92-1A74E2F2A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439" y="3263257"/>
            <a:ext cx="773097" cy="773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87B942D6-A383-4FAD-8EEE-1D549DF0A2A2}"/>
              </a:ext>
            </a:extLst>
          </p:cNvPr>
          <p:cNvSpPr/>
          <p:nvPr/>
        </p:nvSpPr>
        <p:spPr>
          <a:xfrm>
            <a:off x="352611" y="3537750"/>
            <a:ext cx="1447060" cy="2752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3538889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F937F7-25C3-4E20-A6C1-7DC0F33A2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スケッチ</a:t>
            </a:r>
            <a:r>
              <a:rPr kumimoji="1" lang="en-US" altLang="ja-JP" dirty="0"/>
              <a:t>(B-1-1)</a:t>
            </a: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03EB2DB-AA85-49F4-9F02-80F5C1F96A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3417221" cy="3633047"/>
          </a:xfrm>
          <a:ln>
            <a:solidFill>
              <a:schemeClr val="tx1"/>
            </a:solidFill>
          </a:ln>
        </p:spPr>
        <p:txBody>
          <a:bodyPr/>
          <a:lstStyle/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バックオフィスからデータを作成</a:t>
            </a:r>
            <a:endParaRPr lang="en-US" altLang="ja-JP" dirty="0"/>
          </a:p>
          <a:p>
            <a:r>
              <a:rPr lang="ja-JP" altLang="en-US" dirty="0"/>
              <a:t>プラットフォームの充実</a:t>
            </a:r>
            <a:endParaRPr lang="en-US" altLang="ja-JP" dirty="0"/>
          </a:p>
          <a:p>
            <a:r>
              <a:rPr lang="en-US" altLang="ja-JP" dirty="0" err="1"/>
              <a:t>PowerBI</a:t>
            </a:r>
            <a:r>
              <a:rPr lang="ja-JP" altLang="en-US" dirty="0"/>
              <a:t>でのデータ整形、分散型データベース</a:t>
            </a:r>
            <a:endParaRPr lang="en-US" altLang="ja-JP" dirty="0"/>
          </a:p>
          <a:p>
            <a:r>
              <a:rPr lang="ja-JP" altLang="en-US" dirty="0"/>
              <a:t>クラウド（</a:t>
            </a:r>
            <a:r>
              <a:rPr lang="en-US" altLang="ja-JP" dirty="0"/>
              <a:t>cosmos </a:t>
            </a:r>
            <a:r>
              <a:rPr lang="en-US" altLang="ja-JP" dirty="0" err="1"/>
              <a:t>db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02496056-FF55-464D-876F-DDC00A821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37675" y="2228003"/>
            <a:ext cx="3417222" cy="3633047"/>
          </a:xfrm>
          <a:ln>
            <a:solidFill>
              <a:schemeClr val="tx1"/>
            </a:solidFill>
          </a:ln>
        </p:spPr>
        <p:txBody>
          <a:bodyPr/>
          <a:lstStyle/>
          <a:p>
            <a:endParaRPr lang="en-US" altLang="ja-JP" dirty="0"/>
          </a:p>
          <a:p>
            <a:r>
              <a:rPr lang="ja-JP" altLang="en-US" dirty="0"/>
              <a:t>バッチ等時間外制御</a:t>
            </a:r>
            <a:endParaRPr lang="en-US" altLang="ja-JP" dirty="0"/>
          </a:p>
          <a:p>
            <a:r>
              <a:rPr lang="en-US" altLang="ja-JP" dirty="0"/>
              <a:t>HTTP</a:t>
            </a:r>
            <a:r>
              <a:rPr lang="ja-JP" altLang="en-US" dirty="0"/>
              <a:t>実装</a:t>
            </a:r>
            <a:endParaRPr lang="en-US" altLang="ja-JP" dirty="0"/>
          </a:p>
          <a:p>
            <a:endParaRPr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2D2EF05-0B9F-409D-9530-B23377BDE4BB}"/>
              </a:ext>
            </a:extLst>
          </p:cNvPr>
          <p:cNvSpPr/>
          <p:nvPr/>
        </p:nvSpPr>
        <p:spPr>
          <a:xfrm>
            <a:off x="719091" y="2308194"/>
            <a:ext cx="3071674" cy="514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第１段階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8A058C8-EF14-43DE-B658-5E42164B266E}"/>
              </a:ext>
            </a:extLst>
          </p:cNvPr>
          <p:cNvSpPr/>
          <p:nvPr/>
        </p:nvSpPr>
        <p:spPr>
          <a:xfrm>
            <a:off x="4216893" y="2308194"/>
            <a:ext cx="3071674" cy="514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第２段階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C66080F-5730-46B8-942D-3D94FE749B1D}"/>
              </a:ext>
            </a:extLst>
          </p:cNvPr>
          <p:cNvSpPr/>
          <p:nvPr/>
        </p:nvSpPr>
        <p:spPr>
          <a:xfrm>
            <a:off x="7866932" y="2308194"/>
            <a:ext cx="3071674" cy="514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第３段階</a:t>
            </a:r>
          </a:p>
        </p:txBody>
      </p:sp>
      <p:sp>
        <p:nvSpPr>
          <p:cNvPr id="13" name="コンテンツ プレースホルダー 4">
            <a:extLst>
              <a:ext uri="{FF2B5EF4-FFF2-40B4-BE49-F238E27FC236}">
                <a16:creationId xmlns:a16="http://schemas.microsoft.com/office/drawing/2014/main" id="{C5F64174-2B36-4B1C-AEDA-8627E240E345}"/>
              </a:ext>
            </a:extLst>
          </p:cNvPr>
          <p:cNvSpPr txBox="1">
            <a:spLocks/>
          </p:cNvSpPr>
          <p:nvPr/>
        </p:nvSpPr>
        <p:spPr>
          <a:xfrm>
            <a:off x="7695638" y="2228002"/>
            <a:ext cx="3417222" cy="363304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AI</a:t>
            </a:r>
            <a:r>
              <a:rPr lang="ja-JP" altLang="en-US" dirty="0"/>
              <a:t>を利用した処理の自動化</a:t>
            </a:r>
            <a:endParaRPr lang="en-US" altLang="ja-JP" dirty="0"/>
          </a:p>
          <a:p>
            <a:r>
              <a:rPr lang="ja-JP" altLang="en-US" dirty="0"/>
              <a:t>テストの自動化</a:t>
            </a:r>
            <a:endParaRPr lang="en-US" altLang="ja-JP" dirty="0"/>
          </a:p>
          <a:p>
            <a:endParaRPr lang="en-US" altLang="ja-JP" dirty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5816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CAD109-BE9A-47D8-81A8-FBB732890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291274"/>
          </a:xfrm>
        </p:spPr>
        <p:txBody>
          <a:bodyPr>
            <a:normAutofit fontScale="90000"/>
          </a:bodyPr>
          <a:lstStyle/>
          <a:p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B155152-F557-4C9F-A118-489B2C303DEA}"/>
              </a:ext>
            </a:extLst>
          </p:cNvPr>
          <p:cNvSpPr/>
          <p:nvPr/>
        </p:nvSpPr>
        <p:spPr>
          <a:xfrm>
            <a:off x="1216241" y="2237172"/>
            <a:ext cx="4074850" cy="61877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971942"/>
      </p:ext>
    </p:extLst>
  </p:cSld>
  <p:clrMapOvr>
    <a:masterClrMapping/>
  </p:clrMapOvr>
</p:sld>
</file>

<file path=ppt/theme/theme1.xml><?xml version="1.0" encoding="utf-8"?>
<a:theme xmlns:a="http://schemas.openxmlformats.org/drawingml/2006/main" name="配当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TM03457464[[fn=配当]]</Template>
  <TotalTime>71</TotalTime>
  <Words>65</Words>
  <Application>Microsoft Office PowerPoint</Application>
  <PresentationFormat>ワイド画面</PresentationFormat>
  <Paragraphs>26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7" baseType="lpstr">
      <vt:lpstr>Gill Sans MT</vt:lpstr>
      <vt:lpstr>Wingdings 2</vt:lpstr>
      <vt:lpstr>配当</vt:lpstr>
      <vt:lpstr>PythongameへのPower apps利用</vt:lpstr>
      <vt:lpstr>概要</vt:lpstr>
      <vt:lpstr>スケッチ(B-1-1)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PythongameへのPower apps利用</dc:title>
  <dc:creator>kou</dc:creator>
  <cp:lastModifiedBy>kou</cp:lastModifiedBy>
  <cp:revision>6</cp:revision>
  <dcterms:created xsi:type="dcterms:W3CDTF">2020-10-22T12:16:46Z</dcterms:created>
  <dcterms:modified xsi:type="dcterms:W3CDTF">2020-11-11T13:17:06Z</dcterms:modified>
</cp:coreProperties>
</file>