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>
        <p:scale>
          <a:sx n="73" d="100"/>
          <a:sy n="73" d="100"/>
        </p:scale>
        <p:origin x="2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A305-940E-48C8-9581-5638EE2F4C49}" type="datetimeFigureOut">
              <a:rPr lang="es-CO" smtClean="0"/>
              <a:t>10/08/2018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2EA5-12D5-4581-BD6C-66CC95D808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590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A305-940E-48C8-9581-5638EE2F4C49}" type="datetimeFigureOut">
              <a:rPr lang="es-CO" smtClean="0"/>
              <a:t>10/08/2018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2EA5-12D5-4581-BD6C-66CC95D808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977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A305-940E-48C8-9581-5638EE2F4C49}" type="datetimeFigureOut">
              <a:rPr lang="es-CO" smtClean="0"/>
              <a:t>10/08/2018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2EA5-12D5-4581-BD6C-66CC95D808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99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A305-940E-48C8-9581-5638EE2F4C49}" type="datetimeFigureOut">
              <a:rPr lang="es-CO" smtClean="0"/>
              <a:t>10/08/2018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2EA5-12D5-4581-BD6C-66CC95D808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511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A305-940E-48C8-9581-5638EE2F4C49}" type="datetimeFigureOut">
              <a:rPr lang="es-CO" smtClean="0"/>
              <a:t>10/08/2018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2EA5-12D5-4581-BD6C-66CC95D808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848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A305-940E-48C8-9581-5638EE2F4C49}" type="datetimeFigureOut">
              <a:rPr lang="es-CO" smtClean="0"/>
              <a:t>10/08/2018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2EA5-12D5-4581-BD6C-66CC95D808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51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A305-940E-48C8-9581-5638EE2F4C49}" type="datetimeFigureOut">
              <a:rPr lang="es-CO" smtClean="0"/>
              <a:t>10/08/2018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2EA5-12D5-4581-BD6C-66CC95D808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055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A305-940E-48C8-9581-5638EE2F4C49}" type="datetimeFigureOut">
              <a:rPr lang="es-CO" smtClean="0"/>
              <a:t>10/08/2018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2EA5-12D5-4581-BD6C-66CC95D808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592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A305-940E-48C8-9581-5638EE2F4C49}" type="datetimeFigureOut">
              <a:rPr lang="es-CO" smtClean="0"/>
              <a:t>10/08/2018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2EA5-12D5-4581-BD6C-66CC95D808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A305-940E-48C8-9581-5638EE2F4C49}" type="datetimeFigureOut">
              <a:rPr lang="es-CO" smtClean="0"/>
              <a:t>10/08/2018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2EA5-12D5-4581-BD6C-66CC95D808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13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A305-940E-48C8-9581-5638EE2F4C49}" type="datetimeFigureOut">
              <a:rPr lang="es-CO" smtClean="0"/>
              <a:t>10/08/2018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2EA5-12D5-4581-BD6C-66CC95D808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21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A305-940E-48C8-9581-5638EE2F4C49}" type="datetimeFigureOut">
              <a:rPr lang="es-CO" smtClean="0"/>
              <a:t>10/08/2018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42EA5-12D5-4581-BD6C-66CC95D808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0031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C3EC4-A657-4602-8C79-48E705832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Introduccion a web scraping con Python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1C0A30-D9E9-4CED-A6D0-E368B028C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Mauricio Cortazar</a:t>
            </a:r>
          </a:p>
          <a:p>
            <a:r>
              <a:rPr lang="en-US" dirty="0"/>
              <a:t>Backend developer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945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5986D-6FEC-4BA8-BD77-8A876DDD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Selenium</a:t>
            </a:r>
            <a:endParaRPr lang="es-CO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CDE369-B4F3-4CD6-B5E1-E1909F79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El principal </a:t>
            </a:r>
            <a:r>
              <a:rPr lang="en-US" sz="4400" dirty="0" err="1"/>
              <a:t>objetivo</a:t>
            </a:r>
            <a:r>
              <a:rPr lang="en-US" sz="4400" dirty="0"/>
              <a:t> de selenium es el de </a:t>
            </a:r>
            <a:r>
              <a:rPr lang="en-US" sz="4400" dirty="0" err="1"/>
              <a:t>crear</a:t>
            </a:r>
            <a:r>
              <a:rPr lang="en-US" sz="4400" dirty="0"/>
              <a:t> test para interfaces de </a:t>
            </a:r>
            <a:r>
              <a:rPr lang="en-US" sz="4400" dirty="0" err="1"/>
              <a:t>usuario</a:t>
            </a:r>
            <a:r>
              <a:rPr lang="en-US" sz="4400" dirty="0"/>
              <a:t> </a:t>
            </a:r>
            <a:r>
              <a:rPr lang="en-US" sz="4400" dirty="0" err="1"/>
              <a:t>usando</a:t>
            </a:r>
            <a:r>
              <a:rPr lang="en-US" sz="4400" dirty="0"/>
              <a:t> un </a:t>
            </a:r>
            <a:r>
              <a:rPr lang="en-US" sz="4400" dirty="0" err="1"/>
              <a:t>webdriver</a:t>
            </a:r>
            <a:r>
              <a:rPr lang="en-US" sz="4400" dirty="0"/>
              <a:t>. Selenium no </a:t>
            </a:r>
            <a:r>
              <a:rPr lang="en-US" sz="4400" dirty="0" err="1"/>
              <a:t>usa</a:t>
            </a:r>
            <a:r>
              <a:rPr lang="en-US" sz="4400" dirty="0"/>
              <a:t> un </a:t>
            </a:r>
            <a:r>
              <a:rPr lang="en-US" sz="4400" dirty="0" err="1"/>
              <a:t>interprete</a:t>
            </a:r>
            <a:r>
              <a:rPr lang="en-US" sz="4400" dirty="0"/>
              <a:t> de commandos </a:t>
            </a:r>
            <a:r>
              <a:rPr lang="en-US" sz="4400" dirty="0" err="1"/>
              <a:t>como</a:t>
            </a:r>
            <a:r>
              <a:rPr lang="en-US" sz="4400" dirty="0"/>
              <a:t> lo </a:t>
            </a:r>
            <a:r>
              <a:rPr lang="en-US" sz="4400" dirty="0" err="1"/>
              <a:t>hace</a:t>
            </a:r>
            <a:r>
              <a:rPr lang="en-US" sz="4400" dirty="0"/>
              <a:t> request </a:t>
            </a:r>
            <a:r>
              <a:rPr lang="en-US" sz="4400" dirty="0" err="1"/>
              <a:t>sino</a:t>
            </a:r>
            <a:r>
              <a:rPr lang="en-US" sz="4400" dirty="0"/>
              <a:t> que se vale de un </a:t>
            </a:r>
            <a:r>
              <a:rPr lang="en-US" sz="4400" dirty="0" err="1"/>
              <a:t>navegador</a:t>
            </a:r>
            <a:r>
              <a:rPr lang="en-US" sz="4400" dirty="0"/>
              <a:t> para </a:t>
            </a:r>
            <a:r>
              <a:rPr lang="en-US" sz="4400" dirty="0" err="1"/>
              <a:t>realizar</a:t>
            </a:r>
            <a:r>
              <a:rPr lang="en-US" sz="4400" dirty="0"/>
              <a:t> las </a:t>
            </a:r>
            <a:r>
              <a:rPr lang="en-US" sz="4400" dirty="0" err="1"/>
              <a:t>peticiones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394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64BDD-86BB-4617-8318-9F8C0A7E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Cual</a:t>
            </a:r>
            <a:r>
              <a:rPr lang="en-US" sz="6000" dirty="0"/>
              <a:t> es la </a:t>
            </a:r>
            <a:r>
              <a:rPr lang="en-US" sz="6000" dirty="0" err="1"/>
              <a:t>mejor</a:t>
            </a:r>
            <a:r>
              <a:rPr lang="en-US" sz="6000" dirty="0"/>
              <a:t> </a:t>
            </a:r>
            <a:r>
              <a:rPr lang="en-US" sz="6000" dirty="0" err="1"/>
              <a:t>opcion</a:t>
            </a:r>
            <a:r>
              <a:rPr lang="en-US" sz="6000" dirty="0"/>
              <a:t>?</a:t>
            </a:r>
            <a:endParaRPr lang="es-CO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527C53-FAEA-4D59-A020-7BE5A2EE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/>
              <a:t>Depende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58053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558C1-5976-4402-96EA-C395F1F1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Que es el web scraping?</a:t>
            </a:r>
            <a:endParaRPr lang="es-CO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49E6F-3D89-4C0B-99B3-E1D652AF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4400" dirty="0"/>
              <a:t>Web scraping es una técnica utilizada mediante programas de software para extraer información de sitios web</a:t>
            </a:r>
          </a:p>
        </p:txBody>
      </p:sp>
    </p:spTree>
    <p:extLst>
      <p:ext uri="{BB962C8B-B14F-4D97-AF65-F5344CB8AC3E}">
        <p14:creationId xmlns:p14="http://schemas.microsoft.com/office/powerpoint/2010/main" val="269807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BC7F3-CD5C-4919-A48C-8AD1309A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0291"/>
            <a:ext cx="10822577" cy="1325563"/>
          </a:xfrm>
        </p:spPr>
        <p:txBody>
          <a:bodyPr>
            <a:noAutofit/>
          </a:bodyPr>
          <a:lstStyle/>
          <a:p>
            <a:r>
              <a:rPr lang="en-US" sz="6000" dirty="0" err="1"/>
              <a:t>Metodos</a:t>
            </a:r>
            <a:r>
              <a:rPr lang="en-US" sz="6000" dirty="0"/>
              <a:t> para </a:t>
            </a:r>
            <a:r>
              <a:rPr lang="en-US" sz="6000" dirty="0" err="1"/>
              <a:t>extraer</a:t>
            </a:r>
            <a:r>
              <a:rPr lang="en-US" sz="6000" dirty="0"/>
              <a:t> </a:t>
            </a:r>
            <a:r>
              <a:rPr lang="en-US" sz="6000" dirty="0" err="1"/>
              <a:t>informacion</a:t>
            </a:r>
            <a:endParaRPr lang="es-CO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D63F0-F10F-4897-9526-2E2C5D424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460"/>
            <a:ext cx="10515600" cy="4351338"/>
          </a:xfrm>
        </p:spPr>
        <p:txBody>
          <a:bodyPr/>
          <a:lstStyle/>
          <a:p>
            <a:r>
              <a:rPr lang="en-US" sz="4400" dirty="0"/>
              <a:t>API’s</a:t>
            </a:r>
          </a:p>
          <a:p>
            <a:r>
              <a:rPr lang="en-US" sz="4400" dirty="0"/>
              <a:t>RSS</a:t>
            </a:r>
          </a:p>
          <a:p>
            <a:endParaRPr lang="en-US" sz="4400" dirty="0"/>
          </a:p>
          <a:p>
            <a:endParaRPr lang="en-US" sz="4400" dirty="0"/>
          </a:p>
          <a:p>
            <a:r>
              <a:rPr lang="en-US" sz="4400" dirty="0"/>
              <a:t>Documents (HTML, XML, JSON, CSV)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A4CCD0-7ADD-4094-8C9A-B902682EC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0" y="3385220"/>
            <a:ext cx="1289116" cy="13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5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82044-2312-4525-B60C-DBCC81EF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falta</a:t>
            </a:r>
            <a:r>
              <a:rPr lang="en-US" dirty="0"/>
              <a:t>?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1B6595B-853B-4A35-9F62-ABD5A21C8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7" y="1997689"/>
            <a:ext cx="5213618" cy="346727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71D290-93A1-4C6C-9F35-32CD97D11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83" y="2062493"/>
            <a:ext cx="6268280" cy="340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8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FD4CB-F9D6-4D72-890F-DF3B3AE8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Farm: Requests</a:t>
            </a:r>
            <a:endParaRPr lang="es-CO" sz="60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B6DA6E-48EE-4BD5-809B-B02838B0E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46" y="1506201"/>
            <a:ext cx="6093228" cy="4577537"/>
          </a:xfrm>
        </p:spPr>
      </p:pic>
    </p:spTree>
    <p:extLst>
      <p:ext uri="{BB962C8B-B14F-4D97-AF65-F5344CB8AC3E}">
        <p14:creationId xmlns:p14="http://schemas.microsoft.com/office/powerpoint/2010/main" val="96343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42283A-7B68-49A4-87C1-E7A34D32A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45" y="446139"/>
            <a:ext cx="6969110" cy="59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6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A3873-7AD8-4454-B325-56EAB932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Stew: Beautiful Soup 4</a:t>
            </a:r>
            <a:endParaRPr lang="es-CO" sz="60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39B032-40B9-4204-BCE8-2E2397DBB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37" y="1690688"/>
            <a:ext cx="3168813" cy="40642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D27B684-4194-4805-887A-2BA8B2BBD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37" y="2097110"/>
            <a:ext cx="6753355" cy="465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3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449B1-5309-445F-8277-ED94F9BF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Parsel</a:t>
            </a:r>
            <a:endParaRPr lang="es-CO" sz="60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44ADBDF-ABAF-48CF-95B1-8A18AEA18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8960"/>
            <a:ext cx="8211313" cy="4377297"/>
          </a:xfrm>
        </p:spPr>
      </p:pic>
    </p:spTree>
    <p:extLst>
      <p:ext uri="{BB962C8B-B14F-4D97-AF65-F5344CB8AC3E}">
        <p14:creationId xmlns:p14="http://schemas.microsoft.com/office/powerpoint/2010/main" val="363232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56AB3-5BE6-494E-B5E5-C0059116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Scrapy</a:t>
            </a:r>
            <a:endParaRPr lang="es-CO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696F9-C137-4297-96C7-AFE55A4F5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</a:t>
            </a:r>
            <a:r>
              <a:rPr lang="en-US" sz="4400" dirty="0" err="1"/>
              <a:t>diferencia</a:t>
            </a:r>
            <a:r>
              <a:rPr lang="en-US" sz="4400" dirty="0"/>
              <a:t> de los </a:t>
            </a:r>
            <a:r>
              <a:rPr lang="en-US" sz="4400" dirty="0" err="1"/>
              <a:t>paquetes</a:t>
            </a:r>
            <a:r>
              <a:rPr lang="en-US" sz="4400" dirty="0"/>
              <a:t> </a:t>
            </a:r>
            <a:r>
              <a:rPr lang="en-US" sz="4400" dirty="0" err="1"/>
              <a:t>anteriormente</a:t>
            </a:r>
            <a:r>
              <a:rPr lang="en-US" sz="4400" dirty="0"/>
              <a:t> </a:t>
            </a:r>
            <a:r>
              <a:rPr lang="en-US" sz="4400" dirty="0" err="1"/>
              <a:t>mencionados</a:t>
            </a:r>
            <a:r>
              <a:rPr lang="en-US" sz="4400" dirty="0"/>
              <a:t>, scrapy es un framework y por </a:t>
            </a:r>
            <a:r>
              <a:rPr lang="en-US" sz="4400" dirty="0" err="1"/>
              <a:t>esta</a:t>
            </a:r>
            <a:r>
              <a:rPr lang="en-US" sz="4400" dirty="0"/>
              <a:t> razon </a:t>
            </a:r>
            <a:r>
              <a:rPr lang="en-US" sz="4400" dirty="0" err="1"/>
              <a:t>hace</a:t>
            </a:r>
            <a:r>
              <a:rPr lang="en-US" sz="4400" dirty="0"/>
              <a:t> que </a:t>
            </a:r>
            <a:r>
              <a:rPr lang="en-US" sz="4400" dirty="0" err="1"/>
              <a:t>nuestro</a:t>
            </a:r>
            <a:r>
              <a:rPr lang="en-US" sz="4400" dirty="0"/>
              <a:t> </a:t>
            </a:r>
            <a:r>
              <a:rPr lang="en-US" sz="4400" dirty="0" err="1"/>
              <a:t>trabajo</a:t>
            </a:r>
            <a:r>
              <a:rPr lang="en-US" sz="4400" dirty="0"/>
              <a:t> sea mucho mas </a:t>
            </a:r>
            <a:r>
              <a:rPr lang="en-US" sz="4400" dirty="0" err="1"/>
              <a:t>rapido</a:t>
            </a:r>
            <a:r>
              <a:rPr lang="en-US" sz="4400" dirty="0"/>
              <a:t> y simple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117355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139</Words>
  <Application>Microsoft Office PowerPoint</Application>
  <PresentationFormat>Panorámica</PresentationFormat>
  <Paragraphs>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Introduccion a web scraping con Python</vt:lpstr>
      <vt:lpstr>Que es el web scraping?</vt:lpstr>
      <vt:lpstr>Metodos para extraer informacion</vt:lpstr>
      <vt:lpstr>Que hace falta?</vt:lpstr>
      <vt:lpstr>The Farm: Requests</vt:lpstr>
      <vt:lpstr>Presentación de PowerPoint</vt:lpstr>
      <vt:lpstr>The Stew: Beautiful Soup 4</vt:lpstr>
      <vt:lpstr>Parsel</vt:lpstr>
      <vt:lpstr>Scrapy</vt:lpstr>
      <vt:lpstr>Selenium</vt:lpstr>
      <vt:lpstr>Cual es la mejor opcion?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Cortazar</dc:creator>
  <cp:lastModifiedBy>Mauricio Cortazar</cp:lastModifiedBy>
  <cp:revision>22</cp:revision>
  <dcterms:created xsi:type="dcterms:W3CDTF">2018-08-07T23:31:14Z</dcterms:created>
  <dcterms:modified xsi:type="dcterms:W3CDTF">2018-08-11T02:59:02Z</dcterms:modified>
</cp:coreProperties>
</file>