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283" autoAdjust="0"/>
  </p:normalViewPr>
  <p:slideViewPr>
    <p:cSldViewPr snapToGrid="0">
      <p:cViewPr varScale="1">
        <p:scale>
          <a:sx n="68" d="100"/>
          <a:sy n="68" d="100"/>
        </p:scale>
        <p:origin x="612" y="60"/>
      </p:cViewPr>
      <p:guideLst>
        <p:guide orient="horz" pos="19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71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CF378-B823-4473-810B-F5B98934A286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78700-84F2-4D32-B18E-62AE80D5D00A}">
      <dgm:prSet/>
      <dgm:spPr/>
      <dgm:t>
        <a:bodyPr/>
        <a:lstStyle/>
        <a:p>
          <a:r>
            <a:rPr lang="en-US" dirty="0"/>
            <a:t>Adventure</a:t>
          </a:r>
        </a:p>
      </dgm:t>
    </dgm:pt>
    <dgm:pt modelId="{ED51BCF8-E135-4145-B5C1-32B397248B4F}" type="parTrans" cxnId="{D4A32333-BFAE-451D-87B9-8B32C36A869D}">
      <dgm:prSet/>
      <dgm:spPr/>
      <dgm:t>
        <a:bodyPr/>
        <a:lstStyle/>
        <a:p>
          <a:endParaRPr lang="en-US"/>
        </a:p>
      </dgm:t>
    </dgm:pt>
    <dgm:pt modelId="{40BF508F-5F00-4722-B3CC-BDA0B3D5B3EE}" type="sibTrans" cxnId="{D4A32333-BFAE-451D-87B9-8B32C36A869D}">
      <dgm:prSet/>
      <dgm:spPr/>
      <dgm:t>
        <a:bodyPr/>
        <a:lstStyle/>
        <a:p>
          <a:endParaRPr lang="en-US"/>
        </a:p>
      </dgm:t>
    </dgm:pt>
    <dgm:pt modelId="{4A1C4DD6-2C36-4BB4-B08E-4CF9625F8559}">
      <dgm:prSet/>
      <dgm:spPr/>
      <dgm:t>
        <a:bodyPr/>
        <a:lstStyle/>
        <a:p>
          <a:r>
            <a:rPr lang="en-US" dirty="0"/>
            <a:t>Cultural</a:t>
          </a:r>
        </a:p>
      </dgm:t>
    </dgm:pt>
    <dgm:pt modelId="{FE3DAD4B-F079-4110-8C8F-789FCD896273}" type="parTrans" cxnId="{896C40CD-39C9-48E9-972C-59F83C59CF99}">
      <dgm:prSet/>
      <dgm:spPr/>
      <dgm:t>
        <a:bodyPr/>
        <a:lstStyle/>
        <a:p>
          <a:endParaRPr lang="en-US"/>
        </a:p>
      </dgm:t>
    </dgm:pt>
    <dgm:pt modelId="{43F3D17E-64B6-4D8A-A390-379856D6CDE0}" type="sibTrans" cxnId="{896C40CD-39C9-48E9-972C-59F83C59CF99}">
      <dgm:prSet/>
      <dgm:spPr/>
      <dgm:t>
        <a:bodyPr/>
        <a:lstStyle/>
        <a:p>
          <a:endParaRPr lang="en-US"/>
        </a:p>
      </dgm:t>
    </dgm:pt>
    <dgm:pt modelId="{CA4819E0-7253-4030-9DDB-FA751846FA10}">
      <dgm:prSet/>
      <dgm:spPr/>
      <dgm:t>
        <a:bodyPr/>
        <a:lstStyle/>
        <a:p>
          <a:r>
            <a:rPr lang="en-US" dirty="0"/>
            <a:t>Shopping</a:t>
          </a:r>
        </a:p>
      </dgm:t>
    </dgm:pt>
    <dgm:pt modelId="{EA2472B2-8226-4C0C-BE5D-8E37D03909A8}" type="parTrans" cxnId="{4DBE262B-393A-4D41-80CC-DD2AD116CA8C}">
      <dgm:prSet/>
      <dgm:spPr/>
      <dgm:t>
        <a:bodyPr/>
        <a:lstStyle/>
        <a:p>
          <a:endParaRPr lang="en-US"/>
        </a:p>
      </dgm:t>
    </dgm:pt>
    <dgm:pt modelId="{7151704F-908E-4F18-9FEB-BAEFB1D45145}" type="sibTrans" cxnId="{4DBE262B-393A-4D41-80CC-DD2AD116CA8C}">
      <dgm:prSet/>
      <dgm:spPr/>
      <dgm:t>
        <a:bodyPr/>
        <a:lstStyle/>
        <a:p>
          <a:endParaRPr lang="en-US"/>
        </a:p>
      </dgm:t>
    </dgm:pt>
    <dgm:pt modelId="{EB221449-20CF-4F82-8A28-382D2D4631D4}">
      <dgm:prSet/>
      <dgm:spPr/>
      <dgm:t>
        <a:bodyPr/>
        <a:lstStyle/>
        <a:p>
          <a:r>
            <a:rPr lang="en-US" dirty="0"/>
            <a:t>Wildlife</a:t>
          </a:r>
        </a:p>
      </dgm:t>
    </dgm:pt>
    <dgm:pt modelId="{A121E672-F849-47AA-9BA1-D899D782659C}" type="parTrans" cxnId="{DDAB8190-19C9-4CE4-A547-E9C605EE45AB}">
      <dgm:prSet/>
      <dgm:spPr/>
      <dgm:t>
        <a:bodyPr/>
        <a:lstStyle/>
        <a:p>
          <a:endParaRPr lang="en-US"/>
        </a:p>
      </dgm:t>
    </dgm:pt>
    <dgm:pt modelId="{17EF5BDA-E15C-41CB-BE82-45160FDE4BEC}" type="sibTrans" cxnId="{DDAB8190-19C9-4CE4-A547-E9C605EE45AB}">
      <dgm:prSet/>
      <dgm:spPr/>
      <dgm:t>
        <a:bodyPr/>
        <a:lstStyle/>
        <a:p>
          <a:endParaRPr lang="en-US"/>
        </a:p>
      </dgm:t>
    </dgm:pt>
    <dgm:pt modelId="{151AFD83-E12B-498A-BA9E-558896E59656}" type="pres">
      <dgm:prSet presAssocID="{636CF378-B823-4473-810B-F5B98934A286}" presName="compositeShape" presStyleCnt="0">
        <dgm:presLayoutVars>
          <dgm:chMax val="7"/>
          <dgm:dir/>
          <dgm:resizeHandles val="exact"/>
        </dgm:presLayoutVars>
      </dgm:prSet>
      <dgm:spPr/>
    </dgm:pt>
    <dgm:pt modelId="{FA8F66E3-1FAB-4913-8F28-92B063F3CCBB}" type="pres">
      <dgm:prSet presAssocID="{6EA78700-84F2-4D32-B18E-62AE80D5D00A}" presName="circ1" presStyleLbl="vennNode1" presStyleIdx="0" presStyleCnt="4"/>
      <dgm:spPr/>
    </dgm:pt>
    <dgm:pt modelId="{59CA5D63-92E8-4765-99EA-A5C55586DB5A}" type="pres">
      <dgm:prSet presAssocID="{6EA78700-84F2-4D32-B18E-62AE80D5D0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AAB238-5855-4231-A4A5-9F42176465A4}" type="pres">
      <dgm:prSet presAssocID="{4A1C4DD6-2C36-4BB4-B08E-4CF9625F8559}" presName="circ2" presStyleLbl="vennNode1" presStyleIdx="1" presStyleCnt="4"/>
      <dgm:spPr/>
    </dgm:pt>
    <dgm:pt modelId="{945E48D3-8211-49E4-9F71-7969B3EDC94A}" type="pres">
      <dgm:prSet presAssocID="{4A1C4DD6-2C36-4BB4-B08E-4CF9625F855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0D5EDA-8E3E-4196-9F4E-319F25D53B3D}" type="pres">
      <dgm:prSet presAssocID="{CA4819E0-7253-4030-9DDB-FA751846FA10}" presName="circ3" presStyleLbl="vennNode1" presStyleIdx="2" presStyleCnt="4"/>
      <dgm:spPr/>
    </dgm:pt>
    <dgm:pt modelId="{92A7FFC6-4B2D-4DA4-9788-BB0D873FA0B3}" type="pres">
      <dgm:prSet presAssocID="{CA4819E0-7253-4030-9DDB-FA751846FA1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F273AD0-59E1-46E4-8E2B-7365F47224A4}" type="pres">
      <dgm:prSet presAssocID="{EB221449-20CF-4F82-8A28-382D2D4631D4}" presName="circ4" presStyleLbl="vennNode1" presStyleIdx="3" presStyleCnt="4"/>
      <dgm:spPr/>
    </dgm:pt>
    <dgm:pt modelId="{844E5F96-32BE-4D62-A8A8-7ED67FDBA988}" type="pres">
      <dgm:prSet presAssocID="{EB221449-20CF-4F82-8A28-382D2D4631D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DBE262B-393A-4D41-80CC-DD2AD116CA8C}" srcId="{636CF378-B823-4473-810B-F5B98934A286}" destId="{CA4819E0-7253-4030-9DDB-FA751846FA10}" srcOrd="2" destOrd="0" parTransId="{EA2472B2-8226-4C0C-BE5D-8E37D03909A8}" sibTransId="{7151704F-908E-4F18-9FEB-BAEFB1D45145}"/>
    <dgm:cxn modelId="{FA35552C-1DBB-4547-838E-6E3C8F9764F3}" type="presOf" srcId="{6EA78700-84F2-4D32-B18E-62AE80D5D00A}" destId="{FA8F66E3-1FAB-4913-8F28-92B063F3CCBB}" srcOrd="0" destOrd="0" presId="urn:microsoft.com/office/officeart/2005/8/layout/venn1"/>
    <dgm:cxn modelId="{BBE4A832-018C-427E-AB48-DB9173CBDD67}" type="presOf" srcId="{636CF378-B823-4473-810B-F5B98934A286}" destId="{151AFD83-E12B-498A-BA9E-558896E59656}" srcOrd="0" destOrd="0" presId="urn:microsoft.com/office/officeart/2005/8/layout/venn1"/>
    <dgm:cxn modelId="{D4A32333-BFAE-451D-87B9-8B32C36A869D}" srcId="{636CF378-B823-4473-810B-F5B98934A286}" destId="{6EA78700-84F2-4D32-B18E-62AE80D5D00A}" srcOrd="0" destOrd="0" parTransId="{ED51BCF8-E135-4145-B5C1-32B397248B4F}" sibTransId="{40BF508F-5F00-4722-B3CC-BDA0B3D5B3EE}"/>
    <dgm:cxn modelId="{24A1463A-7D0D-46CF-9971-D4CABF1EBAD7}" type="presOf" srcId="{CA4819E0-7253-4030-9DDB-FA751846FA10}" destId="{1E0D5EDA-8E3E-4196-9F4E-319F25D53B3D}" srcOrd="0" destOrd="0" presId="urn:microsoft.com/office/officeart/2005/8/layout/venn1"/>
    <dgm:cxn modelId="{30E6873A-49F2-4E8D-83C8-1DE61AE8CEDC}" type="presOf" srcId="{6EA78700-84F2-4D32-B18E-62AE80D5D00A}" destId="{59CA5D63-92E8-4765-99EA-A5C55586DB5A}" srcOrd="1" destOrd="0" presId="urn:microsoft.com/office/officeart/2005/8/layout/venn1"/>
    <dgm:cxn modelId="{56833A67-94E6-4201-9AB4-979171DCD6BC}" type="presOf" srcId="{4A1C4DD6-2C36-4BB4-B08E-4CF9625F8559}" destId="{945E48D3-8211-49E4-9F71-7969B3EDC94A}" srcOrd="1" destOrd="0" presId="urn:microsoft.com/office/officeart/2005/8/layout/venn1"/>
    <dgm:cxn modelId="{A6FED154-5C06-41C1-AFBD-B53A1AE9B049}" type="presOf" srcId="{4A1C4DD6-2C36-4BB4-B08E-4CF9625F8559}" destId="{B0AAB238-5855-4231-A4A5-9F42176465A4}" srcOrd="0" destOrd="0" presId="urn:microsoft.com/office/officeart/2005/8/layout/venn1"/>
    <dgm:cxn modelId="{DDAB8190-19C9-4CE4-A547-E9C605EE45AB}" srcId="{636CF378-B823-4473-810B-F5B98934A286}" destId="{EB221449-20CF-4F82-8A28-382D2D4631D4}" srcOrd="3" destOrd="0" parTransId="{A121E672-F849-47AA-9BA1-D899D782659C}" sibTransId="{17EF5BDA-E15C-41CB-BE82-45160FDE4BEC}"/>
    <dgm:cxn modelId="{F8AF4DC6-A3E7-438E-961A-7905D1BF98DF}" type="presOf" srcId="{EB221449-20CF-4F82-8A28-382D2D4631D4}" destId="{844E5F96-32BE-4D62-A8A8-7ED67FDBA988}" srcOrd="1" destOrd="0" presId="urn:microsoft.com/office/officeart/2005/8/layout/venn1"/>
    <dgm:cxn modelId="{896C40CD-39C9-48E9-972C-59F83C59CF99}" srcId="{636CF378-B823-4473-810B-F5B98934A286}" destId="{4A1C4DD6-2C36-4BB4-B08E-4CF9625F8559}" srcOrd="1" destOrd="0" parTransId="{FE3DAD4B-F079-4110-8C8F-789FCD896273}" sibTransId="{43F3D17E-64B6-4D8A-A390-379856D6CDE0}"/>
    <dgm:cxn modelId="{1CB970D1-77EC-4E2E-9D2B-6D1DF0E3D8C3}" type="presOf" srcId="{EB221449-20CF-4F82-8A28-382D2D4631D4}" destId="{0F273AD0-59E1-46E4-8E2B-7365F47224A4}" srcOrd="0" destOrd="0" presId="urn:microsoft.com/office/officeart/2005/8/layout/venn1"/>
    <dgm:cxn modelId="{D10411EE-E82D-4EF1-BA7F-47344288633B}" type="presOf" srcId="{CA4819E0-7253-4030-9DDB-FA751846FA10}" destId="{92A7FFC6-4B2D-4DA4-9788-BB0D873FA0B3}" srcOrd="1" destOrd="0" presId="urn:microsoft.com/office/officeart/2005/8/layout/venn1"/>
    <dgm:cxn modelId="{DC3D2260-2658-4B1D-8709-29A715B7EF06}" type="presParOf" srcId="{151AFD83-E12B-498A-BA9E-558896E59656}" destId="{FA8F66E3-1FAB-4913-8F28-92B063F3CCBB}" srcOrd="0" destOrd="0" presId="urn:microsoft.com/office/officeart/2005/8/layout/venn1"/>
    <dgm:cxn modelId="{AA3BB7EB-94B7-4015-B6D7-782A8BE8E94E}" type="presParOf" srcId="{151AFD83-E12B-498A-BA9E-558896E59656}" destId="{59CA5D63-92E8-4765-99EA-A5C55586DB5A}" srcOrd="1" destOrd="0" presId="urn:microsoft.com/office/officeart/2005/8/layout/venn1"/>
    <dgm:cxn modelId="{4D70B4E0-09F3-4842-AB7A-A39FC0F9390C}" type="presParOf" srcId="{151AFD83-E12B-498A-BA9E-558896E59656}" destId="{B0AAB238-5855-4231-A4A5-9F42176465A4}" srcOrd="2" destOrd="0" presId="urn:microsoft.com/office/officeart/2005/8/layout/venn1"/>
    <dgm:cxn modelId="{592F985E-15E7-4E77-A488-3884CDE0D308}" type="presParOf" srcId="{151AFD83-E12B-498A-BA9E-558896E59656}" destId="{945E48D3-8211-49E4-9F71-7969B3EDC94A}" srcOrd="3" destOrd="0" presId="urn:microsoft.com/office/officeart/2005/8/layout/venn1"/>
    <dgm:cxn modelId="{04336EB4-B4AA-47C6-886D-EC0B22329845}" type="presParOf" srcId="{151AFD83-E12B-498A-BA9E-558896E59656}" destId="{1E0D5EDA-8E3E-4196-9F4E-319F25D53B3D}" srcOrd="4" destOrd="0" presId="urn:microsoft.com/office/officeart/2005/8/layout/venn1"/>
    <dgm:cxn modelId="{8FAF9BF1-EB13-4FE2-9908-E10C186D9EF0}" type="presParOf" srcId="{151AFD83-E12B-498A-BA9E-558896E59656}" destId="{92A7FFC6-4B2D-4DA4-9788-BB0D873FA0B3}" srcOrd="5" destOrd="0" presId="urn:microsoft.com/office/officeart/2005/8/layout/venn1"/>
    <dgm:cxn modelId="{AE19210F-7ADF-44F4-A8F8-0D3CE4F7354B}" type="presParOf" srcId="{151AFD83-E12B-498A-BA9E-558896E59656}" destId="{0F273AD0-59E1-46E4-8E2B-7365F47224A4}" srcOrd="6" destOrd="0" presId="urn:microsoft.com/office/officeart/2005/8/layout/venn1"/>
    <dgm:cxn modelId="{23261795-1872-4F20-8983-E2263B27D470}" type="presParOf" srcId="{151AFD83-E12B-498A-BA9E-558896E59656}" destId="{844E5F96-32BE-4D62-A8A8-7ED67FDBA988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F66E3-1FAB-4913-8F28-92B063F3CCBB}">
      <dsp:nvSpPr>
        <dsp:cNvPr id="0" name=""/>
        <dsp:cNvSpPr/>
      </dsp:nvSpPr>
      <dsp:spPr>
        <a:xfrm>
          <a:off x="3937674" y="33189"/>
          <a:ext cx="1725846" cy="17258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Adventure</a:t>
          </a:r>
        </a:p>
      </dsp:txBody>
      <dsp:txXfrm>
        <a:off x="4136810" y="265514"/>
        <a:ext cx="1327574" cy="547624"/>
      </dsp:txXfrm>
    </dsp:sp>
    <dsp:sp modelId="{B0AAB238-5855-4231-A4A5-9F42176465A4}">
      <dsp:nvSpPr>
        <dsp:cNvPr id="0" name=""/>
        <dsp:cNvSpPr/>
      </dsp:nvSpPr>
      <dsp:spPr>
        <a:xfrm>
          <a:off x="4701029" y="796544"/>
          <a:ext cx="1725846" cy="17258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Cultural</a:t>
          </a:r>
        </a:p>
      </dsp:txBody>
      <dsp:txXfrm>
        <a:off x="5630332" y="995680"/>
        <a:ext cx="663787" cy="1327574"/>
      </dsp:txXfrm>
    </dsp:sp>
    <dsp:sp modelId="{1E0D5EDA-8E3E-4196-9F4E-319F25D53B3D}">
      <dsp:nvSpPr>
        <dsp:cNvPr id="0" name=""/>
        <dsp:cNvSpPr/>
      </dsp:nvSpPr>
      <dsp:spPr>
        <a:xfrm>
          <a:off x="3937674" y="1559899"/>
          <a:ext cx="1725846" cy="17258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Shopping</a:t>
          </a:r>
        </a:p>
      </dsp:txBody>
      <dsp:txXfrm>
        <a:off x="4136810" y="2505796"/>
        <a:ext cx="1327574" cy="547624"/>
      </dsp:txXfrm>
    </dsp:sp>
    <dsp:sp modelId="{0F273AD0-59E1-46E4-8E2B-7365F47224A4}">
      <dsp:nvSpPr>
        <dsp:cNvPr id="0" name=""/>
        <dsp:cNvSpPr/>
      </dsp:nvSpPr>
      <dsp:spPr>
        <a:xfrm>
          <a:off x="3174319" y="796544"/>
          <a:ext cx="1725846" cy="17258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Wildlife</a:t>
          </a:r>
        </a:p>
      </dsp:txBody>
      <dsp:txXfrm>
        <a:off x="3307076" y="995680"/>
        <a:ext cx="663787" cy="1327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DCD35-E36F-4638-9591-490D388AC7E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FF9D1-8F2F-4701-B470-D1B9D49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106C97-FAAC-44C7-BB67-20B5DEA70863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8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CC9-82E3-403D-A4E5-03D179E2C62C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056E-0E4B-4D20-9E11-3895A6EE43EC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23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D676-57C4-4931-9B7A-DB60426BCD25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8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E787-18CF-4C02-8A52-7343D6E4F0C5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E54-5187-45AC-9281-4F64AB27BE2E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99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1A42-2013-433C-93F7-083792FF5588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6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19D8-87DB-470C-84A9-DAF1E8421B4C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38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BBE-C62B-41B3-AFCE-D6E827416A12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8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851C-5302-42A2-9ED8-A32AAB429001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A54-0247-474C-A532-3FD506197A4C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76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A8AB-4B1C-4E20-AE95-DC1BE526472D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A3D8-E113-4090-80F8-6F54A9954C98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0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B329-9200-46B5-A284-691E3F60FB98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6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F48-DB95-46B8-B67C-F364792C4D7C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CD8-9130-44C0-AD12-09BF766256A4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53F4-FC93-420F-A5E8-B3197DB5CDF3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7036" y="5969000"/>
            <a:ext cx="171146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B7EBF5-C421-4AA0-8C53-B76D534265AB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Canadian Railway Exploration Tour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Quest Specialty Tours</a:t>
            </a:r>
          </a:p>
          <a:p>
            <a:r>
              <a:rPr lang="en-US" dirty="0"/>
              <a:t>Your Name</a:t>
            </a:r>
          </a:p>
          <a:p>
            <a:r>
              <a:rPr lang="en-US" dirty="0"/>
              <a:t>Tour Consultant</a:t>
            </a:r>
          </a:p>
        </p:txBody>
      </p:sp>
    </p:spTree>
    <p:extLst>
      <p:ext uri="{BB962C8B-B14F-4D97-AF65-F5344CB8AC3E}">
        <p14:creationId xmlns:p14="http://schemas.microsoft.com/office/powerpoint/2010/main" val="380029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spc="600" dirty="0">
                <a:solidFill>
                  <a:srgbClr val="C00000"/>
                </a:solidFill>
                <a:latin typeface="Castellar" panose="020A0402060406010301" pitchFamily="18" charset="0"/>
              </a:rPr>
              <a:t>Canadian Rail Travel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Nationwide routes</a:t>
            </a:r>
          </a:p>
          <a:p>
            <a:pPr lvl="1"/>
            <a:r>
              <a:rPr lang="en-US"/>
              <a:t>Atlantic coast to Pacific Rockies</a:t>
            </a:r>
          </a:p>
          <a:p>
            <a:r>
              <a:rPr lang="en-US"/>
              <a:t>Dramatic scenery</a:t>
            </a:r>
          </a:p>
          <a:p>
            <a:pPr lvl="1"/>
            <a:r>
              <a:rPr lang="en-US"/>
              <a:t>Spectacular Canadian Rockies</a:t>
            </a:r>
          </a:p>
          <a:p>
            <a:pPr lvl="1"/>
            <a:r>
              <a:rPr lang="en-US"/>
              <a:t>Beautiful Canadian prairies</a:t>
            </a:r>
          </a:p>
          <a:p>
            <a:r>
              <a:rPr lang="en-US"/>
              <a:t>Customized trips</a:t>
            </a:r>
          </a:p>
          <a:p>
            <a:pPr lvl="1"/>
            <a:r>
              <a:rPr lang="en-US"/>
              <a:t>Explore historical figures through migration routes and mining settlements</a:t>
            </a:r>
          </a:p>
          <a:p>
            <a:pPr lvl="1"/>
            <a:r>
              <a:rPr lang="en-US"/>
              <a:t>Discover hot springs, botanical gardens, and historic buildings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8A79-36E5-4E80-82EC-8DD0FA3E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CC5C-FA51-4786-90B6-87AE923FECCB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884B4-A28B-42DC-9897-80C1A117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6B27-A667-489F-92C7-CE0C40E0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Once in a lifetime travel experiences</a:t>
            </a:r>
          </a:p>
        </p:txBody>
      </p:sp>
    </p:spTree>
    <p:extLst>
      <p:ext uri="{BB962C8B-B14F-4D97-AF65-F5344CB8AC3E}">
        <p14:creationId xmlns:p14="http://schemas.microsoft.com/office/powerpoint/2010/main" val="166705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40AF-605B-4C1E-B467-EE29780A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Atlantic</a:t>
            </a:r>
            <a:r>
              <a:rPr lang="en-US" baseline="0" dirty="0"/>
              <a:t> Region Tour Packages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BC929A-872D-4C1C-B9F1-9F4E5EEBF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679743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55AB-CF94-4E47-87F7-A3AC4C90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6A8F-19BA-43B7-8229-F299364285AB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34C7-8F3C-4D0D-8801-CAC58898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F472-4701-4C2D-A4CE-CAE9BDC0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Atlantic</a:t>
            </a:r>
            <a:r>
              <a:rPr lang="en-US" baseline="0" dirty="0"/>
              <a:t> Region Stations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1D0B-0357-4C5C-B3F5-34EEA37D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752599" cy="3318936"/>
          </a:xfrm>
        </p:spPr>
        <p:txBody>
          <a:bodyPr/>
          <a:lstStyle/>
          <a:p>
            <a:r>
              <a:rPr lang="en-US" dirty="0"/>
              <a:t>Halifax</a:t>
            </a:r>
          </a:p>
          <a:p>
            <a:r>
              <a:rPr lang="en-US" dirty="0"/>
              <a:t>Moncton</a:t>
            </a:r>
          </a:p>
          <a:p>
            <a:r>
              <a:rPr lang="en-US" dirty="0"/>
              <a:t>Gaspe</a:t>
            </a:r>
          </a:p>
          <a:p>
            <a:r>
              <a:rPr lang="en-US" dirty="0"/>
              <a:t>Sussex</a:t>
            </a:r>
          </a:p>
          <a:p>
            <a:r>
              <a:rPr lang="en-US" dirty="0"/>
              <a:t>Amherst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E34148-0BC9-4C95-9300-993CFC838F05}"/>
              </a:ext>
            </a:extLst>
          </p:cNvPr>
          <p:cNvGrpSpPr/>
          <p:nvPr/>
        </p:nvGrpSpPr>
        <p:grpSpPr>
          <a:xfrm>
            <a:off x="3429000" y="3048000"/>
            <a:ext cx="7467598" cy="1524003"/>
            <a:chOff x="3429000" y="3047999"/>
            <a:chExt cx="7467598" cy="152400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98FCC39-791D-445F-BE4C-006EE6533F35}"/>
                </a:ext>
              </a:extLst>
            </p:cNvPr>
            <p:cNvSpPr/>
            <p:nvPr/>
          </p:nvSpPr>
          <p:spPr>
            <a:xfrm>
              <a:off x="3429000" y="3047999"/>
              <a:ext cx="1828799" cy="1524003"/>
            </a:xfrm>
            <a:custGeom>
              <a:avLst/>
              <a:gdLst>
                <a:gd name="connsiteX0" fmla="*/ 1959429 w 3918857"/>
                <a:gd name="connsiteY0" fmla="*/ 0 h 2641600"/>
                <a:gd name="connsiteX1" fmla="*/ 3253395 w 3918857"/>
                <a:gd name="connsiteY1" fmla="*/ 1054613 h 2641600"/>
                <a:gd name="connsiteX2" fmla="*/ 3255990 w 3918857"/>
                <a:gd name="connsiteY2" fmla="*/ 1071611 h 2641600"/>
                <a:gd name="connsiteX3" fmla="*/ 3918857 w 3918857"/>
                <a:gd name="connsiteY3" fmla="*/ 1320800 h 2641600"/>
                <a:gd name="connsiteX4" fmla="*/ 3255990 w 3918857"/>
                <a:gd name="connsiteY4" fmla="*/ 1569989 h 2641600"/>
                <a:gd name="connsiteX5" fmla="*/ 3253395 w 3918857"/>
                <a:gd name="connsiteY5" fmla="*/ 1586988 h 2641600"/>
                <a:gd name="connsiteX6" fmla="*/ 1959429 w 3918857"/>
                <a:gd name="connsiteY6" fmla="*/ 2641600 h 2641600"/>
                <a:gd name="connsiteX7" fmla="*/ 665463 w 3918857"/>
                <a:gd name="connsiteY7" fmla="*/ 1586988 h 2641600"/>
                <a:gd name="connsiteX8" fmla="*/ 662869 w 3918857"/>
                <a:gd name="connsiteY8" fmla="*/ 1569990 h 2641600"/>
                <a:gd name="connsiteX9" fmla="*/ 0 w 3918857"/>
                <a:gd name="connsiteY9" fmla="*/ 1320800 h 2641600"/>
                <a:gd name="connsiteX10" fmla="*/ 662869 w 3918857"/>
                <a:gd name="connsiteY10" fmla="*/ 1071611 h 2641600"/>
                <a:gd name="connsiteX11" fmla="*/ 665463 w 3918857"/>
                <a:gd name="connsiteY11" fmla="*/ 1054613 h 2641600"/>
                <a:gd name="connsiteX12" fmla="*/ 1959429 w 3918857"/>
                <a:gd name="connsiteY12" fmla="*/ 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18857" h="2641600">
                  <a:moveTo>
                    <a:pt x="1959429" y="0"/>
                  </a:moveTo>
                  <a:cubicBezTo>
                    <a:pt x="2597705" y="0"/>
                    <a:pt x="3130236" y="452746"/>
                    <a:pt x="3253395" y="1054613"/>
                  </a:cubicBezTo>
                  <a:lnTo>
                    <a:pt x="3255990" y="1071611"/>
                  </a:lnTo>
                  <a:lnTo>
                    <a:pt x="3918857" y="1320800"/>
                  </a:lnTo>
                  <a:lnTo>
                    <a:pt x="3255990" y="1569989"/>
                  </a:lnTo>
                  <a:lnTo>
                    <a:pt x="3253395" y="1586988"/>
                  </a:lnTo>
                  <a:cubicBezTo>
                    <a:pt x="3130236" y="2188854"/>
                    <a:pt x="2597705" y="2641600"/>
                    <a:pt x="1959429" y="2641600"/>
                  </a:cubicBezTo>
                  <a:cubicBezTo>
                    <a:pt x="1321154" y="2641600"/>
                    <a:pt x="788623" y="2188854"/>
                    <a:pt x="665463" y="1586988"/>
                  </a:cubicBezTo>
                  <a:lnTo>
                    <a:pt x="662869" y="1569990"/>
                  </a:lnTo>
                  <a:lnTo>
                    <a:pt x="0" y="1320800"/>
                  </a:lnTo>
                  <a:lnTo>
                    <a:pt x="662869" y="1071611"/>
                  </a:lnTo>
                  <a:lnTo>
                    <a:pt x="665463" y="1054613"/>
                  </a:lnTo>
                  <a:cubicBezTo>
                    <a:pt x="788623" y="452746"/>
                    <a:pt x="1321154" y="0"/>
                    <a:pt x="1959429" y="0"/>
                  </a:cubicBezTo>
                  <a:close/>
                </a:path>
              </a:pathLst>
            </a:custGeom>
            <a:ln w="381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Holidays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AD5AAF-F04C-4ECA-B4BA-47CD5A3F52F6}"/>
                </a:ext>
              </a:extLst>
            </p:cNvPr>
            <p:cNvSpPr/>
            <p:nvPr/>
          </p:nvSpPr>
          <p:spPr>
            <a:xfrm>
              <a:off x="8479970" y="3047999"/>
              <a:ext cx="2416628" cy="1524000"/>
            </a:xfrm>
            <a:custGeom>
              <a:avLst/>
              <a:gdLst>
                <a:gd name="connsiteX0" fmla="*/ 1959429 w 3918857"/>
                <a:gd name="connsiteY0" fmla="*/ 0 h 2641600"/>
                <a:gd name="connsiteX1" fmla="*/ 3253395 w 3918857"/>
                <a:gd name="connsiteY1" fmla="*/ 1054613 h 2641600"/>
                <a:gd name="connsiteX2" fmla="*/ 3255990 w 3918857"/>
                <a:gd name="connsiteY2" fmla="*/ 1071611 h 2641600"/>
                <a:gd name="connsiteX3" fmla="*/ 3918857 w 3918857"/>
                <a:gd name="connsiteY3" fmla="*/ 1320800 h 2641600"/>
                <a:gd name="connsiteX4" fmla="*/ 3255990 w 3918857"/>
                <a:gd name="connsiteY4" fmla="*/ 1569989 h 2641600"/>
                <a:gd name="connsiteX5" fmla="*/ 3253395 w 3918857"/>
                <a:gd name="connsiteY5" fmla="*/ 1586988 h 2641600"/>
                <a:gd name="connsiteX6" fmla="*/ 1959429 w 3918857"/>
                <a:gd name="connsiteY6" fmla="*/ 2641600 h 2641600"/>
                <a:gd name="connsiteX7" fmla="*/ 665463 w 3918857"/>
                <a:gd name="connsiteY7" fmla="*/ 1586988 h 2641600"/>
                <a:gd name="connsiteX8" fmla="*/ 662869 w 3918857"/>
                <a:gd name="connsiteY8" fmla="*/ 1569990 h 2641600"/>
                <a:gd name="connsiteX9" fmla="*/ 0 w 3918857"/>
                <a:gd name="connsiteY9" fmla="*/ 1320800 h 2641600"/>
                <a:gd name="connsiteX10" fmla="*/ 662869 w 3918857"/>
                <a:gd name="connsiteY10" fmla="*/ 1071611 h 2641600"/>
                <a:gd name="connsiteX11" fmla="*/ 665463 w 3918857"/>
                <a:gd name="connsiteY11" fmla="*/ 1054613 h 2641600"/>
                <a:gd name="connsiteX12" fmla="*/ 1959429 w 3918857"/>
                <a:gd name="connsiteY12" fmla="*/ 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18857" h="2641600">
                  <a:moveTo>
                    <a:pt x="1959429" y="0"/>
                  </a:moveTo>
                  <a:cubicBezTo>
                    <a:pt x="2597705" y="0"/>
                    <a:pt x="3130236" y="452746"/>
                    <a:pt x="3253395" y="1054613"/>
                  </a:cubicBezTo>
                  <a:lnTo>
                    <a:pt x="3255990" y="1071611"/>
                  </a:lnTo>
                  <a:lnTo>
                    <a:pt x="3918857" y="1320800"/>
                  </a:lnTo>
                  <a:lnTo>
                    <a:pt x="3255990" y="1569989"/>
                  </a:lnTo>
                  <a:lnTo>
                    <a:pt x="3253395" y="1586988"/>
                  </a:lnTo>
                  <a:cubicBezTo>
                    <a:pt x="3130236" y="2188854"/>
                    <a:pt x="2597705" y="2641600"/>
                    <a:pt x="1959429" y="2641600"/>
                  </a:cubicBezTo>
                  <a:cubicBezTo>
                    <a:pt x="1321154" y="2641600"/>
                    <a:pt x="788623" y="2188854"/>
                    <a:pt x="665463" y="1586988"/>
                  </a:cubicBezTo>
                  <a:lnTo>
                    <a:pt x="662869" y="1569990"/>
                  </a:lnTo>
                  <a:lnTo>
                    <a:pt x="0" y="1320800"/>
                  </a:lnTo>
                  <a:lnTo>
                    <a:pt x="662869" y="1071611"/>
                  </a:lnTo>
                  <a:lnTo>
                    <a:pt x="665463" y="1054613"/>
                  </a:lnTo>
                  <a:cubicBezTo>
                    <a:pt x="788623" y="452746"/>
                    <a:pt x="1321154" y="0"/>
                    <a:pt x="1959429" y="0"/>
                  </a:cubicBezTo>
                  <a:close/>
                </a:path>
              </a:pathLst>
            </a:custGeom>
            <a:ln w="381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Excursions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017C33-1AB4-45BD-9435-7A632B0C94A4}"/>
                </a:ext>
              </a:extLst>
            </p:cNvPr>
            <p:cNvSpPr/>
            <p:nvPr/>
          </p:nvSpPr>
          <p:spPr>
            <a:xfrm>
              <a:off x="5660571" y="3047999"/>
              <a:ext cx="2416628" cy="1524001"/>
            </a:xfrm>
            <a:custGeom>
              <a:avLst/>
              <a:gdLst>
                <a:gd name="connsiteX0" fmla="*/ 1959429 w 3918857"/>
                <a:gd name="connsiteY0" fmla="*/ 0 h 2641600"/>
                <a:gd name="connsiteX1" fmla="*/ 3253395 w 3918857"/>
                <a:gd name="connsiteY1" fmla="*/ 1054613 h 2641600"/>
                <a:gd name="connsiteX2" fmla="*/ 3255990 w 3918857"/>
                <a:gd name="connsiteY2" fmla="*/ 1071611 h 2641600"/>
                <a:gd name="connsiteX3" fmla="*/ 3918857 w 3918857"/>
                <a:gd name="connsiteY3" fmla="*/ 1320800 h 2641600"/>
                <a:gd name="connsiteX4" fmla="*/ 3255990 w 3918857"/>
                <a:gd name="connsiteY4" fmla="*/ 1569989 h 2641600"/>
                <a:gd name="connsiteX5" fmla="*/ 3253395 w 3918857"/>
                <a:gd name="connsiteY5" fmla="*/ 1586988 h 2641600"/>
                <a:gd name="connsiteX6" fmla="*/ 1959429 w 3918857"/>
                <a:gd name="connsiteY6" fmla="*/ 2641600 h 2641600"/>
                <a:gd name="connsiteX7" fmla="*/ 665463 w 3918857"/>
                <a:gd name="connsiteY7" fmla="*/ 1586988 h 2641600"/>
                <a:gd name="connsiteX8" fmla="*/ 662869 w 3918857"/>
                <a:gd name="connsiteY8" fmla="*/ 1569990 h 2641600"/>
                <a:gd name="connsiteX9" fmla="*/ 0 w 3918857"/>
                <a:gd name="connsiteY9" fmla="*/ 1320800 h 2641600"/>
                <a:gd name="connsiteX10" fmla="*/ 662869 w 3918857"/>
                <a:gd name="connsiteY10" fmla="*/ 1071611 h 2641600"/>
                <a:gd name="connsiteX11" fmla="*/ 665463 w 3918857"/>
                <a:gd name="connsiteY11" fmla="*/ 1054613 h 2641600"/>
                <a:gd name="connsiteX12" fmla="*/ 1959429 w 3918857"/>
                <a:gd name="connsiteY12" fmla="*/ 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18857" h="2641600">
                  <a:moveTo>
                    <a:pt x="1959429" y="0"/>
                  </a:moveTo>
                  <a:cubicBezTo>
                    <a:pt x="2597705" y="0"/>
                    <a:pt x="3130236" y="452746"/>
                    <a:pt x="3253395" y="1054613"/>
                  </a:cubicBezTo>
                  <a:lnTo>
                    <a:pt x="3255990" y="1071611"/>
                  </a:lnTo>
                  <a:lnTo>
                    <a:pt x="3918857" y="1320800"/>
                  </a:lnTo>
                  <a:lnTo>
                    <a:pt x="3255990" y="1569989"/>
                  </a:lnTo>
                  <a:lnTo>
                    <a:pt x="3253395" y="1586988"/>
                  </a:lnTo>
                  <a:cubicBezTo>
                    <a:pt x="3130236" y="2188854"/>
                    <a:pt x="2597705" y="2641600"/>
                    <a:pt x="1959429" y="2641600"/>
                  </a:cubicBezTo>
                  <a:cubicBezTo>
                    <a:pt x="1321154" y="2641600"/>
                    <a:pt x="788623" y="2188854"/>
                    <a:pt x="665463" y="1586988"/>
                  </a:cubicBezTo>
                  <a:lnTo>
                    <a:pt x="662869" y="1569990"/>
                  </a:lnTo>
                  <a:lnTo>
                    <a:pt x="0" y="1320800"/>
                  </a:lnTo>
                  <a:lnTo>
                    <a:pt x="662869" y="1071611"/>
                  </a:lnTo>
                  <a:lnTo>
                    <a:pt x="665463" y="1054613"/>
                  </a:lnTo>
                  <a:cubicBezTo>
                    <a:pt x="788623" y="452746"/>
                    <a:pt x="1321154" y="0"/>
                    <a:pt x="1959429" y="0"/>
                  </a:cubicBezTo>
                  <a:close/>
                </a:path>
              </a:pathLst>
            </a:custGeom>
            <a:ln w="381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Getaways</a:t>
              </a:r>
            </a:p>
          </p:txBody>
        </p:sp>
      </p:grp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70D7E3E-4E7D-4E3D-89D2-5383B195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34D-B7A1-4D99-8743-45C5FBAA0FB8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3D15726-5074-4924-9A0E-B039512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Magnificent Canadian Rockies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Jasper National Park</a:t>
            </a:r>
          </a:p>
          <a:p>
            <a:pPr lvl="1"/>
            <a:r>
              <a:rPr lang="en-US"/>
              <a:t>Maligne Valley - tranquil beauty set against rugged mountains</a:t>
            </a:r>
          </a:p>
          <a:p>
            <a:pPr lvl="1"/>
            <a:r>
              <a:rPr lang="en-US"/>
              <a:t>Experience the Athabasca Glacier</a:t>
            </a:r>
          </a:p>
          <a:p>
            <a:pPr lvl="0"/>
            <a:r>
              <a:rPr lang="en-US"/>
              <a:t>North Saskatchewan River Valley</a:t>
            </a:r>
          </a:p>
          <a:p>
            <a:pPr lvl="1"/>
            <a:r>
              <a:rPr lang="en-US"/>
              <a:t>Largest urban parkland in North America</a:t>
            </a:r>
          </a:p>
          <a:p>
            <a:pPr lvl="1"/>
            <a:r>
              <a:rPr lang="en-US"/>
              <a:t>Over 150 km of trails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A7282-D007-47C1-8834-D6251FC0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EC-3F58-4E7D-A016-7255D9AE4D3A}" type="datetime2">
              <a:rPr lang="en-US" smtClean="0"/>
              <a:t>Thursday, December 05,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882AD-B5E1-4BD6-BF73-D180CF09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448</TotalTime>
  <Words>124</Words>
  <Application>Microsoft Office PowerPoint</Application>
  <PresentationFormat>Widescreen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Castellar</vt:lpstr>
      <vt:lpstr>Garamond</vt:lpstr>
      <vt:lpstr>Organic</vt:lpstr>
      <vt:lpstr>Canadian Railway Exploration Tour Series</vt:lpstr>
      <vt:lpstr>Canadian Rail Travel Overview</vt:lpstr>
      <vt:lpstr>Atlantic Region Tour Packages</vt:lpstr>
      <vt:lpstr>Atlantic Region Stations</vt:lpstr>
      <vt:lpstr>Magnificent Canadian Rockies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Railway Exploration Tour Series</dc:title>
  <dc:creator>Your Name</dc:creator>
  <cp:lastModifiedBy>Gun Tan</cp:lastModifiedBy>
  <cp:revision>34</cp:revision>
  <dcterms:created xsi:type="dcterms:W3CDTF">2012-08-15T16:12:15Z</dcterms:created>
  <dcterms:modified xsi:type="dcterms:W3CDTF">2019-12-06T01:37:18Z</dcterms:modified>
</cp:coreProperties>
</file>