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 Tan" initials="GT" lastIdx="1" clrIdx="0">
    <p:extLst>
      <p:ext uri="{19B8F6BF-5375-455C-9EA6-DF929625EA0E}">
        <p15:presenceInfo xmlns:p15="http://schemas.microsoft.com/office/powerpoint/2012/main" userId="167ddf2d614f2d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283" autoAdjust="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7:50:25.140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8C618-02A4-4F49-A0DB-366F090254C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412E-3ED9-4A7B-8D66-CBB5CBAF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412E-3ED9-4A7B-8D66-CBB5CBAF7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8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0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5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858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6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60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00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9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7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4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8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7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340025-97FB-45C2-8489-5CC4D891212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2C20B0-DC66-4A70-821B-30D4F417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81F9-BB93-4CA8-81EF-B86B61036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Canadian Railway Exploration Tour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CF0BF-35E0-4470-915E-2759F4B24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Quest Specialty Tours</a:t>
            </a:r>
          </a:p>
          <a:p>
            <a:r>
              <a:rPr lang="en-US" dirty="0"/>
              <a:t>Gunardi </a:t>
            </a:r>
            <a:r>
              <a:rPr lang="en-US" dirty="0" err="1"/>
              <a:t>Saputra</a:t>
            </a:r>
            <a:endParaRPr lang="en-US" dirty="0"/>
          </a:p>
          <a:p>
            <a:r>
              <a:rPr lang="en-US" dirty="0"/>
              <a:t>Tour Consultant</a:t>
            </a:r>
          </a:p>
        </p:txBody>
      </p:sp>
    </p:spTree>
    <p:extLst>
      <p:ext uri="{BB962C8B-B14F-4D97-AF65-F5344CB8AC3E}">
        <p14:creationId xmlns:p14="http://schemas.microsoft.com/office/powerpoint/2010/main" val="386089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EB15-E212-470B-806F-F37C73DC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Rail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E9E7-31BD-4F2C-B82F-F3E0F64C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Dramatic scenery</a:t>
            </a:r>
          </a:p>
          <a:p>
            <a:pPr lvl="1"/>
            <a:r>
              <a:rPr lang="en-US" dirty="0"/>
              <a:t>Beautiful Canadian prairies</a:t>
            </a:r>
          </a:p>
          <a:p>
            <a:pPr marL="0" indent="0">
              <a:buNone/>
            </a:pPr>
            <a:r>
              <a:rPr lang="en-US" dirty="0"/>
              <a:t>Retrace the steps of historical explorers</a:t>
            </a:r>
          </a:p>
        </p:txBody>
      </p:sp>
    </p:spTree>
    <p:extLst>
      <p:ext uri="{BB962C8B-B14F-4D97-AF65-F5344CB8AC3E}">
        <p14:creationId xmlns:p14="http://schemas.microsoft.com/office/powerpoint/2010/main" val="373885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BF7B-6CA0-43CE-B973-3D1B4323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Magnificent Canadian Rockies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75C8-E890-46C0-AAAB-49892683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E3837-7C62-42EB-AB92-C1E80C8D1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Jasper National Park</a:t>
            </a:r>
          </a:p>
          <a:p>
            <a:pPr lvl="1"/>
            <a:r>
              <a:rPr lang="en-US" dirty="0"/>
              <a:t>Visit the </a:t>
            </a:r>
            <a:r>
              <a:rPr lang="en-US" dirty="0" err="1"/>
              <a:t>Maligne</a:t>
            </a:r>
            <a:r>
              <a:rPr lang="en-US" dirty="0"/>
              <a:t> Valley</a:t>
            </a:r>
          </a:p>
          <a:p>
            <a:pPr lvl="1"/>
            <a:r>
              <a:rPr lang="en-US" dirty="0"/>
              <a:t>Spectacular wildlife scenes</a:t>
            </a:r>
          </a:p>
        </p:txBody>
      </p:sp>
    </p:spTree>
    <p:extLst>
      <p:ext uri="{BB962C8B-B14F-4D97-AF65-F5344CB8AC3E}">
        <p14:creationId xmlns:p14="http://schemas.microsoft.com/office/powerpoint/2010/main" val="1743162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751</TotalTime>
  <Words>42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Canadian Railway Exploration Tour Series</vt:lpstr>
      <vt:lpstr>Canadian Rail Travel</vt:lpstr>
      <vt:lpstr>Magnificent Canadian Rockies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Railway Exploration Tour Series</dc:title>
  <dc:creator>Gun Tan</dc:creator>
  <cp:lastModifiedBy>Gun Tan</cp:lastModifiedBy>
  <cp:revision>7</cp:revision>
  <dcterms:created xsi:type="dcterms:W3CDTF">2019-12-05T11:19:45Z</dcterms:created>
  <dcterms:modified xsi:type="dcterms:W3CDTF">2019-12-05T23:59:14Z</dcterms:modified>
</cp:coreProperties>
</file>