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799" autoAdjust="0"/>
  </p:normalViewPr>
  <p:slideViewPr>
    <p:cSldViewPr snapToGrid="0">
      <p:cViewPr varScale="1">
        <p:scale>
          <a:sx n="80" d="100"/>
          <a:sy n="80" d="100"/>
        </p:scale>
        <p:origin x="1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71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DCD35-E36F-4638-9591-490D388AC7E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F9D1-8F2F-4701-B470-D1B9D49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F9D1-8F2F-4701-B470-D1B9D4937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2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8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9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6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3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8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7036" y="5969000"/>
            <a:ext cx="171146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677523-34E9-409B-B29F-0667BCC4486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4C6C18-6E30-46F3-9680-636B043E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Canadian Railway Exploration Tour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Quest Specialty Tours</a:t>
            </a:r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Tour Consultant</a:t>
            </a:r>
          </a:p>
        </p:txBody>
      </p:sp>
    </p:spTree>
    <p:extLst>
      <p:ext uri="{BB962C8B-B14F-4D97-AF65-F5344CB8AC3E}">
        <p14:creationId xmlns:p14="http://schemas.microsoft.com/office/powerpoint/2010/main" val="38002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Canadian Rail Travel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Nationwide routes</a:t>
            </a:r>
          </a:p>
          <a:p>
            <a:pPr lvl="1"/>
            <a:r>
              <a:rPr lang="en-US" smtClean="0"/>
              <a:t>Atlantic coast to Pacific Rockies</a:t>
            </a:r>
          </a:p>
          <a:p>
            <a:r>
              <a:rPr lang="en-US" smtClean="0"/>
              <a:t>Dramatic scenery</a:t>
            </a:r>
          </a:p>
          <a:p>
            <a:pPr lvl="1"/>
            <a:r>
              <a:rPr lang="en-US" smtClean="0"/>
              <a:t>Spectacular Canadian Rockies</a:t>
            </a:r>
          </a:p>
          <a:p>
            <a:pPr lvl="1"/>
            <a:r>
              <a:rPr lang="en-US" smtClean="0"/>
              <a:t>Beautiful Canadian prairies</a:t>
            </a:r>
          </a:p>
          <a:p>
            <a:r>
              <a:rPr lang="en-US" smtClean="0"/>
              <a:t>Customized trips</a:t>
            </a:r>
          </a:p>
          <a:p>
            <a:pPr lvl="1"/>
            <a:r>
              <a:rPr lang="en-US" smtClean="0"/>
              <a:t>Explore historical figures through migration routes and mining settlements</a:t>
            </a:r>
          </a:p>
          <a:p>
            <a:pPr lvl="1"/>
            <a:r>
              <a:rPr lang="en-US" smtClean="0"/>
              <a:t>Discover hot springs, botanical gardens, and historic buildings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0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Magnificent Canadian Rockies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Jasper National Park</a:t>
            </a:r>
          </a:p>
          <a:p>
            <a:pPr lvl="1"/>
            <a:r>
              <a:rPr lang="en-US" smtClean="0"/>
              <a:t>Maligne Valley - tranquil beauty set against rugged mountains</a:t>
            </a:r>
          </a:p>
          <a:p>
            <a:pPr lvl="1"/>
            <a:r>
              <a:rPr lang="en-US" smtClean="0"/>
              <a:t>Experience the Athabasca Glacier</a:t>
            </a:r>
          </a:p>
          <a:p>
            <a:pPr lvl="0"/>
            <a:r>
              <a:rPr lang="en-US" smtClean="0"/>
              <a:t>North Saskatchewan River Valley</a:t>
            </a:r>
          </a:p>
          <a:p>
            <a:pPr lvl="1"/>
            <a:r>
              <a:rPr lang="en-US" smtClean="0"/>
              <a:t>Largest urban parkland in North America</a:t>
            </a:r>
          </a:p>
          <a:p>
            <a:pPr lvl="1"/>
            <a:r>
              <a:rPr lang="en-US" smtClean="0"/>
              <a:t>Over 150 km of trails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91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Canadian Railway Exploration Tour Series</vt:lpstr>
      <vt:lpstr>Canadian Rail Travel Overview</vt:lpstr>
      <vt:lpstr>Magnificent Canadian Rockies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Railway Exploration Tour Series</dc:title>
  <dc:creator>Your Name</dc:creator>
  <cp:lastModifiedBy>Your Name</cp:lastModifiedBy>
  <cp:revision>24</cp:revision>
  <dcterms:created xsi:type="dcterms:W3CDTF">2012-08-15T16:12:15Z</dcterms:created>
  <dcterms:modified xsi:type="dcterms:W3CDTF">2016-11-01T23:36:02Z</dcterms:modified>
</cp:coreProperties>
</file>