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86409" autoAdjust="0"/>
  </p:normalViewPr>
  <p:slideViewPr>
    <p:cSldViewPr>
      <p:cViewPr varScale="1">
        <p:scale>
          <a:sx n="80" d="100"/>
          <a:sy n="80" d="100"/>
        </p:scale>
        <p:origin x="120" y="60"/>
      </p:cViewPr>
      <p:guideLst>
        <p:guide orient="horz" pos="1200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94EF590B-CE05-44E8-BDCC-DAE9CC4F4C4A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42712D84-D7FE-4631-861F-B45D41026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360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94EF590B-CE05-44E8-BDCC-DAE9CC4F4C4A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42712D84-D7FE-4631-861F-B45D410260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06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6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07FA-B5F2-46B0-95C4-95D4DEF29F19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3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23AD-4B8A-4272-94B0-A7B73F37F68C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40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23AD-4B8A-4272-94B0-A7B73F37F68C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84062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23AD-4B8A-4272-94B0-A7B73F37F68C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95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23AD-4B8A-4272-94B0-A7B73F37F68C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3519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23AD-4B8A-4272-94B0-A7B73F37F68C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02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23AD-4B8A-4272-94B0-A7B73F37F68C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23AD-4B8A-4272-94B0-A7B73F37F68C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448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ED0B-3550-41AA-800D-294824C816F9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A5B5-BBC4-4FD7-A646-94E68DDAF205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3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04E3-BD71-441F-A477-425373856663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4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5416-13B6-4C03-A231-C95667004035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7086-E111-4C82-AF1E-5980C06A49CA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1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3A60-1B1A-48FF-A63D-9AABE91A8E1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5FE2-4C1B-41B1-AC26-85067749D6DA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1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6086-4CA1-4854-AC83-A9E82A070A20}" type="datetime1">
              <a:rPr lang="en-US" smtClean="0"/>
              <a:pPr/>
              <a:t>11/1/2012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23AD-4B8A-4272-94B0-A7B73F37F68C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6DFC78-6930-41D4-824E-D5CFBDEE9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6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ProPool</a:t>
            </a:r>
            <a:r>
              <a:rPr lang="en-US" dirty="0" smtClean="0"/>
              <a:t> IV Electronic Sanitizer Generator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7460" y="4050834"/>
            <a:ext cx="7768959" cy="1892766"/>
          </a:xfrm>
        </p:spPr>
        <p:txBody>
          <a:bodyPr>
            <a:noAutofit/>
          </a:bodyPr>
          <a:lstStyle/>
          <a:p>
            <a:r>
              <a:rPr lang="en-US" dirty="0" smtClean="0"/>
              <a:t>Product Meeting</a:t>
            </a:r>
          </a:p>
          <a:p>
            <a:r>
              <a:rPr lang="en-US" dirty="0" smtClean="0"/>
              <a:t>Lane Water Products.</a:t>
            </a:r>
          </a:p>
          <a:p>
            <a:r>
              <a:rPr lang="en-US" dirty="0" smtClean="0"/>
              <a:t>R.J. Palmer</a:t>
            </a:r>
          </a:p>
          <a:p>
            <a:r>
              <a:rPr lang="en-US" dirty="0" smtClean="0"/>
              <a:t>Section Manager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ProPool</a:t>
            </a:r>
            <a:r>
              <a:rPr lang="en-US" dirty="0" smtClean="0"/>
              <a:t> Model IV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Sanitizer Generator</a:t>
            </a:r>
          </a:p>
          <a:p>
            <a:pPr lvl="1"/>
            <a:r>
              <a:rPr lang="en-US" dirty="0"/>
              <a:t>Minimum water flow required</a:t>
            </a:r>
          </a:p>
          <a:p>
            <a:pPr lvl="2"/>
            <a:r>
              <a:rPr lang="en-US" dirty="0"/>
              <a:t>25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Bipolar electrodes to produce chlorine</a:t>
            </a:r>
          </a:p>
          <a:p>
            <a:pPr lvl="1"/>
            <a:r>
              <a:rPr lang="en-US" dirty="0"/>
              <a:t>Measures water temperature</a:t>
            </a:r>
          </a:p>
          <a:p>
            <a:pPr lvl="1"/>
            <a:r>
              <a:rPr lang="en-US" dirty="0"/>
              <a:t>Use at timed intervals</a:t>
            </a:r>
          </a:p>
          <a:p>
            <a:pPr lvl="1"/>
            <a:r>
              <a:rPr lang="en-US" dirty="0"/>
              <a:t>Automatically reverses cell electrode blades for </a:t>
            </a:r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Center</a:t>
            </a:r>
          </a:p>
          <a:p>
            <a:pPr lvl="1"/>
            <a:r>
              <a:rPr lang="en-US" dirty="0"/>
              <a:t>Built-in AC converter</a:t>
            </a:r>
          </a:p>
          <a:p>
            <a:pPr lvl="2"/>
            <a:r>
              <a:rPr lang="en-US" dirty="0"/>
              <a:t>Low-voltage DC current</a:t>
            </a:r>
          </a:p>
          <a:p>
            <a:pPr lvl="1"/>
            <a:r>
              <a:rPr lang="en-US" dirty="0"/>
              <a:t>Meets IECG requirements</a:t>
            </a:r>
          </a:p>
          <a:p>
            <a:pPr lvl="1"/>
            <a:r>
              <a:rPr lang="en-US" dirty="0"/>
              <a:t>Contains cell transformer, fuse, and connector</a:t>
            </a:r>
          </a:p>
          <a:p>
            <a:pPr lvl="1"/>
            <a:r>
              <a:rPr lang="en-US" dirty="0"/>
              <a:t>Works when main pump is running</a:t>
            </a:r>
          </a:p>
          <a:p>
            <a:pPr lvl="1"/>
            <a:r>
              <a:rPr lang="en-US" dirty="0"/>
              <a:t>Separate power </a:t>
            </a:r>
            <a:r>
              <a:rPr lang="en-US" dirty="0" smtClean="0"/>
              <a:t>supply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Sanitizer Generator Diagram</a:t>
            </a:r>
            <a:endParaRPr lang="en-US" dirty="0"/>
          </a:p>
        </p:txBody>
      </p:sp>
      <p:sp>
        <p:nvSpPr>
          <p:cNvPr id="7" name="Left-Up Arrow 6"/>
          <p:cNvSpPr/>
          <p:nvPr/>
        </p:nvSpPr>
        <p:spPr>
          <a:xfrm>
            <a:off x="6477000" y="1927392"/>
            <a:ext cx="1676400" cy="2734510"/>
          </a:xfrm>
          <a:prstGeom prst="leftUpArrow">
            <a:avLst>
              <a:gd name="adj1" fmla="val 25000"/>
              <a:gd name="adj2" fmla="val 25000"/>
              <a:gd name="adj3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1828800" y="5163886"/>
            <a:ext cx="1066800" cy="123390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eft-Up Arrow 8"/>
          <p:cNvSpPr/>
          <p:nvPr/>
        </p:nvSpPr>
        <p:spPr>
          <a:xfrm rot="16200000" flipV="1">
            <a:off x="2739116" y="3075739"/>
            <a:ext cx="1600200" cy="3138237"/>
          </a:xfrm>
          <a:prstGeom prst="leftUpArrow">
            <a:avLst>
              <a:gd name="adj1" fmla="val 25000"/>
              <a:gd name="adj2" fmla="val 25000"/>
              <a:gd name="adj3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5348037" y="1927392"/>
            <a:ext cx="862264" cy="1653109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 flipV="1">
            <a:off x="5348037" y="4930984"/>
            <a:ext cx="862264" cy="902200"/>
          </a:xfrm>
          <a:prstGeom prst="upArrow">
            <a:avLst>
              <a:gd name="adj1" fmla="val 50000"/>
              <a:gd name="adj2" fmla="val 55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7924800" y="5833184"/>
            <a:ext cx="228600" cy="19706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8559800" y="6116261"/>
            <a:ext cx="228600" cy="19706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8712200" y="6268661"/>
            <a:ext cx="228600" cy="19706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8864600" y="6421061"/>
            <a:ext cx="228600" cy="19706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9867900" y="6404568"/>
            <a:ext cx="228600" cy="19706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3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27030</TotalTime>
  <Words>78</Words>
  <Application>Microsoft Office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ProPool IV Electronic Sanitizer Generator</vt:lpstr>
      <vt:lpstr>ProPool Model IV</vt:lpstr>
      <vt:lpstr>Sanitizer Generator Diagram</vt:lpstr>
    </vt:vector>
  </TitlesOfParts>
  <Company>Beskeen Publishing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Marketing</dc:title>
  <dc:creator>David Beskeen</dc:creator>
  <cp:lastModifiedBy>Your Name</cp:lastModifiedBy>
  <cp:revision>59</cp:revision>
  <dcterms:created xsi:type="dcterms:W3CDTF">2003-05-26T22:24:55Z</dcterms:created>
  <dcterms:modified xsi:type="dcterms:W3CDTF">2012-11-01T23:56:39Z</dcterms:modified>
</cp:coreProperties>
</file>