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9372-249D-49B5-81F5-88E68D79AD45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17F5-911E-4FE0-AD8E-2F8BCEA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1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CA23A2D9-CBAF-4141-887B-24229B09E8C4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E703F23-E987-45A0-B9C9-0CD27FDF3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020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8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B51C-F0E7-494F-AE28-257834682E9D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Performing Arts </a:t>
            </a:r>
            <a:r>
              <a:rPr lang="en-US" dirty="0"/>
              <a:t>Center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 Season Presentation</a:t>
            </a:r>
            <a:endParaRPr lang="en-US" dirty="0"/>
          </a:p>
          <a:p>
            <a:r>
              <a:rPr lang="en-US" dirty="0" smtClean="0"/>
              <a:t>Baton Rouge, Louisiana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Performing Arts Center Details:</a:t>
            </a:r>
            <a:endParaRPr lang="en-US" dirty="0"/>
          </a:p>
          <a:p>
            <a:pPr lvl="1"/>
            <a:r>
              <a:rPr lang="en-US" dirty="0" smtClean="0"/>
              <a:t>Foundation established in 1918</a:t>
            </a:r>
          </a:p>
          <a:p>
            <a:pPr lvl="2"/>
            <a:r>
              <a:rPr lang="en-US" dirty="0" smtClean="0"/>
              <a:t>Founded by William and Sarah Lane</a:t>
            </a:r>
          </a:p>
          <a:p>
            <a:pPr lvl="1"/>
            <a:r>
              <a:rPr lang="en-US" dirty="0" smtClean="0"/>
              <a:t>Facilities</a:t>
            </a:r>
          </a:p>
          <a:p>
            <a:pPr lvl="2"/>
            <a:r>
              <a:rPr lang="en-US" smtClean="0"/>
              <a:t>America </a:t>
            </a:r>
            <a:r>
              <a:rPr lang="en-US" dirty="0" smtClean="0"/>
              <a:t>Theater</a:t>
            </a:r>
          </a:p>
          <a:p>
            <a:pPr lvl="3"/>
            <a:r>
              <a:rPr lang="en-US" dirty="0" smtClean="0"/>
              <a:t>Indoor </a:t>
            </a:r>
            <a:r>
              <a:rPr lang="en-US" dirty="0"/>
              <a:t>main </a:t>
            </a:r>
            <a:r>
              <a:rPr lang="en-US" dirty="0" smtClean="0"/>
              <a:t>theater that seats 2000</a:t>
            </a:r>
          </a:p>
          <a:p>
            <a:pPr lvl="2"/>
            <a:r>
              <a:rPr lang="en-US" dirty="0" smtClean="0"/>
              <a:t>Hamilton Outdoor Theater</a:t>
            </a:r>
          </a:p>
          <a:p>
            <a:pPr lvl="3"/>
            <a:r>
              <a:rPr lang="en-US" dirty="0" smtClean="0"/>
              <a:t>Classic </a:t>
            </a:r>
            <a:r>
              <a:rPr lang="en-US" dirty="0"/>
              <a:t>open-air performance </a:t>
            </a:r>
            <a:r>
              <a:rPr lang="en-US" dirty="0" smtClean="0"/>
              <a:t>theater that </a:t>
            </a:r>
            <a:r>
              <a:rPr lang="en-US" dirty="0"/>
              <a:t>seats </a:t>
            </a:r>
            <a:r>
              <a:rPr lang="en-US" dirty="0" smtClean="0"/>
              <a:t>1200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Season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Musical</a:t>
            </a:r>
            <a:endParaRPr lang="en-US" dirty="0"/>
          </a:p>
          <a:p>
            <a:pPr lvl="1"/>
            <a:r>
              <a:rPr lang="en-US" dirty="0" smtClean="0"/>
              <a:t>“Oklahoma” (March &amp; April)</a:t>
            </a:r>
            <a:endParaRPr lang="en-US" dirty="0"/>
          </a:p>
          <a:p>
            <a:r>
              <a:rPr lang="en-US" dirty="0" smtClean="0"/>
              <a:t>Summer Series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Tres</a:t>
            </a:r>
            <a:r>
              <a:rPr lang="en-US" dirty="0" smtClean="0"/>
              <a:t> Amigos” (July)</a:t>
            </a:r>
          </a:p>
          <a:p>
            <a:pPr lvl="1"/>
            <a:r>
              <a:rPr lang="en-US" dirty="0" smtClean="0"/>
              <a:t>“Poker Run” (August)</a:t>
            </a:r>
          </a:p>
          <a:p>
            <a:pPr lvl="1"/>
            <a:r>
              <a:rPr lang="en-US" dirty="0" smtClean="0"/>
              <a:t>“Westward” (September)</a:t>
            </a:r>
          </a:p>
          <a:p>
            <a:r>
              <a:rPr lang="en-US" dirty="0" smtClean="0"/>
              <a:t>Fall Musical</a:t>
            </a:r>
          </a:p>
          <a:p>
            <a:pPr lvl="1"/>
            <a:r>
              <a:rPr lang="en-US" dirty="0" smtClean="0"/>
              <a:t>“Yukon Jack” (November)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 </a:t>
            </a:r>
            <a:r>
              <a:rPr lang="en-US" dirty="0" smtClean="0"/>
              <a:t>18 charity events</a:t>
            </a:r>
            <a:endParaRPr lang="en-US" dirty="0"/>
          </a:p>
          <a:p>
            <a:pPr lvl="1"/>
            <a:r>
              <a:rPr lang="en-US" dirty="0" smtClean="0"/>
              <a:t>City parks district</a:t>
            </a:r>
            <a:endParaRPr lang="en-US" dirty="0"/>
          </a:p>
          <a:p>
            <a:pPr lvl="1"/>
            <a:r>
              <a:rPr lang="en-US" dirty="0" smtClean="0"/>
              <a:t>History of Louisiana society</a:t>
            </a:r>
            <a:endParaRPr lang="en-US" dirty="0"/>
          </a:p>
          <a:p>
            <a:pPr lvl="1"/>
            <a:r>
              <a:rPr lang="en-US" dirty="0" smtClean="0"/>
              <a:t>Local school events</a:t>
            </a:r>
            <a:endParaRPr lang="en-US" dirty="0"/>
          </a:p>
          <a:p>
            <a:pPr lvl="1"/>
            <a:r>
              <a:rPr lang="en-US" dirty="0" smtClean="0"/>
              <a:t>Veterans of Foreign Wars</a:t>
            </a:r>
          </a:p>
          <a:p>
            <a:pPr lvl="1"/>
            <a:r>
              <a:rPr lang="en-US" dirty="0" smtClean="0"/>
              <a:t>Disabled veterans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to Excellence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116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Performing Arts Center</vt:lpstr>
      <vt:lpstr>A Little History</vt:lpstr>
      <vt:lpstr>2016 Season</vt:lpstr>
      <vt:lpstr>In the Community</vt:lpstr>
      <vt:lpstr>Commitment to Excellence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Arts Center</dc:title>
  <dc:creator>David Beskeen</dc:creator>
  <cp:lastModifiedBy>Your Name</cp:lastModifiedBy>
  <cp:revision>21</cp:revision>
  <dcterms:created xsi:type="dcterms:W3CDTF">2006-08-21T23:43:08Z</dcterms:created>
  <dcterms:modified xsi:type="dcterms:W3CDTF">2012-11-01T23:57:05Z</dcterms:modified>
</cp:coreProperties>
</file>