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3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71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25932-7873-4871-B55E-713458A9FA9D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1006D-02A5-41D2-8D33-F8C0FE98FDD8}">
      <dgm:prSet/>
      <dgm:spPr/>
      <dgm:t>
        <a:bodyPr/>
        <a:lstStyle/>
        <a:p>
          <a:pPr rtl="0"/>
          <a:r>
            <a:rPr lang="en-US" dirty="0" smtClean="0"/>
            <a:t>Adventure</a:t>
          </a:r>
          <a:endParaRPr lang="en-US" dirty="0"/>
        </a:p>
      </dgm:t>
    </dgm:pt>
    <dgm:pt modelId="{9EF93DD0-FD10-41B8-973B-BCC0BB8B1BE4}" type="parTrans" cxnId="{ACEB00C4-1ACE-4E22-A91B-80D34AE66492}">
      <dgm:prSet/>
      <dgm:spPr/>
      <dgm:t>
        <a:bodyPr/>
        <a:lstStyle/>
        <a:p>
          <a:endParaRPr lang="en-US"/>
        </a:p>
      </dgm:t>
    </dgm:pt>
    <dgm:pt modelId="{6F25C5EF-8454-4D29-96E0-3011988BD0CA}" type="sibTrans" cxnId="{ACEB00C4-1ACE-4E22-A91B-80D34AE66492}">
      <dgm:prSet/>
      <dgm:spPr/>
      <dgm:t>
        <a:bodyPr/>
        <a:lstStyle/>
        <a:p>
          <a:endParaRPr lang="en-US"/>
        </a:p>
      </dgm:t>
    </dgm:pt>
    <dgm:pt modelId="{47535669-22B2-4956-B884-4BEA0AB9AEC3}">
      <dgm:prSet/>
      <dgm:spPr/>
      <dgm:t>
        <a:bodyPr/>
        <a:lstStyle/>
        <a:p>
          <a:pPr rtl="0"/>
          <a:r>
            <a:rPr lang="en-US" dirty="0" smtClean="0"/>
            <a:t>Cultural</a:t>
          </a:r>
          <a:endParaRPr lang="en-US" dirty="0"/>
        </a:p>
      </dgm:t>
    </dgm:pt>
    <dgm:pt modelId="{FE76E969-43C8-482C-A3F8-6B7FE75E57AF}" type="parTrans" cxnId="{FD7F3CB9-D02D-4A76-B1B1-CD8FAB528A8C}">
      <dgm:prSet/>
      <dgm:spPr/>
      <dgm:t>
        <a:bodyPr/>
        <a:lstStyle/>
        <a:p>
          <a:endParaRPr lang="en-US"/>
        </a:p>
      </dgm:t>
    </dgm:pt>
    <dgm:pt modelId="{155E553F-0D86-411F-833F-5F703D012303}" type="sibTrans" cxnId="{FD7F3CB9-D02D-4A76-B1B1-CD8FAB528A8C}">
      <dgm:prSet/>
      <dgm:spPr/>
      <dgm:t>
        <a:bodyPr/>
        <a:lstStyle/>
        <a:p>
          <a:endParaRPr lang="en-US"/>
        </a:p>
      </dgm:t>
    </dgm:pt>
    <dgm:pt modelId="{BC46E309-003B-4010-A865-B9DC3868E210}">
      <dgm:prSet/>
      <dgm:spPr/>
      <dgm:t>
        <a:bodyPr/>
        <a:lstStyle/>
        <a:p>
          <a:pPr rtl="0"/>
          <a:r>
            <a:rPr lang="en-US" dirty="0" smtClean="0"/>
            <a:t>Shopping</a:t>
          </a:r>
          <a:endParaRPr lang="en-US" dirty="0"/>
        </a:p>
      </dgm:t>
    </dgm:pt>
    <dgm:pt modelId="{46F28778-F1F3-4CA7-A93E-20B2C6BD5824}" type="parTrans" cxnId="{81BF4E8C-B211-4C17-8538-886C22F48785}">
      <dgm:prSet/>
      <dgm:spPr/>
      <dgm:t>
        <a:bodyPr/>
        <a:lstStyle/>
        <a:p>
          <a:endParaRPr lang="en-US"/>
        </a:p>
      </dgm:t>
    </dgm:pt>
    <dgm:pt modelId="{1E587DEA-A792-40E5-9662-14ED75360CED}" type="sibTrans" cxnId="{81BF4E8C-B211-4C17-8538-886C22F48785}">
      <dgm:prSet/>
      <dgm:spPr/>
      <dgm:t>
        <a:bodyPr/>
        <a:lstStyle/>
        <a:p>
          <a:endParaRPr lang="en-US"/>
        </a:p>
      </dgm:t>
    </dgm:pt>
    <dgm:pt modelId="{7D8432A7-E1F9-4C0E-B111-65C8FA265843}">
      <dgm:prSet/>
      <dgm:spPr/>
      <dgm:t>
        <a:bodyPr/>
        <a:lstStyle/>
        <a:p>
          <a:pPr rtl="0"/>
          <a:r>
            <a:rPr lang="en-US" dirty="0" smtClean="0"/>
            <a:t>Wildlife</a:t>
          </a:r>
          <a:endParaRPr lang="en-US" dirty="0"/>
        </a:p>
      </dgm:t>
    </dgm:pt>
    <dgm:pt modelId="{8DA66D83-7CC9-4EAA-A4FB-C726A077CBAA}" type="parTrans" cxnId="{C6B17D10-243E-480A-813A-0A29301E9BFD}">
      <dgm:prSet/>
      <dgm:spPr/>
      <dgm:t>
        <a:bodyPr/>
        <a:lstStyle/>
        <a:p>
          <a:endParaRPr lang="en-US"/>
        </a:p>
      </dgm:t>
    </dgm:pt>
    <dgm:pt modelId="{0233EDBF-82DD-403A-8F3B-794A40F8797D}" type="sibTrans" cxnId="{C6B17D10-243E-480A-813A-0A29301E9BFD}">
      <dgm:prSet/>
      <dgm:spPr/>
      <dgm:t>
        <a:bodyPr/>
        <a:lstStyle/>
        <a:p>
          <a:endParaRPr lang="en-US"/>
        </a:p>
      </dgm:t>
    </dgm:pt>
    <dgm:pt modelId="{3957221B-C9E6-4007-BE35-4BC854206037}" type="pres">
      <dgm:prSet presAssocID="{D5E25932-7873-4871-B55E-713458A9FA9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0E9151-E3F9-4A2B-811B-C23BEC102594}" type="pres">
      <dgm:prSet presAssocID="{D231006D-02A5-41D2-8D33-F8C0FE98FDD8}" presName="circ1" presStyleLbl="vennNode1" presStyleIdx="0" presStyleCnt="4"/>
      <dgm:spPr/>
      <dgm:t>
        <a:bodyPr/>
        <a:lstStyle/>
        <a:p>
          <a:endParaRPr lang="en-US"/>
        </a:p>
      </dgm:t>
    </dgm:pt>
    <dgm:pt modelId="{46AC002A-E3A2-460A-9ADB-B270E2BF2A5F}" type="pres">
      <dgm:prSet presAssocID="{D231006D-02A5-41D2-8D33-F8C0FE98FDD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7E0C2-DFDB-488C-91A7-822D54E38A81}" type="pres">
      <dgm:prSet presAssocID="{47535669-22B2-4956-B884-4BEA0AB9AEC3}" presName="circ2" presStyleLbl="vennNode1" presStyleIdx="1" presStyleCnt="4"/>
      <dgm:spPr/>
      <dgm:t>
        <a:bodyPr/>
        <a:lstStyle/>
        <a:p>
          <a:endParaRPr lang="en-US"/>
        </a:p>
      </dgm:t>
    </dgm:pt>
    <dgm:pt modelId="{FDDB35D7-2F13-45E8-B12D-4038BB86D69E}" type="pres">
      <dgm:prSet presAssocID="{47535669-22B2-4956-B884-4BEA0AB9AE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4B193-D5CE-4AC1-91FE-570483900434}" type="pres">
      <dgm:prSet presAssocID="{BC46E309-003B-4010-A865-B9DC3868E210}" presName="circ3" presStyleLbl="vennNode1" presStyleIdx="2" presStyleCnt="4"/>
      <dgm:spPr/>
      <dgm:t>
        <a:bodyPr/>
        <a:lstStyle/>
        <a:p>
          <a:endParaRPr lang="en-US"/>
        </a:p>
      </dgm:t>
    </dgm:pt>
    <dgm:pt modelId="{1A30BDD2-0943-4FA2-9092-4EA7461C5361}" type="pres">
      <dgm:prSet presAssocID="{BC46E309-003B-4010-A865-B9DC3868E21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A2E9A-66CD-43E3-A02B-EE74A5789B71}" type="pres">
      <dgm:prSet presAssocID="{7D8432A7-E1F9-4C0E-B111-65C8FA265843}" presName="circ4" presStyleLbl="vennNode1" presStyleIdx="3" presStyleCnt="4"/>
      <dgm:spPr/>
      <dgm:t>
        <a:bodyPr/>
        <a:lstStyle/>
        <a:p>
          <a:endParaRPr lang="en-US"/>
        </a:p>
      </dgm:t>
    </dgm:pt>
    <dgm:pt modelId="{A7064D62-60CE-465E-AF49-6C4AA8FF84D3}" type="pres">
      <dgm:prSet presAssocID="{7D8432A7-E1F9-4C0E-B111-65C8FA26584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C37FD3-5711-4C41-8389-4CF3A7F0CC80}" type="presOf" srcId="{47535669-22B2-4956-B884-4BEA0AB9AEC3}" destId="{0E77E0C2-DFDB-488C-91A7-822D54E38A81}" srcOrd="0" destOrd="0" presId="urn:microsoft.com/office/officeart/2005/8/layout/venn1"/>
    <dgm:cxn modelId="{C6B17D10-243E-480A-813A-0A29301E9BFD}" srcId="{D5E25932-7873-4871-B55E-713458A9FA9D}" destId="{7D8432A7-E1F9-4C0E-B111-65C8FA265843}" srcOrd="3" destOrd="0" parTransId="{8DA66D83-7CC9-4EAA-A4FB-C726A077CBAA}" sibTransId="{0233EDBF-82DD-403A-8F3B-794A40F8797D}"/>
    <dgm:cxn modelId="{FD7F3CB9-D02D-4A76-B1B1-CD8FAB528A8C}" srcId="{D5E25932-7873-4871-B55E-713458A9FA9D}" destId="{47535669-22B2-4956-B884-4BEA0AB9AEC3}" srcOrd="1" destOrd="0" parTransId="{FE76E969-43C8-482C-A3F8-6B7FE75E57AF}" sibTransId="{155E553F-0D86-411F-833F-5F703D012303}"/>
    <dgm:cxn modelId="{F96140C4-2F49-4177-8E4B-28B3DC7D609C}" type="presOf" srcId="{D231006D-02A5-41D2-8D33-F8C0FE98FDD8}" destId="{D50E9151-E3F9-4A2B-811B-C23BEC102594}" srcOrd="0" destOrd="0" presId="urn:microsoft.com/office/officeart/2005/8/layout/venn1"/>
    <dgm:cxn modelId="{32ACDE7E-18F2-4B1B-955C-C2FC101BDFE0}" type="presOf" srcId="{47535669-22B2-4956-B884-4BEA0AB9AEC3}" destId="{FDDB35D7-2F13-45E8-B12D-4038BB86D69E}" srcOrd="1" destOrd="0" presId="urn:microsoft.com/office/officeart/2005/8/layout/venn1"/>
    <dgm:cxn modelId="{81BF4E8C-B211-4C17-8538-886C22F48785}" srcId="{D5E25932-7873-4871-B55E-713458A9FA9D}" destId="{BC46E309-003B-4010-A865-B9DC3868E210}" srcOrd="2" destOrd="0" parTransId="{46F28778-F1F3-4CA7-A93E-20B2C6BD5824}" sibTransId="{1E587DEA-A792-40E5-9662-14ED75360CED}"/>
    <dgm:cxn modelId="{1802913E-6C80-4F2C-BDB9-06829449932D}" type="presOf" srcId="{D231006D-02A5-41D2-8D33-F8C0FE98FDD8}" destId="{46AC002A-E3A2-460A-9ADB-B270E2BF2A5F}" srcOrd="1" destOrd="0" presId="urn:microsoft.com/office/officeart/2005/8/layout/venn1"/>
    <dgm:cxn modelId="{ACEB00C4-1ACE-4E22-A91B-80D34AE66492}" srcId="{D5E25932-7873-4871-B55E-713458A9FA9D}" destId="{D231006D-02A5-41D2-8D33-F8C0FE98FDD8}" srcOrd="0" destOrd="0" parTransId="{9EF93DD0-FD10-41B8-973B-BCC0BB8B1BE4}" sibTransId="{6F25C5EF-8454-4D29-96E0-3011988BD0CA}"/>
    <dgm:cxn modelId="{7B99899B-6800-4909-BDCA-FE1581342A89}" type="presOf" srcId="{7D8432A7-E1F9-4C0E-B111-65C8FA265843}" destId="{A7064D62-60CE-465E-AF49-6C4AA8FF84D3}" srcOrd="1" destOrd="0" presId="urn:microsoft.com/office/officeart/2005/8/layout/venn1"/>
    <dgm:cxn modelId="{E5CDC05C-AEDF-4CD3-B83B-BA00EEBEA9E2}" type="presOf" srcId="{BC46E309-003B-4010-A865-B9DC3868E210}" destId="{1A30BDD2-0943-4FA2-9092-4EA7461C5361}" srcOrd="1" destOrd="0" presId="urn:microsoft.com/office/officeart/2005/8/layout/venn1"/>
    <dgm:cxn modelId="{41004EC4-A3D3-4EB6-9745-88C9BA2B324E}" type="presOf" srcId="{D5E25932-7873-4871-B55E-713458A9FA9D}" destId="{3957221B-C9E6-4007-BE35-4BC854206037}" srcOrd="0" destOrd="0" presId="urn:microsoft.com/office/officeart/2005/8/layout/venn1"/>
    <dgm:cxn modelId="{698451D3-C10B-4CF9-BC27-F83FFBA3486A}" type="presOf" srcId="{7D8432A7-E1F9-4C0E-B111-65C8FA265843}" destId="{D87A2E9A-66CD-43E3-A02B-EE74A5789B71}" srcOrd="0" destOrd="0" presId="urn:microsoft.com/office/officeart/2005/8/layout/venn1"/>
    <dgm:cxn modelId="{798863BD-4087-4DB9-9EBC-FBB7F1D4D216}" type="presOf" srcId="{BC46E309-003B-4010-A865-B9DC3868E210}" destId="{DAF4B193-D5CE-4AC1-91FE-570483900434}" srcOrd="0" destOrd="0" presId="urn:microsoft.com/office/officeart/2005/8/layout/venn1"/>
    <dgm:cxn modelId="{76EF1230-3820-4568-8DEB-5A645112292D}" type="presParOf" srcId="{3957221B-C9E6-4007-BE35-4BC854206037}" destId="{D50E9151-E3F9-4A2B-811B-C23BEC102594}" srcOrd="0" destOrd="0" presId="urn:microsoft.com/office/officeart/2005/8/layout/venn1"/>
    <dgm:cxn modelId="{C57B2E31-BA40-46DE-8C74-5CF3AE4B99C6}" type="presParOf" srcId="{3957221B-C9E6-4007-BE35-4BC854206037}" destId="{46AC002A-E3A2-460A-9ADB-B270E2BF2A5F}" srcOrd="1" destOrd="0" presId="urn:microsoft.com/office/officeart/2005/8/layout/venn1"/>
    <dgm:cxn modelId="{8B9487F3-B0E2-48D1-872A-7D0DD8C56764}" type="presParOf" srcId="{3957221B-C9E6-4007-BE35-4BC854206037}" destId="{0E77E0C2-DFDB-488C-91A7-822D54E38A81}" srcOrd="2" destOrd="0" presId="urn:microsoft.com/office/officeart/2005/8/layout/venn1"/>
    <dgm:cxn modelId="{5936671F-6146-4AF5-92D4-553543B1BDE5}" type="presParOf" srcId="{3957221B-C9E6-4007-BE35-4BC854206037}" destId="{FDDB35D7-2F13-45E8-B12D-4038BB86D69E}" srcOrd="3" destOrd="0" presId="urn:microsoft.com/office/officeart/2005/8/layout/venn1"/>
    <dgm:cxn modelId="{743FF415-06BE-4DC1-8EA4-CB766968C34E}" type="presParOf" srcId="{3957221B-C9E6-4007-BE35-4BC854206037}" destId="{DAF4B193-D5CE-4AC1-91FE-570483900434}" srcOrd="4" destOrd="0" presId="urn:microsoft.com/office/officeart/2005/8/layout/venn1"/>
    <dgm:cxn modelId="{3AF74260-6A8B-41BC-82FB-21FEC52D1497}" type="presParOf" srcId="{3957221B-C9E6-4007-BE35-4BC854206037}" destId="{1A30BDD2-0943-4FA2-9092-4EA7461C5361}" srcOrd="5" destOrd="0" presId="urn:microsoft.com/office/officeart/2005/8/layout/venn1"/>
    <dgm:cxn modelId="{3E0FE23B-63F7-47FA-9C68-EE83207F4154}" type="presParOf" srcId="{3957221B-C9E6-4007-BE35-4BC854206037}" destId="{D87A2E9A-66CD-43E3-A02B-EE74A5789B71}" srcOrd="6" destOrd="0" presId="urn:microsoft.com/office/officeart/2005/8/layout/venn1"/>
    <dgm:cxn modelId="{ED8D67ED-BF8F-48E1-A63C-C343EF503389}" type="presParOf" srcId="{3957221B-C9E6-4007-BE35-4BC854206037}" destId="{A7064D62-60CE-465E-AF49-6C4AA8FF84D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E9151-E3F9-4A2B-811B-C23BEC102594}">
      <dsp:nvSpPr>
        <dsp:cNvPr id="0" name=""/>
        <dsp:cNvSpPr/>
      </dsp:nvSpPr>
      <dsp:spPr>
        <a:xfrm>
          <a:off x="3937952" y="33178"/>
          <a:ext cx="1725295" cy="17252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Adventure</a:t>
          </a:r>
          <a:endParaRPr lang="en-US" sz="1600" kern="1200" dirty="0"/>
        </a:p>
      </dsp:txBody>
      <dsp:txXfrm>
        <a:off x="4137025" y="265429"/>
        <a:ext cx="1327150" cy="547449"/>
      </dsp:txXfrm>
    </dsp:sp>
    <dsp:sp modelId="{0E77E0C2-DFDB-488C-91A7-822D54E38A81}">
      <dsp:nvSpPr>
        <dsp:cNvPr id="0" name=""/>
        <dsp:cNvSpPr/>
      </dsp:nvSpPr>
      <dsp:spPr>
        <a:xfrm>
          <a:off x="4701063" y="796289"/>
          <a:ext cx="1725295" cy="17252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Cultural</a:t>
          </a:r>
          <a:endParaRPr lang="en-US" sz="1600" kern="1200" dirty="0"/>
        </a:p>
      </dsp:txBody>
      <dsp:txXfrm>
        <a:off x="5630068" y="995362"/>
        <a:ext cx="663575" cy="1327150"/>
      </dsp:txXfrm>
    </dsp:sp>
    <dsp:sp modelId="{DAF4B193-D5CE-4AC1-91FE-570483900434}">
      <dsp:nvSpPr>
        <dsp:cNvPr id="0" name=""/>
        <dsp:cNvSpPr/>
      </dsp:nvSpPr>
      <dsp:spPr>
        <a:xfrm>
          <a:off x="3937952" y="1559401"/>
          <a:ext cx="1725295" cy="17252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Shopping</a:t>
          </a:r>
          <a:endParaRPr lang="en-US" sz="1600" kern="1200" dirty="0"/>
        </a:p>
      </dsp:txBody>
      <dsp:txXfrm>
        <a:off x="4137025" y="2504995"/>
        <a:ext cx="1327150" cy="547449"/>
      </dsp:txXfrm>
    </dsp:sp>
    <dsp:sp modelId="{D87A2E9A-66CD-43E3-A02B-EE74A5789B71}">
      <dsp:nvSpPr>
        <dsp:cNvPr id="0" name=""/>
        <dsp:cNvSpPr/>
      </dsp:nvSpPr>
      <dsp:spPr>
        <a:xfrm>
          <a:off x="3174841" y="796289"/>
          <a:ext cx="1725295" cy="17252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Wildlife</a:t>
          </a:r>
          <a:endParaRPr lang="en-US" sz="1600" kern="1200" dirty="0"/>
        </a:p>
      </dsp:txBody>
      <dsp:txXfrm>
        <a:off x="3307556" y="995362"/>
        <a:ext cx="663575" cy="132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DCD35-E36F-4638-9591-490D388AC7E3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FF9D1-8F2F-4701-B470-D1B9D49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A233D2-50DA-4E77-9E14-880CD1606ABE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B10-69D7-400F-9D60-294CD54AD63D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8096-F21D-4625-92B9-C3E83AED336E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2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82F-D15A-4407-9A39-CB318A788BB1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3686-4D53-4A42-9F19-E7DE11F124C5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78EC-103C-4A42-AD59-BB9671F58B45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4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840F-0A76-4BBD-8219-117F9AD56A0C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2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D94E-D226-4011-B82D-878FBFEC2ED1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8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82E-0F3D-4287-8DD4-76BD57C7A856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C69F-E2FA-4A33-AA7F-4E7C57667011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47C4-9FE1-4899-A32C-0B5EAC799644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6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5B9C-E8AB-45F4-B33E-EC27178CCA24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2CA-11CB-4106-9157-FFA8317FCAAA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BE7-FE5D-488C-986B-C5733282B7EB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E1E5-2E6A-4ACC-A09C-5B6A174F3FD8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F724-9249-4D10-BC1B-230C2AF4BE52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5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6E3-C1CF-49FB-AD31-2A38F09A76EF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2FB664-5BC9-4856-AE16-5E5739FC1C35}" type="datetime2">
              <a:rPr lang="en-US" smtClean="0"/>
              <a:t>Saturday, December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Canadian Railway Exploration Tour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Quest Specialty Tours</a:t>
            </a:r>
          </a:p>
          <a:p>
            <a:r>
              <a:rPr lang="en-US" dirty="0" smtClean="0"/>
              <a:t>Your Name</a:t>
            </a:r>
          </a:p>
          <a:p>
            <a:r>
              <a:rPr lang="en-US" dirty="0" smtClean="0"/>
              <a:t>Tour Consultant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spc="600" dirty="0" smtClean="0">
                <a:solidFill>
                  <a:srgbClr val="C00000"/>
                </a:solidFill>
                <a:latin typeface="Castellar" panose="020A0402060406010301" pitchFamily="18" charset="0"/>
              </a:rPr>
              <a:t>Canadian Rail Travel Overview</a:t>
            </a:r>
            <a:endParaRPr lang="en-US" u="sng" spc="600" dirty="0">
              <a:solidFill>
                <a:srgbClr val="C00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Nationwide routes</a:t>
            </a:r>
          </a:p>
          <a:p>
            <a:pPr lvl="1"/>
            <a:r>
              <a:rPr lang="en-US" dirty="0" smtClean="0"/>
              <a:t>Atlantic coast to Pacific Rockies</a:t>
            </a:r>
          </a:p>
          <a:p>
            <a:r>
              <a:rPr lang="en-US" dirty="0" smtClean="0"/>
              <a:t>Dramatic scenery</a:t>
            </a:r>
          </a:p>
          <a:p>
            <a:pPr lvl="1"/>
            <a:r>
              <a:rPr lang="en-US" dirty="0" smtClean="0"/>
              <a:t>Spectacular Canadian Rockies</a:t>
            </a:r>
          </a:p>
          <a:p>
            <a:pPr lvl="1"/>
            <a:r>
              <a:rPr lang="en-US" dirty="0" smtClean="0"/>
              <a:t>Beautiful Canadian prairies</a:t>
            </a:r>
          </a:p>
          <a:p>
            <a:r>
              <a:rPr lang="en-US" dirty="0" smtClean="0"/>
              <a:t>Customized trips</a:t>
            </a:r>
          </a:p>
          <a:p>
            <a:pPr lvl="1"/>
            <a:r>
              <a:rPr lang="en-US" dirty="0" smtClean="0"/>
              <a:t>Explore historical figures through migration routes </a:t>
            </a:r>
            <a:r>
              <a:rPr lang="en-US" smtClean="0"/>
              <a:t>and mining settlements</a:t>
            </a:r>
            <a:endParaRPr lang="en-US" dirty="0" smtClean="0"/>
          </a:p>
          <a:p>
            <a:pPr lvl="1"/>
            <a:r>
              <a:rPr lang="en-US" dirty="0" smtClean="0"/>
              <a:t>Discover hot springs, botanical gardens, and historic buildings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Atlantic Region Tour Packages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67325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Atlantic Region 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39" y="2556932"/>
            <a:ext cx="2666661" cy="3318936"/>
          </a:xfrm>
        </p:spPr>
        <p:txBody>
          <a:bodyPr/>
          <a:lstStyle/>
          <a:p>
            <a:r>
              <a:rPr lang="en-US" dirty="0" smtClean="0"/>
              <a:t>Halifax</a:t>
            </a:r>
          </a:p>
          <a:p>
            <a:r>
              <a:rPr lang="en-US" dirty="0" smtClean="0"/>
              <a:t>Moncton</a:t>
            </a:r>
          </a:p>
          <a:p>
            <a:r>
              <a:rPr lang="en-US" dirty="0" smtClean="0"/>
              <a:t>Gaspe</a:t>
            </a:r>
          </a:p>
          <a:p>
            <a:r>
              <a:rPr lang="en-US" dirty="0" smtClean="0"/>
              <a:t>Sussex</a:t>
            </a:r>
          </a:p>
          <a:p>
            <a:r>
              <a:rPr lang="en-US" dirty="0" smtClean="0"/>
              <a:t>Amherst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90900" y="3898900"/>
            <a:ext cx="7391400" cy="1508841"/>
            <a:chOff x="3429000" y="3048000"/>
            <a:chExt cx="7391400" cy="1508841"/>
          </a:xfrm>
        </p:grpSpPr>
        <p:sp>
          <p:nvSpPr>
            <p:cNvPr id="9" name="Freeform 8"/>
            <p:cNvSpPr/>
            <p:nvPr/>
          </p:nvSpPr>
          <p:spPr>
            <a:xfrm>
              <a:off x="3429000" y="3048000"/>
              <a:ext cx="1438054" cy="1508841"/>
            </a:xfrm>
            <a:custGeom>
              <a:avLst/>
              <a:gdLst>
                <a:gd name="connsiteX0" fmla="*/ 1549335 w 1549335"/>
                <a:gd name="connsiteY0" fmla="*/ 1046253 h 1625600"/>
                <a:gd name="connsiteX1" fmla="*/ 1523593 w 1549335"/>
                <a:gd name="connsiteY1" fmla="*/ 1129179 h 1625600"/>
                <a:gd name="connsiteX2" fmla="*/ 774667 w 1549335"/>
                <a:gd name="connsiteY2" fmla="*/ 1625600 h 1625600"/>
                <a:gd name="connsiteX3" fmla="*/ 25741 w 1549335"/>
                <a:gd name="connsiteY3" fmla="*/ 1129179 h 1625600"/>
                <a:gd name="connsiteX4" fmla="*/ 0 w 1549335"/>
                <a:gd name="connsiteY4" fmla="*/ 1046253 h 1625600"/>
                <a:gd name="connsiteX5" fmla="*/ 774667 w 1549335"/>
                <a:gd name="connsiteY5" fmla="*/ 1263650 h 1625600"/>
                <a:gd name="connsiteX6" fmla="*/ 774667 w 1549335"/>
                <a:gd name="connsiteY6" fmla="*/ 0 h 1625600"/>
                <a:gd name="connsiteX7" fmla="*/ 1523593 w 1549335"/>
                <a:gd name="connsiteY7" fmla="*/ 496422 h 1625600"/>
                <a:gd name="connsiteX8" fmla="*/ 1549335 w 1549335"/>
                <a:gd name="connsiteY8" fmla="*/ 579347 h 1625600"/>
                <a:gd name="connsiteX9" fmla="*/ 774667 w 1549335"/>
                <a:gd name="connsiteY9" fmla="*/ 361950 h 1625600"/>
                <a:gd name="connsiteX10" fmla="*/ 0 w 1549335"/>
                <a:gd name="connsiteY10" fmla="*/ 579347 h 1625600"/>
                <a:gd name="connsiteX11" fmla="*/ 25741 w 1549335"/>
                <a:gd name="connsiteY11" fmla="*/ 496422 h 1625600"/>
                <a:gd name="connsiteX12" fmla="*/ 774667 w 1549335"/>
                <a:gd name="connsiteY12" fmla="*/ 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35" h="1625600">
                  <a:moveTo>
                    <a:pt x="1549335" y="1046253"/>
                  </a:moveTo>
                  <a:lnTo>
                    <a:pt x="1523593" y="1129179"/>
                  </a:lnTo>
                  <a:cubicBezTo>
                    <a:pt x="1400204" y="1420905"/>
                    <a:pt x="1111340" y="1625600"/>
                    <a:pt x="774667" y="1625600"/>
                  </a:cubicBezTo>
                  <a:cubicBezTo>
                    <a:pt x="437995" y="1625600"/>
                    <a:pt x="149131" y="1420905"/>
                    <a:pt x="25741" y="1129179"/>
                  </a:cubicBezTo>
                  <a:lnTo>
                    <a:pt x="0" y="1046253"/>
                  </a:lnTo>
                  <a:lnTo>
                    <a:pt x="774667" y="1263650"/>
                  </a:lnTo>
                  <a:close/>
                  <a:moveTo>
                    <a:pt x="774667" y="0"/>
                  </a:moveTo>
                  <a:cubicBezTo>
                    <a:pt x="1111340" y="0"/>
                    <a:pt x="1400204" y="204696"/>
                    <a:pt x="1523593" y="496422"/>
                  </a:cubicBezTo>
                  <a:lnTo>
                    <a:pt x="1549335" y="579347"/>
                  </a:lnTo>
                  <a:lnTo>
                    <a:pt x="774667" y="361950"/>
                  </a:lnTo>
                  <a:lnTo>
                    <a:pt x="0" y="579347"/>
                  </a:lnTo>
                  <a:lnTo>
                    <a:pt x="25741" y="496422"/>
                  </a:lnTo>
                  <a:cubicBezTo>
                    <a:pt x="149131" y="204696"/>
                    <a:pt x="437995" y="0"/>
                    <a:pt x="774667" y="0"/>
                  </a:cubicBezTo>
                  <a:close/>
                </a:path>
              </a:pathLst>
            </a:custGeom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Holidays</a:t>
              </a:r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05673" y="3048000"/>
              <a:ext cx="1438054" cy="1508841"/>
            </a:xfrm>
            <a:custGeom>
              <a:avLst/>
              <a:gdLst>
                <a:gd name="connsiteX0" fmla="*/ 1549335 w 1549335"/>
                <a:gd name="connsiteY0" fmla="*/ 1046253 h 1625600"/>
                <a:gd name="connsiteX1" fmla="*/ 1523593 w 1549335"/>
                <a:gd name="connsiteY1" fmla="*/ 1129179 h 1625600"/>
                <a:gd name="connsiteX2" fmla="*/ 774667 w 1549335"/>
                <a:gd name="connsiteY2" fmla="*/ 1625600 h 1625600"/>
                <a:gd name="connsiteX3" fmla="*/ 25741 w 1549335"/>
                <a:gd name="connsiteY3" fmla="*/ 1129179 h 1625600"/>
                <a:gd name="connsiteX4" fmla="*/ 0 w 1549335"/>
                <a:gd name="connsiteY4" fmla="*/ 1046253 h 1625600"/>
                <a:gd name="connsiteX5" fmla="*/ 774667 w 1549335"/>
                <a:gd name="connsiteY5" fmla="*/ 1263650 h 1625600"/>
                <a:gd name="connsiteX6" fmla="*/ 774667 w 1549335"/>
                <a:gd name="connsiteY6" fmla="*/ 0 h 1625600"/>
                <a:gd name="connsiteX7" fmla="*/ 1523593 w 1549335"/>
                <a:gd name="connsiteY7" fmla="*/ 496422 h 1625600"/>
                <a:gd name="connsiteX8" fmla="*/ 1549335 w 1549335"/>
                <a:gd name="connsiteY8" fmla="*/ 579347 h 1625600"/>
                <a:gd name="connsiteX9" fmla="*/ 774667 w 1549335"/>
                <a:gd name="connsiteY9" fmla="*/ 361950 h 1625600"/>
                <a:gd name="connsiteX10" fmla="*/ 0 w 1549335"/>
                <a:gd name="connsiteY10" fmla="*/ 579347 h 1625600"/>
                <a:gd name="connsiteX11" fmla="*/ 25741 w 1549335"/>
                <a:gd name="connsiteY11" fmla="*/ 496422 h 1625600"/>
                <a:gd name="connsiteX12" fmla="*/ 774667 w 1549335"/>
                <a:gd name="connsiteY12" fmla="*/ 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35" h="1625600">
                  <a:moveTo>
                    <a:pt x="1549335" y="1046253"/>
                  </a:moveTo>
                  <a:lnTo>
                    <a:pt x="1523593" y="1129179"/>
                  </a:lnTo>
                  <a:cubicBezTo>
                    <a:pt x="1400204" y="1420905"/>
                    <a:pt x="1111340" y="1625600"/>
                    <a:pt x="774667" y="1625600"/>
                  </a:cubicBezTo>
                  <a:cubicBezTo>
                    <a:pt x="437995" y="1625600"/>
                    <a:pt x="149131" y="1420905"/>
                    <a:pt x="25741" y="1129179"/>
                  </a:cubicBezTo>
                  <a:lnTo>
                    <a:pt x="0" y="1046253"/>
                  </a:lnTo>
                  <a:lnTo>
                    <a:pt x="774667" y="1263650"/>
                  </a:lnTo>
                  <a:close/>
                  <a:moveTo>
                    <a:pt x="774667" y="0"/>
                  </a:moveTo>
                  <a:cubicBezTo>
                    <a:pt x="1111340" y="0"/>
                    <a:pt x="1400204" y="204696"/>
                    <a:pt x="1523593" y="496422"/>
                  </a:cubicBezTo>
                  <a:lnTo>
                    <a:pt x="1549335" y="579347"/>
                  </a:lnTo>
                  <a:lnTo>
                    <a:pt x="774667" y="361950"/>
                  </a:lnTo>
                  <a:lnTo>
                    <a:pt x="0" y="579347"/>
                  </a:lnTo>
                  <a:lnTo>
                    <a:pt x="25741" y="496422"/>
                  </a:lnTo>
                  <a:cubicBezTo>
                    <a:pt x="149131" y="204696"/>
                    <a:pt x="437995" y="0"/>
                    <a:pt x="774667" y="0"/>
                  </a:cubicBezTo>
                  <a:close/>
                </a:path>
              </a:pathLst>
            </a:custGeom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Getaways</a:t>
              </a:r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382346" y="3048000"/>
              <a:ext cx="1438054" cy="1508841"/>
            </a:xfrm>
            <a:custGeom>
              <a:avLst/>
              <a:gdLst>
                <a:gd name="connsiteX0" fmla="*/ 1549335 w 1549335"/>
                <a:gd name="connsiteY0" fmla="*/ 1046253 h 1625600"/>
                <a:gd name="connsiteX1" fmla="*/ 1523593 w 1549335"/>
                <a:gd name="connsiteY1" fmla="*/ 1129179 h 1625600"/>
                <a:gd name="connsiteX2" fmla="*/ 774667 w 1549335"/>
                <a:gd name="connsiteY2" fmla="*/ 1625600 h 1625600"/>
                <a:gd name="connsiteX3" fmla="*/ 25741 w 1549335"/>
                <a:gd name="connsiteY3" fmla="*/ 1129179 h 1625600"/>
                <a:gd name="connsiteX4" fmla="*/ 0 w 1549335"/>
                <a:gd name="connsiteY4" fmla="*/ 1046253 h 1625600"/>
                <a:gd name="connsiteX5" fmla="*/ 774667 w 1549335"/>
                <a:gd name="connsiteY5" fmla="*/ 1263650 h 1625600"/>
                <a:gd name="connsiteX6" fmla="*/ 774667 w 1549335"/>
                <a:gd name="connsiteY6" fmla="*/ 0 h 1625600"/>
                <a:gd name="connsiteX7" fmla="*/ 1523593 w 1549335"/>
                <a:gd name="connsiteY7" fmla="*/ 496422 h 1625600"/>
                <a:gd name="connsiteX8" fmla="*/ 1549335 w 1549335"/>
                <a:gd name="connsiteY8" fmla="*/ 579347 h 1625600"/>
                <a:gd name="connsiteX9" fmla="*/ 774667 w 1549335"/>
                <a:gd name="connsiteY9" fmla="*/ 361950 h 1625600"/>
                <a:gd name="connsiteX10" fmla="*/ 0 w 1549335"/>
                <a:gd name="connsiteY10" fmla="*/ 579347 h 1625600"/>
                <a:gd name="connsiteX11" fmla="*/ 25741 w 1549335"/>
                <a:gd name="connsiteY11" fmla="*/ 496422 h 1625600"/>
                <a:gd name="connsiteX12" fmla="*/ 774667 w 1549335"/>
                <a:gd name="connsiteY12" fmla="*/ 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35" h="1625600">
                  <a:moveTo>
                    <a:pt x="1549335" y="1046253"/>
                  </a:moveTo>
                  <a:lnTo>
                    <a:pt x="1523593" y="1129179"/>
                  </a:lnTo>
                  <a:cubicBezTo>
                    <a:pt x="1400204" y="1420905"/>
                    <a:pt x="1111340" y="1625600"/>
                    <a:pt x="774667" y="1625600"/>
                  </a:cubicBezTo>
                  <a:cubicBezTo>
                    <a:pt x="437995" y="1625600"/>
                    <a:pt x="149131" y="1420905"/>
                    <a:pt x="25741" y="1129179"/>
                  </a:cubicBezTo>
                  <a:lnTo>
                    <a:pt x="0" y="1046253"/>
                  </a:lnTo>
                  <a:lnTo>
                    <a:pt x="774667" y="1263650"/>
                  </a:lnTo>
                  <a:close/>
                  <a:moveTo>
                    <a:pt x="774667" y="0"/>
                  </a:moveTo>
                  <a:cubicBezTo>
                    <a:pt x="1111340" y="0"/>
                    <a:pt x="1400204" y="204696"/>
                    <a:pt x="1523593" y="496422"/>
                  </a:cubicBezTo>
                  <a:lnTo>
                    <a:pt x="1549335" y="579347"/>
                  </a:lnTo>
                  <a:lnTo>
                    <a:pt x="774667" y="361950"/>
                  </a:lnTo>
                  <a:lnTo>
                    <a:pt x="0" y="579347"/>
                  </a:lnTo>
                  <a:lnTo>
                    <a:pt x="25741" y="496422"/>
                  </a:lnTo>
                  <a:cubicBezTo>
                    <a:pt x="149131" y="204696"/>
                    <a:pt x="437995" y="0"/>
                    <a:pt x="774667" y="0"/>
                  </a:cubicBezTo>
                  <a:close/>
                </a:path>
              </a:pathLst>
            </a:custGeom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Excursions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36198" y="2975172"/>
            <a:ext cx="2700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Package Classes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759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Magnificent Canadian Rockies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4148" y="3031065"/>
            <a:ext cx="3719424" cy="284480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Jasper National Park</a:t>
            </a:r>
          </a:p>
          <a:p>
            <a:pPr lvl="1"/>
            <a:r>
              <a:rPr lang="en-US" sz="1600" dirty="0" err="1" smtClean="0"/>
              <a:t>Maligne</a:t>
            </a:r>
            <a:r>
              <a:rPr lang="en-US" sz="1600" dirty="0" smtClean="0"/>
              <a:t> Valley - tranquil beauty set against rugged mountains</a:t>
            </a:r>
          </a:p>
          <a:p>
            <a:pPr lvl="1"/>
            <a:r>
              <a:rPr lang="en-US" sz="1600" dirty="0" smtClean="0"/>
              <a:t>Experience the Athabasca Glacier</a:t>
            </a:r>
          </a:p>
          <a:p>
            <a:pPr lvl="0" algn="l"/>
            <a:r>
              <a:rPr lang="en-US" sz="2000" dirty="0" smtClean="0"/>
              <a:t>North Saskatchewan River Valley</a:t>
            </a:r>
          </a:p>
          <a:p>
            <a:pPr lvl="1"/>
            <a:r>
              <a:rPr lang="en-US" sz="1600" dirty="0" smtClean="0"/>
              <a:t>Largest urban parkland in North America</a:t>
            </a:r>
          </a:p>
          <a:p>
            <a:pPr lvl="1"/>
            <a:r>
              <a:rPr lang="en-US" sz="1600" dirty="0" smtClean="0"/>
              <a:t>Over 150 km of trails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1577855</TotalTime>
  <Words>119</Words>
  <Application>Microsoft Office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Castellar</vt:lpstr>
      <vt:lpstr>Garamond</vt:lpstr>
      <vt:lpstr>Organic</vt:lpstr>
      <vt:lpstr>Canadian Railway Exploration Tour Series</vt:lpstr>
      <vt:lpstr>Canadian Rail Travel Overview</vt:lpstr>
      <vt:lpstr>Atlantic Region Tour Packages</vt:lpstr>
      <vt:lpstr>Atlantic Region Stations</vt:lpstr>
      <vt:lpstr>Magnificent Canadian Rockies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Railway Exploration Tour Series</dc:title>
  <dc:creator>Your Name</dc:creator>
  <cp:lastModifiedBy>Your Name</cp:lastModifiedBy>
  <cp:revision>46</cp:revision>
  <dcterms:created xsi:type="dcterms:W3CDTF">2012-08-15T16:12:15Z</dcterms:created>
  <dcterms:modified xsi:type="dcterms:W3CDTF">2016-12-10T23:51:07Z</dcterms:modified>
</cp:coreProperties>
</file>