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F21-C8C7-40AB-A176-8380A04F7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AD352-CB68-41A9-9DB3-68E85A3D909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CF49-3F11-4A51-B0AE-C0839A79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Right Approach to Investing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2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Right Approach for You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determine</a:t>
            </a:r>
          </a:p>
          <a:p>
            <a:pPr lvl="1"/>
            <a:r>
              <a:rPr lang="en-US" dirty="0" smtClean="0"/>
              <a:t>Who you are</a:t>
            </a:r>
          </a:p>
          <a:p>
            <a:pPr lvl="1"/>
            <a:r>
              <a:rPr lang="en-US" dirty="0" smtClean="0"/>
              <a:t>What you currently have</a:t>
            </a:r>
          </a:p>
          <a:p>
            <a:pPr lvl="1"/>
            <a:r>
              <a:rPr lang="en-US" dirty="0" smtClean="0"/>
              <a:t>What your objectives are</a:t>
            </a:r>
          </a:p>
          <a:p>
            <a:pPr lvl="1"/>
            <a:r>
              <a:rPr lang="en-US" dirty="0" smtClean="0"/>
              <a:t>What you need</a:t>
            </a:r>
          </a:p>
          <a:p>
            <a:pPr lvl="1"/>
            <a:r>
              <a:rPr lang="en-US" dirty="0" smtClean="0"/>
              <a:t>How to meet your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Question of Funds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my investment objectives?</a:t>
            </a:r>
          </a:p>
          <a:p>
            <a:r>
              <a:rPr lang="en-US" dirty="0" smtClean="0"/>
              <a:t>How stable is my investment?</a:t>
            </a:r>
          </a:p>
          <a:p>
            <a:r>
              <a:rPr lang="en-US" dirty="0" smtClean="0"/>
              <a:t>How much income might this investment provide?</a:t>
            </a:r>
          </a:p>
          <a:p>
            <a:r>
              <a:rPr lang="en-US" dirty="0" smtClean="0"/>
              <a:t>What growth potential does the investment offer?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6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Fund for Everyone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Money Market Funds</a:t>
            </a:r>
          </a:p>
          <a:p>
            <a:r>
              <a:rPr lang="en-US" smtClean="0"/>
              <a:t>Short-Term Bond Funds</a:t>
            </a:r>
          </a:p>
          <a:p>
            <a:r>
              <a:rPr lang="en-US" smtClean="0"/>
              <a:t>Intermediate-term Bond Funds</a:t>
            </a:r>
          </a:p>
          <a:p>
            <a:r>
              <a:rPr lang="en-US" smtClean="0"/>
              <a:t>Long-term Bond Funds</a:t>
            </a:r>
          </a:p>
          <a:p>
            <a:r>
              <a:rPr lang="en-US" smtClean="0"/>
              <a:t>Growth Funds</a:t>
            </a:r>
          </a:p>
          <a:p>
            <a:r>
              <a:rPr lang="en-US" smtClean="0"/>
              <a:t>Growth and Income Funds</a:t>
            </a:r>
          </a:p>
          <a:p>
            <a:r>
              <a:rPr lang="en-US" smtClean="0"/>
              <a:t>Global Growth Funds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Right Approach to Investing</vt:lpstr>
      <vt:lpstr>The Right Approach for You</vt:lpstr>
      <vt:lpstr>A Question of Funds</vt:lpstr>
      <vt:lpstr>A Fund for Everyone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Right Approach to Investing</dc:title>
  <dc:creator>Your Name</dc:creator>
  <cp:lastModifiedBy>Your Name</cp:lastModifiedBy>
  <cp:revision>2</cp:revision>
  <dcterms:created xsi:type="dcterms:W3CDTF">2012-09-19T22:44:01Z</dcterms:created>
  <dcterms:modified xsi:type="dcterms:W3CDTF">2012-10-31T22:42:14Z</dcterms:modified>
</cp:coreProperties>
</file>