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40" autoAdjust="0"/>
  </p:normalViewPr>
  <p:slideViewPr>
    <p:cSldViewPr>
      <p:cViewPr varScale="1">
        <p:scale>
          <a:sx n="75" d="100"/>
          <a:sy n="75" d="100"/>
        </p:scale>
        <p:origin x="49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r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b" compatLnSpc="1"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r>
              <a:rPr lang="en-US"/>
              <a:t>Your Name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b" compatLnSpc="1"/>
          <a:lstStyle>
            <a:lvl1pPr algn="r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fld id="{4F9D6376-EB40-4591-952D-049AB99265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22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r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b" compatLnSpc="1"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r>
              <a:rPr lang="en-US"/>
              <a:t>Your Name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b" compatLnSpc="1"/>
          <a:lstStyle>
            <a:lvl1pPr algn="r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fld id="{6343F95D-14A6-4A9B-9DB4-8CEFD2FEC0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4867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r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fld id="{F5C362E0-F5DA-48E4-9EC0-F1B7652C5498}" type="slidenum">
              <a:rPr lang="en-US"/>
              <a:pPr/>
              <a:t>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r>
              <a:rPr lang="en-US"/>
              <a:t>Your Name</a:t>
            </a: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lang="en-US">
              <a:solidFill>
                <a:schemeClr val="tx1">
                  <a:alpha val="10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346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311A-260E-470D-B236-39AA05AAEA40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E998-ABA0-440E-A18D-5D0F00B85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ED63-E89E-4DDF-9BE9-8FAB45B21B81}" type="slidenum">
              <a:rPr lang="en-US" alt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311A-260E-470D-B236-39AA05AAEA40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E998-ABA0-440E-A18D-5D0F00B85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311A-260E-470D-B236-39AA05AAEA40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E998-ABA0-440E-A18D-5D0F00B85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311A-260E-470D-B236-39AA05AAEA40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E998-ABA0-440E-A18D-5D0F00B85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311A-260E-470D-B236-39AA05AAEA40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E998-ABA0-440E-A18D-5D0F00B85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311A-260E-470D-B236-39AA05AAEA40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E998-ABA0-440E-A18D-5D0F00B85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311A-260E-470D-B236-39AA05AAEA40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E998-ABA0-440E-A18D-5D0F00B85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311A-260E-470D-B236-39AA05AAEA40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E998-ABA0-440E-A18D-5D0F00B85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311A-260E-470D-B236-39AA05AAEA40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4E998-ABA0-440E-A18D-5D0F00B85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3311A-260E-470D-B236-39AA05AAEA40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4E998-ABA0-440E-A18D-5D0F00B859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rtl="0" latinLnBrk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latinLnBrk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latinLnBrk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latinLnBrk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latinLnBrk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Prince Rupert </a:t>
            </a:r>
            <a:r>
              <a:rPr lang="en-US" smtClean="0"/>
              <a:t>Harbor </a:t>
            </a:r>
            <a:r>
              <a:rPr lang="en-US" smtClean="0"/>
              <a:t>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Trade growth and future sustainability project</a:t>
            </a:r>
          </a:p>
        </p:txBody>
      </p:sp>
    </p:spTree>
  </p:cSld>
  <p:clrMapOvr>
    <a:masterClrMapping/>
  </p:clrMapOvr>
  <p:timing>
    <p:tnLst>
      <p:par>
        <p:cTn id="1" dur="0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Canada’s Leading Pacific Port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Shortest trade route to Asia</a:t>
            </a:r>
          </a:p>
          <a:p>
            <a:pPr lvl="1"/>
            <a:r>
              <a:rPr lang="en-US" dirty="0" smtClean="0"/>
              <a:t>One of the deepest ice-free harbor in the Pacific</a:t>
            </a:r>
          </a:p>
          <a:p>
            <a:pPr lvl="1"/>
            <a:r>
              <a:rPr lang="en-US" dirty="0" smtClean="0"/>
              <a:t>One of the safest harbor’s in North America</a:t>
            </a:r>
          </a:p>
          <a:p>
            <a:pPr lvl="1"/>
            <a:r>
              <a:rPr lang="en-US" dirty="0" smtClean="0"/>
              <a:t>State-of-the-art terminal and technology</a:t>
            </a:r>
          </a:p>
          <a:p>
            <a:pPr lvl="1"/>
            <a:r>
              <a:rPr lang="en-US" dirty="0" smtClean="0"/>
              <a:t>Efficient product delivery systems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260" y="1912461"/>
            <a:ext cx="4729480" cy="3901440"/>
          </a:xfrm>
        </p:spPr>
      </p:pic>
    </p:spTree>
  </p:cSld>
  <p:clrMapOvr>
    <a:masterClrMapping/>
  </p:clrMapOvr>
  <p:timing>
    <p:tnLst>
      <p:par>
        <p:cTn id="1" dur="0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 smtClean="0"/>
              <a:t>Vision for the Future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Strategically located on the Great Circle trade route that serves all of North America</a:t>
            </a:r>
          </a:p>
          <a:p>
            <a:pPr lvl="1"/>
            <a:r>
              <a:rPr lang="en-US" dirty="0" smtClean="0"/>
              <a:t>Entry point for the North West Transportation Corridor</a:t>
            </a:r>
          </a:p>
          <a:p>
            <a:pPr lvl="1"/>
            <a:r>
              <a:rPr lang="en-US" dirty="0" smtClean="0"/>
              <a:t>Links fast growing Asian markets with North American industrial and consumer markets</a:t>
            </a:r>
          </a:p>
          <a:p>
            <a:pPr lvl="1"/>
            <a:r>
              <a:rPr lang="en-US" dirty="0" smtClean="0"/>
              <a:t>Partnership with NC Rail and Riley Terminals</a:t>
            </a:r>
          </a:p>
          <a:p>
            <a:pPr lvl="1"/>
            <a:r>
              <a:rPr lang="en-US" dirty="0" smtClean="0"/>
              <a:t>Significant opportunity for growth</a:t>
            </a:r>
          </a:p>
          <a:p>
            <a:pPr lvl="1"/>
            <a:r>
              <a:rPr lang="en-US" dirty="0" smtClean="0"/>
              <a:t>Commercial fishery expansion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Monthly Traffic Report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Commercial Fishing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General information</a:t>
            </a:r>
          </a:p>
          <a:p>
            <a:pPr lvl="1"/>
            <a:r>
              <a:rPr lang="en-US" dirty="0" smtClean="0"/>
              <a:t>Over 40 fishing vessels</a:t>
            </a:r>
          </a:p>
          <a:p>
            <a:pPr lvl="1"/>
            <a:r>
              <a:rPr lang="en-US" dirty="0" smtClean="0"/>
              <a:t>5 vessel classifications</a:t>
            </a:r>
          </a:p>
          <a:p>
            <a:pPr lvl="1"/>
            <a:r>
              <a:rPr lang="en-US" dirty="0" smtClean="0"/>
              <a:t>Over 9 revenue species</a:t>
            </a:r>
          </a:p>
          <a:p>
            <a:r>
              <a:rPr lang="en-US" dirty="0" smtClean="0"/>
              <a:t>Fishing </a:t>
            </a:r>
            <a:r>
              <a:rPr lang="en-US" dirty="0"/>
              <a:t>f</a:t>
            </a:r>
            <a:r>
              <a:rPr lang="en-US" dirty="0" smtClean="0"/>
              <a:t>leet trends</a:t>
            </a:r>
          </a:p>
          <a:p>
            <a:pPr lvl="1"/>
            <a:r>
              <a:rPr lang="en-US" dirty="0" smtClean="0"/>
              <a:t>Aggregate number of vessels has decreased 52% since 1981</a:t>
            </a:r>
          </a:p>
          <a:p>
            <a:pPr lvl="1"/>
            <a:r>
              <a:rPr lang="en-US" dirty="0" smtClean="0"/>
              <a:t>Salmon troll vessels declined by 65% since 1990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0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140</Words>
  <Application>Microsoft Office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Prince Rupert Harbor Group</vt:lpstr>
      <vt:lpstr>Canada’s Leading Pacific Port</vt:lpstr>
      <vt:lpstr>Vision for the Future</vt:lpstr>
      <vt:lpstr>Monthly Traffic Report</vt:lpstr>
      <vt:lpstr>Commercial Fishing</vt:lpstr>
    </vt:vector>
  </TitlesOfParts>
  <Company>Beskeen Publishing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Beskeen</dc:creator>
  <cp:lastModifiedBy>Your Name</cp:lastModifiedBy>
  <cp:revision>35</cp:revision>
  <dcterms:created xsi:type="dcterms:W3CDTF">2006-10-29T00:41:44Z</dcterms:created>
  <dcterms:modified xsi:type="dcterms:W3CDTF">2012-10-31T22:42:29Z</dcterms:modified>
</cp:coreProperties>
</file>