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3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501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87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54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0" cap="all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Trebuchet M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35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0" cap="all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Trebuchet M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356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6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Latest Hip Hop Titles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Scrachin</a:t>
            </a:r>
            <a:r>
              <a:rPr lang="en-US" dirty="0" smtClean="0"/>
              <a:t>’ the Green, by TJ </a:t>
            </a:r>
            <a:r>
              <a:rPr lang="en-US" dirty="0" err="1" smtClean="0"/>
              <a:t>Kool</a:t>
            </a:r>
            <a:endParaRPr lang="en-US" dirty="0" smtClean="0"/>
          </a:p>
          <a:p>
            <a:r>
              <a:rPr lang="en-US" dirty="0" smtClean="0"/>
              <a:t>Mystical Jungle, by DEI</a:t>
            </a:r>
          </a:p>
          <a:p>
            <a:r>
              <a:rPr lang="en-US" dirty="0" smtClean="0"/>
              <a:t>2 Long, by The Boot Hill </a:t>
            </a:r>
            <a:r>
              <a:rPr lang="en-US" dirty="0" smtClean="0"/>
              <a:t>Boys</a:t>
            </a:r>
            <a:endParaRPr lang="en-US" dirty="0" smtClean="0"/>
          </a:p>
          <a:p>
            <a:r>
              <a:rPr lang="en-US" dirty="0" smtClean="0"/>
              <a:t>Far Out Mars, by Just Us</a:t>
            </a:r>
          </a:p>
          <a:p>
            <a:r>
              <a:rPr lang="en-US" dirty="0" smtClean="0"/>
              <a:t>Three Years </a:t>
            </a:r>
            <a:r>
              <a:rPr lang="en-US" dirty="0"/>
              <a:t>D</a:t>
            </a:r>
            <a:r>
              <a:rPr lang="en-US" dirty="0" smtClean="0"/>
              <a:t>own, by Z-77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4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</a:t>
            </a:r>
            <a:r>
              <a:rPr lang="en-US" dirty="0" smtClean="0"/>
              <a:t>Country Titles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 Home, by The Jess Cutler Band</a:t>
            </a:r>
          </a:p>
          <a:p>
            <a:r>
              <a:rPr lang="en-US" dirty="0" smtClean="0"/>
              <a:t>For Us, by The Cowboys</a:t>
            </a:r>
          </a:p>
          <a:p>
            <a:r>
              <a:rPr lang="en-US" dirty="0" smtClean="0"/>
              <a:t>I’m Over You, by Sadie Harris</a:t>
            </a:r>
          </a:p>
          <a:p>
            <a:r>
              <a:rPr lang="en-US" dirty="0" smtClean="0"/>
              <a:t>I’m </a:t>
            </a:r>
            <a:r>
              <a:rPr lang="en-US" dirty="0" err="1" smtClean="0"/>
              <a:t>Luvin</a:t>
            </a:r>
            <a:r>
              <a:rPr lang="en-US" dirty="0" smtClean="0"/>
              <a:t>’ You Now, by Blake Underwood</a:t>
            </a:r>
          </a:p>
          <a:p>
            <a:r>
              <a:rPr lang="en-US" dirty="0" smtClean="0"/>
              <a:t>Your </a:t>
            </a:r>
            <a:r>
              <a:rPr lang="en-US" dirty="0" err="1" smtClean="0"/>
              <a:t>Cheatin</a:t>
            </a:r>
            <a:r>
              <a:rPr lang="en-US" dirty="0" smtClean="0"/>
              <a:t>’ Ways, by Sam Elliot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5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</a:t>
            </a:r>
            <a:r>
              <a:rPr lang="en-US" dirty="0" smtClean="0"/>
              <a:t>Reggae Titles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Iron Horse, by Tommy Marvin</a:t>
            </a:r>
          </a:p>
          <a:p>
            <a:r>
              <a:rPr lang="en-US" dirty="0" smtClean="0"/>
              <a:t>Four Aces on Top, by Burning Waters</a:t>
            </a:r>
          </a:p>
          <a:p>
            <a:r>
              <a:rPr lang="en-US" dirty="0" smtClean="0"/>
              <a:t>Love You Can Feel, by AJ 45</a:t>
            </a:r>
          </a:p>
          <a:p>
            <a:r>
              <a:rPr lang="en-US" dirty="0" smtClean="0"/>
              <a:t>Don’t Come Closer, by Ken Sykes</a:t>
            </a:r>
          </a:p>
          <a:p>
            <a:r>
              <a:rPr lang="en-US" dirty="0" smtClean="0"/>
              <a:t>Redondo Bay, by Cliff Decker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9465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 HD-RCD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 HD-RCD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 name="Slice HD-RCD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CA80A920-635C-431F-BAC2-D90A9BBC6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203</TotalTime>
  <Words>117</Words>
  <Application>Microsoft Office PowerPoint</Application>
  <PresentationFormat>Custom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Lucida Grande</vt:lpstr>
      <vt:lpstr>Trebuchet MS</vt:lpstr>
      <vt:lpstr>Slice</vt:lpstr>
      <vt:lpstr>Latest Hip Hop Titles</vt:lpstr>
      <vt:lpstr>Latest Country Titles</vt:lpstr>
      <vt:lpstr>Latest Reggae Titles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Your Name</dc:creator>
  <cp:lastModifiedBy>Your Name</cp:lastModifiedBy>
  <cp:revision>6</cp:revision>
  <dcterms:created xsi:type="dcterms:W3CDTF">2012-09-19T17:53:14Z</dcterms:created>
  <dcterms:modified xsi:type="dcterms:W3CDTF">2012-10-31T22:35:03Z</dcterms:modified>
</cp:coreProperties>
</file>