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80" d="100"/>
          <a:sy n="80" d="100"/>
        </p:scale>
        <p:origin x="30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78B-67D0-4B21-B384-38CDED177A1C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94F3C-4F69-4078-8E18-4AB302BD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05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1372CF70-BFB2-4986-8D19-1A6F82E079B4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2250ABC6-2763-4D57-871E-1180DDF3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2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0311-C38C-42D0-86CF-988AB789ED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198-BA64-411A-B929-FB457703A7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F21-C8C7-40AB-A176-8380A04F7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3C7EE-F0FF-4495-BF80-6374F1F950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75A-18F2-4BD9-A2F8-C7F0EFFA4B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13B-9F8F-4394-AE67-B539C1A7B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BDD-9B03-45CE-BFD0-D807AB8DB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729-B8F1-4126-B2A0-2ADF589690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A99-2777-4091-A137-45E35A440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B9E5-88FE-43D0-AF9A-8553624FF7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AF7E-DF1F-4CF0-A886-967F273C4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fld id="{B2C09AF8-1FAA-4BC1-8849-84BF90AB8D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2pPr>
      <a:lvl3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3pPr>
      <a:lvl4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4pPr>
      <a:lvl5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9pPr>
    </p:titleStyle>
    <p:bodyStyle>
      <a:lvl1pPr marL="342900" indent="-342900" algn="l" fontAlgn="base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800">
          <a:solidFill>
            <a:schemeClr val="tx1">
              <a:alpha val="100000"/>
            </a:schemeClr>
          </a:solidFill>
          <a:latin typeface="+mn-lt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alpha val="100000"/>
            </a:schemeClr>
          </a:solidFill>
          <a:latin typeface="+mn-lt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alpha val="100000"/>
            </a:schemeClr>
          </a:solidFill>
          <a:latin typeface="+mn-lt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Investment </a:t>
            </a:r>
            <a:r>
              <a:rPr lang="en-US" smtClean="0"/>
              <a:t>Funds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Chapman &amp; Rowley Investments LLP</a:t>
            </a:r>
          </a:p>
          <a:p>
            <a:r>
              <a:rPr lang="en-US" smtClean="0"/>
              <a:t>Personal Investment Managers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Investment Return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Products and Service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Products</a:t>
            </a:r>
          </a:p>
          <a:p>
            <a:pPr lvl="1"/>
            <a:r>
              <a:rPr lang="en-US" smtClean="0"/>
              <a:t>Stocks, bonds, and mutual funds</a:t>
            </a:r>
          </a:p>
          <a:p>
            <a:r>
              <a:rPr lang="en-US" smtClean="0"/>
              <a:t>Services</a:t>
            </a:r>
          </a:p>
          <a:p>
            <a:pPr lvl="1"/>
            <a:r>
              <a:rPr lang="en-US" smtClean="0"/>
              <a:t>Complete financial and tax planning</a:t>
            </a:r>
          </a:p>
          <a:p>
            <a:pPr lvl="1"/>
            <a:r>
              <a:rPr lang="en-US" smtClean="0"/>
              <a:t>Estate planning</a:t>
            </a:r>
          </a:p>
          <a:p>
            <a:pPr lvl="1"/>
            <a:r>
              <a:rPr lang="en-US" smtClean="0"/>
              <a:t>Check writing</a:t>
            </a:r>
          </a:p>
          <a:p>
            <a:pPr lvl="1"/>
            <a:r>
              <a:rPr lang="en-US" smtClean="0"/>
              <a:t>Electronic Fund Transfer (EFT)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40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Times New Roman</vt:lpstr>
      <vt:lpstr>Default Design</vt:lpstr>
      <vt:lpstr>Investment Funds</vt:lpstr>
      <vt:lpstr>Average Investment Return</vt:lpstr>
      <vt:lpstr>Products and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Beskeen</dc:creator>
  <cp:lastModifiedBy>Your Name</cp:lastModifiedBy>
  <cp:revision>26</cp:revision>
  <dcterms:created xsi:type="dcterms:W3CDTF">1999-05-22T20:09:16Z</dcterms:created>
  <dcterms:modified xsi:type="dcterms:W3CDTF">2012-10-31T22:41:58Z</dcterms:modified>
</cp:coreProperties>
</file>