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7" r:id="rId4"/>
    <p:sldId id="271" r:id="rId5"/>
    <p:sldId id="268" r:id="rId6"/>
    <p:sldId id="269" r:id="rId7"/>
  </p:sldIdLst>
  <p:sldSz cx="12192000" cy="6858000"/>
  <p:notesSz cx="6858000" cy="9144000"/>
  <p:custShowLst>
    <p:custShow name="Trade Show" id="0">
      <p:sldLst>
        <p:sld r:id="rId2"/>
        <p:sld r:id="rId4"/>
        <p:sld r:id="rId3"/>
        <p:sld r:id="rId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14FFB"/>
    <a:srgbClr val="9191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 autoAdjust="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7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/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3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4650" y="692150"/>
            <a:ext cx="6070600" cy="3416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>
              <a:solidFill>
                <a:schemeClr val="tx1">
                  <a:alpha val="100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011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endParaRPr lang="en-US" sz="1800" dirty="0" smtClean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Pacific means peaceful; named by Magellan in 1520.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Largest and deepest of the world’s oceans.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Covers more than one-third of the earth’s surface.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Contains more than 30,000 islands.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2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8D1-76B5-40C1-900A-FEC98775BACF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937C01F4-4665-4BF4-87DA-BF3BFE3FADEE}" type="datetime2">
              <a:rPr lang="en-US" smtClean="0"/>
              <a:t>Monday, November 21, 2016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1049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937C01F4-4665-4BF4-87DA-BF3BFE3FADEE}" type="datetime2">
              <a:rPr lang="en-US" smtClean="0"/>
              <a:t>Monday, November 21, 2016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843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937C01F4-4665-4BF4-87DA-BF3BFE3FADEE}" type="datetime2">
              <a:rPr lang="en-US" smtClean="0"/>
              <a:t>Monday, November 21, 2016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039577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937C01F4-4665-4BF4-87DA-BF3BFE3FADEE}" type="datetime2">
              <a:rPr lang="en-US" smtClean="0"/>
              <a:t>Monday, November 21, 2016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226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937C01F4-4665-4BF4-87DA-BF3BFE3FADEE}" type="datetime2">
              <a:rPr lang="en-US" smtClean="0"/>
              <a:t>Monday, November 21, 2016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5683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34EA598-EDE8-487D-9062-288B2D2B0A16}" type="datetime2">
              <a:rPr lang="en-US" smtClean="0"/>
              <a:t>Monday, November 21, 2016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0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C3ED27-AFAF-4DF2-A326-20435D9E68D4}" type="datetime2">
              <a:rPr lang="en-US" smtClean="0"/>
              <a:t>Monday, November 21, 2016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2236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D398-F235-45EB-A9AC-7338B2C5187F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073C-462A-4A78-9B76-1E13B9074C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1C3-F418-4E92-BF2B-35E28EE23CC9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9DBF-EA18-4BB4-B66A-A88BD2E65670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430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5" y="2160590"/>
            <a:ext cx="418512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ADDC-EFBD-43C3-98E1-AA811EC7A2E0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Freeform 17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423" y="2160983"/>
            <a:ext cx="3830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4623" y="2160983"/>
            <a:ext cx="38317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F38-9308-4B2F-8600-5C8981811DC1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B2CC-6D40-41A2-9C8E-D6DAA9FE4201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Freeform 13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9466-6308-4292-89CE-8F8C4B814949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61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5"/>
            <a:ext cx="4514716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70"/>
            <a:ext cx="3855532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2AE0-008E-4E52-817D-775DE0A98CEE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CA9C-7E5C-4B8D-AA27-5A9DFE4C8463}" type="datetime2">
              <a:rPr lang="en-US" smtClean="0"/>
              <a:t>Monday, November 21,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37C01F4-4665-4BF4-87DA-BF3BFE3FADEE}" type="datetime2">
              <a:rPr lang="en-US" smtClean="0"/>
              <a:t>Monday, November 21, 2016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6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Pacific </a:t>
            </a:r>
            <a:r>
              <a:rPr lang="en-US" dirty="0" smtClean="0"/>
              <a:t>Tour </a:t>
            </a:r>
            <a:r>
              <a:rPr lang="en-US" dirty="0" smtClean="0"/>
              <a:t>Enterprises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South Pacific Islands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xmlns:p14="http://schemas.microsoft.com/office/powerpoint/2010/main"/>
    </mc:Fallback>
  </mc:AlternateContent>
  <p:timing>
    <p:tnLst>
      <p:par>
        <p:cTn id="1" dur="0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Best Tours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77511" y="2160589"/>
            <a:ext cx="4185125" cy="35099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Palau Islands</a:t>
            </a:r>
          </a:p>
          <a:p>
            <a:r>
              <a:rPr lang="en-US" sz="2400" dirty="0" smtClean="0"/>
              <a:t>Solomon Islands</a:t>
            </a:r>
          </a:p>
          <a:p>
            <a:r>
              <a:rPr lang="en-US" sz="2400" dirty="0" smtClean="0"/>
              <a:t>Samoa Islands</a:t>
            </a:r>
          </a:p>
          <a:p>
            <a:r>
              <a:rPr lang="en-US" sz="2400" dirty="0" smtClean="0"/>
              <a:t>Society Islands</a:t>
            </a:r>
          </a:p>
          <a:p>
            <a:r>
              <a:rPr lang="en-US" sz="2400" dirty="0" smtClean="0"/>
              <a:t>Indonesia</a:t>
            </a:r>
          </a:p>
          <a:p>
            <a:r>
              <a:rPr lang="en-US" sz="2400" dirty="0" smtClean="0"/>
              <a:t>Philippines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35" y="2186564"/>
            <a:ext cx="4796519" cy="3597388"/>
          </a:xfrm>
        </p:spPr>
      </p:pic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3108326" y="6041361"/>
            <a:ext cx="5125568" cy="40075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/>
              </a:rPr>
              <a:t>Over 100 different islands to choose from!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0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South Pacific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Beaches</a:t>
            </a:r>
          </a:p>
          <a:p>
            <a:r>
              <a:rPr lang="en-US" sz="2400" dirty="0" smtClean="0"/>
              <a:t>Surfing</a:t>
            </a:r>
          </a:p>
          <a:p>
            <a:r>
              <a:rPr lang="en-US" sz="2400" dirty="0" smtClean="0"/>
              <a:t>Scuba</a:t>
            </a:r>
          </a:p>
          <a:p>
            <a:r>
              <a:rPr lang="en-US" sz="2400" dirty="0" smtClean="0"/>
              <a:t>Fishing</a:t>
            </a:r>
          </a:p>
          <a:p>
            <a:r>
              <a:rPr lang="en-US" sz="2400" dirty="0" smtClean="0"/>
              <a:t>Culture</a:t>
            </a:r>
          </a:p>
          <a:p>
            <a:r>
              <a:rPr lang="en-US" sz="2400" dirty="0" smtClean="0"/>
              <a:t>Cuisine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65" y="2269526"/>
            <a:ext cx="4563915" cy="3422936"/>
          </a:xfrm>
        </p:spPr>
      </p:pic>
    </p:spTree>
  </p:cSld>
  <p:clrMapOvr>
    <a:masterClrMapping/>
  </p:clrMapOvr>
  <p:transition spd="med"/>
  <p:timing>
    <p:tnLst>
      <p:par>
        <p:cTn id="1" dur="0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Special</a:t>
            </a:r>
            <a:endParaRPr lang="en-US" dirty="0"/>
          </a:p>
        </p:txBody>
      </p:sp>
      <p:sp>
        <p:nvSpPr>
          <p:cNvPr id="21534" name="Rectangle 30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15% off regular price</a:t>
            </a:r>
          </a:p>
          <a:p>
            <a:pPr lvl="1"/>
            <a:r>
              <a:rPr lang="en-US" dirty="0" smtClean="0"/>
              <a:t>Bora Bora</a:t>
            </a:r>
          </a:p>
          <a:p>
            <a:pPr lvl="1"/>
            <a:r>
              <a:rPr lang="en-US" dirty="0" smtClean="0"/>
              <a:t>Tahiti</a:t>
            </a:r>
          </a:p>
          <a:p>
            <a:r>
              <a:rPr lang="en-US" dirty="0" smtClean="0"/>
              <a:t>Some restrictions apply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99" y="2312133"/>
            <a:ext cx="4869274" cy="3651955"/>
          </a:xfrm>
        </p:spPr>
      </p:pic>
    </p:spTree>
  </p:cSld>
  <p:clrMapOvr>
    <a:masterClrMapping/>
  </p:clrMapOvr>
  <p:transition spd="med"/>
  <p:timing>
    <p:tnLst>
      <p:par>
        <p:cTn id="1" dur="0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Tour List</a:t>
            </a:r>
            <a:endParaRPr lang="en-US"/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63344118"/>
              </p:ext>
            </p:extLst>
          </p:nvPr>
        </p:nvGraphicFramePr>
        <p:xfrm>
          <a:off x="2019300" y="2709864"/>
          <a:ext cx="7914068" cy="28413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8517"/>
                <a:gridCol w="1978517"/>
                <a:gridCol w="1978517"/>
                <a:gridCol w="1978517"/>
              </a:tblGrid>
              <a:tr h="670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1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2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3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4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5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7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10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15 nights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2 Meals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2 Meals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2 Meals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2 Meals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$1,700/ 1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$1,900/ 1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$2,200/ 1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$2,600/ 1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$2,500/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$2,600/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$2,900/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$3,400/ 2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0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Departing Cities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Los Angeles</a:t>
            </a:r>
          </a:p>
          <a:p>
            <a:r>
              <a:rPr lang="en-US" smtClean="0"/>
              <a:t>San Francisco</a:t>
            </a:r>
          </a:p>
          <a:p>
            <a:r>
              <a:rPr lang="en-US" smtClean="0"/>
              <a:t>Seattle</a:t>
            </a:r>
          </a:p>
          <a:p>
            <a:r>
              <a:rPr lang="en-US" smtClean="0"/>
              <a:t>Denver</a:t>
            </a:r>
          </a:p>
          <a:p>
            <a:r>
              <a:rPr lang="en-US" smtClean="0"/>
              <a:t>Chicago</a:t>
            </a:r>
          </a:p>
          <a:p>
            <a:r>
              <a:rPr lang="en-US" smtClean="0"/>
              <a:t>New York</a:t>
            </a:r>
          </a:p>
          <a:p>
            <a:r>
              <a:rPr lang="en-US" smtClean="0"/>
              <a:t>Miami</a:t>
            </a:r>
          </a:p>
          <a:p>
            <a:r>
              <a:rPr lang="en-US" smtClean="0"/>
              <a:t>*Other US cities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Toronto</a:t>
            </a:r>
          </a:p>
          <a:p>
            <a:r>
              <a:rPr lang="en-US" smtClean="0"/>
              <a:t>Montreal</a:t>
            </a:r>
          </a:p>
          <a:p>
            <a:r>
              <a:rPr lang="en-US" smtClean="0"/>
              <a:t>Vancouver</a:t>
            </a:r>
          </a:p>
          <a:p>
            <a:r>
              <a:rPr lang="en-US" smtClean="0"/>
              <a:t>Ottawa</a:t>
            </a:r>
          </a:p>
          <a:p>
            <a:r>
              <a:rPr lang="en-US" smtClean="0"/>
              <a:t>Winnipeg</a:t>
            </a:r>
          </a:p>
          <a:p>
            <a:r>
              <a:rPr lang="en-US" smtClean="0"/>
              <a:t>Edmonton</a:t>
            </a:r>
          </a:p>
          <a:p>
            <a:r>
              <a:rPr lang="en-US" smtClean="0"/>
              <a:t>*Other Canadian cities</a:t>
            </a:r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960353" y="5671387"/>
            <a:ext cx="2949262" cy="36997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latin typeface="Arial"/>
              </a:rPr>
              <a:t>*Add-on airfares applicable</a:t>
            </a:r>
          </a:p>
        </p:txBody>
      </p:sp>
    </p:spTree>
  </p:cSld>
  <p:clrMapOvr>
    <a:masterClrMapping/>
  </p:clrMapOvr>
  <p:transition/>
  <p:timing>
    <p:tnLst>
      <p:par>
        <p:cTn id="1" dur="0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Pages>15</Pages>
  <Words>177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Arial Narrow</vt:lpstr>
      <vt:lpstr>Arial Rounded MT Bold</vt:lpstr>
      <vt:lpstr>Calibri</vt:lpstr>
      <vt:lpstr>Times New Roman</vt:lpstr>
      <vt:lpstr>Trebuchet MS</vt:lpstr>
      <vt:lpstr>Wingdings 2</vt:lpstr>
      <vt:lpstr>Wingdings 3</vt:lpstr>
      <vt:lpstr>Facet</vt:lpstr>
      <vt:lpstr>Pacific Tour Enterprises</vt:lpstr>
      <vt:lpstr>Our Best Tours</vt:lpstr>
      <vt:lpstr>The South Pacific</vt:lpstr>
      <vt:lpstr>Spring Special</vt:lpstr>
      <vt:lpstr>Tour List</vt:lpstr>
      <vt:lpstr>Departing Cities</vt:lpstr>
      <vt:lpstr>Trade Show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Island Tours  Presents</dc:title>
  <dc:creator>Beta 1</dc:creator>
  <cp:lastModifiedBy>Your Name</cp:lastModifiedBy>
  <cp:revision>65</cp:revision>
  <cp:lastPrinted>1995-11-10T07:10:06Z</cp:lastPrinted>
  <dcterms:created xsi:type="dcterms:W3CDTF">1994-12-01T14:47:10Z</dcterms:created>
  <dcterms:modified xsi:type="dcterms:W3CDTF">2016-11-21T20:33:47Z</dcterms:modified>
</cp:coreProperties>
</file>