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David Beskeen" initials="DWB" lastIdx="1" clrIdx="0"/>
  <p:cmAuthor id="1" name="User 1" initials="U1" lastIdx="1" clrIdx="1"/>
  <p:cmAuthor id="2" name="Your Name" initials="YN" lastIdx="2" clrIdx="2"/>
  <p:cmAuthor id="3" name="Beta Machine" initials="BM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CCFFCC"/>
    <a:srgbClr val="6600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7" autoAdjust="0"/>
  </p:normalViewPr>
  <p:slideViewPr>
    <p:cSldViewPr>
      <p:cViewPr varScale="1">
        <p:scale>
          <a:sx n="75" d="100"/>
          <a:sy n="75" d="100"/>
        </p:scale>
        <p:origin x="4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02CF10-BE10-46A0-9DBD-80CEB39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02CF10-BE10-46A0-9DBD-80CEB392A5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32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2CF10-BE10-46A0-9DBD-80CEB392A5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2CF10-BE10-46A0-9DBD-80CEB392A5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graphic</a:t>
            </a:r>
            <a:r>
              <a:rPr lang="en-US" baseline="0" dirty="0" smtClean="0"/>
              <a:t> on this slide?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Appropriate information here?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2CF10-BE10-46A0-9DBD-80CEB392A5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Finalize timeline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2CF10-BE10-46A0-9DBD-80CEB392A5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2CF10-BE10-46A0-9DBD-80CEB392A5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2CF10-BE10-46A0-9DBD-80CEB392A5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152B-2F21-4582-B67A-766E86489D29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ECB2-C3C0-40FF-A189-7287E6CEC352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B794-2294-4E3B-B8C2-FCF8D34E2FBF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DCE4-CCE5-4CBC-94AB-DB4A0AF3D761}" type="slidenum">
              <a:rPr lang="en-US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4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232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676400"/>
            <a:ext cx="5232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65E08-D435-4C3D-B793-37DCC78D48AD}" type="slidenum">
              <a:rPr lang="en-US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4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A373E-41DF-4894-8195-650905816C8F}" type="slidenum">
              <a:rPr lang="en-US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AC6C-4CD9-4606-8E1D-026D6F6E44B1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895F-A5A5-4FB5-A8CC-0DF89D124E23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880C-5259-481E-AB53-DC164BE1FE53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2229-87CF-4795-89DD-7C062CCE442D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CFAA-3B45-440E-8710-507EE87A60A8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932C-A8C5-4ACD-94EB-78B616A596A9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3EC-648E-41E7-8382-E7C86EC61C73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C04-24C6-4828-AFA1-5EB63268B296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7587-8909-4D9C-9B91-9168D413BDF7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Advanced </a:t>
            </a:r>
            <a:r>
              <a:rPr lang="en-US" dirty="0" smtClean="0"/>
              <a:t>Performance Sports, Inc.</a:t>
            </a:r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Technology Development Report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Technologies Update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Ultra-lite Sports Apparel technology</a:t>
            </a:r>
          </a:p>
          <a:p>
            <a:pPr lvl="1"/>
            <a:r>
              <a:rPr lang="en-US" dirty="0" smtClean="0"/>
              <a:t>Racing apparel for swimmers and cyclists</a:t>
            </a:r>
          </a:p>
          <a:p>
            <a:pPr lvl="1"/>
            <a:r>
              <a:rPr lang="en-US" dirty="0" smtClean="0"/>
              <a:t>Design reduces drag</a:t>
            </a:r>
          </a:p>
          <a:p>
            <a:r>
              <a:rPr lang="en-US" dirty="0" smtClean="0"/>
              <a:t>Generation XX Snowboard </a:t>
            </a:r>
          </a:p>
          <a:p>
            <a:pPr lvl="1"/>
            <a:r>
              <a:rPr lang="en-US" dirty="0" smtClean="0"/>
              <a:t>Flexi-design snowboard</a:t>
            </a:r>
          </a:p>
          <a:p>
            <a:pPr lvl="1"/>
            <a:r>
              <a:rPr lang="en-US" dirty="0" smtClean="0"/>
              <a:t>Technical composition (classified)</a:t>
            </a:r>
          </a:p>
          <a:p>
            <a:r>
              <a:rPr lang="en-US" dirty="0" smtClean="0"/>
              <a:t>Land Surfing</a:t>
            </a:r>
          </a:p>
          <a:p>
            <a:pPr lvl="1"/>
            <a:r>
              <a:rPr lang="en-US" dirty="0" smtClean="0"/>
              <a:t>Equipment testing for Spring</a:t>
            </a:r>
          </a:p>
        </p:txBody>
      </p:sp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Ultra-lite Sports Apparel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progress</a:t>
            </a:r>
          </a:p>
          <a:p>
            <a:pPr lvl="1"/>
            <a:r>
              <a:rPr lang="en-US" dirty="0" smtClean="0"/>
              <a:t>Phase 1 testing completed (P1)</a:t>
            </a:r>
          </a:p>
          <a:p>
            <a:pPr lvl="2"/>
            <a:r>
              <a:rPr lang="en-US" dirty="0" smtClean="0"/>
              <a:t>Initial evaluations available for review</a:t>
            </a:r>
          </a:p>
          <a:p>
            <a:pPr lvl="1"/>
            <a:r>
              <a:rPr lang="en-US" dirty="0" smtClean="0"/>
              <a:t>Phase 2 - endurance testing under way (P2)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2" name="Group 3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320330"/>
              </p:ext>
            </p:extLst>
          </p:nvPr>
        </p:nvGraphicFramePr>
        <p:xfrm>
          <a:off x="2133600" y="2133600"/>
          <a:ext cx="8001000" cy="24384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Testing</a:t>
                      </a:r>
                      <a:endParaRPr kumimoji="0" lang="en-US" sz="2500" b="1" i="0" u="none" strike="noStrike" cap="none" normalizeH="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Production Model</a:t>
                      </a:r>
                      <a:endParaRPr kumimoji="0" lang="en-US" sz="2500" b="1" i="0" u="none" strike="noStrike" cap="none" normalizeH="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Standards Verification</a:t>
                      </a:r>
                      <a:endParaRPr kumimoji="0" lang="en-US" sz="2500" b="1" i="0" u="none" strike="noStrike" cap="none" normalizeH="0" baseline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G2 Report</a:t>
                      </a:r>
                      <a:endParaRPr kumimoji="0" lang="en-US" sz="2500" b="1" i="0" u="none" strike="noStrike" cap="none" normalizeH="0" baseline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 smtClean="0">
                          <a:effectLst/>
                        </a:rPr>
                        <a:t>6 weeks</a:t>
                      </a:r>
                      <a:endParaRPr kumimoji="0" lang="en-US" sz="2500" b="0" i="0" u="none" strike="noStrike" cap="none" normalizeH="0" baseline="0" smtClean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 dirty="0" smtClean="0">
                          <a:effectLst/>
                        </a:rPr>
                        <a:t>2 weeks</a:t>
                      </a:r>
                      <a:endParaRPr kumimoji="0" lang="en-US" sz="25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 dirty="0" smtClean="0">
                          <a:effectLst/>
                        </a:rPr>
                        <a:t>Within next 30 days</a:t>
                      </a:r>
                      <a:endParaRPr kumimoji="0" lang="en-US" sz="25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 dirty="0" smtClean="0">
                          <a:effectLst/>
                        </a:rPr>
                        <a:t>Completed and filed</a:t>
                      </a:r>
                      <a:endParaRPr kumimoji="0" lang="en-US" sz="25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Ultra-lite Status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-888776" y="2024844"/>
            <a:ext cx="648072" cy="1620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Generation IV Snowboard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progress</a:t>
            </a:r>
          </a:p>
          <a:p>
            <a:pPr lvl="1"/>
            <a:r>
              <a:rPr lang="en-US" dirty="0" smtClean="0"/>
              <a:t>Final testing phase (P3) in </a:t>
            </a:r>
            <a:r>
              <a:rPr lang="en-US" dirty="0" err="1" smtClean="0"/>
              <a:t>progres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Binding tests A-1 through A-4 completed</a:t>
            </a:r>
          </a:p>
          <a:p>
            <a:pPr lvl="2"/>
            <a:r>
              <a:rPr lang="en-US" dirty="0" smtClean="0"/>
              <a:t>Board tests A-1 and A-2 in progress</a:t>
            </a:r>
          </a:p>
          <a:p>
            <a:pPr lvl="2"/>
            <a:r>
              <a:rPr lang="en-US" dirty="0" smtClean="0"/>
              <a:t>Latch release redesign in progress</a:t>
            </a:r>
          </a:p>
          <a:p>
            <a:pPr lvl="1"/>
            <a:r>
              <a:rPr lang="en-US" dirty="0" smtClean="0"/>
              <a:t>Product market review in progress</a:t>
            </a:r>
          </a:p>
          <a:p>
            <a:pPr lvl="2"/>
            <a:r>
              <a:rPr lang="en-US" dirty="0" smtClean="0"/>
              <a:t>30 day reports due at end of month</a:t>
            </a:r>
          </a:p>
          <a:p>
            <a:pPr lvl="1"/>
            <a:r>
              <a:rPr lang="en-US" dirty="0" smtClean="0"/>
              <a:t>Development review cycle in progress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Land Surfing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testing phase (P1) in </a:t>
            </a:r>
            <a:r>
              <a:rPr lang="en-US" dirty="0" err="1" smtClean="0"/>
              <a:t>progres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Binding tests A-1 through A-4 completed</a:t>
            </a:r>
          </a:p>
          <a:p>
            <a:pPr lvl="2"/>
            <a:r>
              <a:rPr lang="en-US" dirty="0" smtClean="0"/>
              <a:t>Board tests A-1 and A-2 in progress</a:t>
            </a:r>
          </a:p>
          <a:p>
            <a:pPr lvl="2"/>
            <a:r>
              <a:rPr lang="en-US" dirty="0" smtClean="0"/>
              <a:t>Latch release redesign in progress</a:t>
            </a:r>
          </a:p>
          <a:p>
            <a:pPr lvl="2"/>
            <a:r>
              <a:rPr lang="en-US" dirty="0" smtClean="0"/>
              <a:t>Sail tests completed</a:t>
            </a:r>
          </a:p>
          <a:p>
            <a:pPr lvl="1"/>
            <a:r>
              <a:rPr lang="en-US" dirty="0" smtClean="0"/>
              <a:t>Product market review in progress</a:t>
            </a:r>
          </a:p>
          <a:p>
            <a:pPr lvl="2"/>
            <a:r>
              <a:rPr lang="en-US" dirty="0" smtClean="0"/>
              <a:t>30 day reports due at end of month</a:t>
            </a:r>
          </a:p>
          <a:p>
            <a:pPr lvl="1"/>
            <a:r>
              <a:rPr lang="en-US" dirty="0" smtClean="0"/>
              <a:t>Development review cycle in progress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5901268"/>
      </p:ext>
    </p:extLst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267" name="Rectangle 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Marketing</a:t>
            </a:r>
          </a:p>
        </p:txBody>
      </p:sp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4|4.4|4.4|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4|4.4|4.4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2237118</TotalTime>
  <Words>209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Advanced Performance Sports, Inc.</vt:lpstr>
      <vt:lpstr>New Technologies Update</vt:lpstr>
      <vt:lpstr>Ultra-lite Sports Apparel</vt:lpstr>
      <vt:lpstr>PowerPoint Presentation</vt:lpstr>
      <vt:lpstr>Generation IV Snowboard</vt:lpstr>
      <vt:lpstr>Land Surfing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 Report Q4</dc:subject>
  <dc:creator>Your Name</dc:creator>
  <cp:lastModifiedBy>Your Name</cp:lastModifiedBy>
  <cp:revision>74</cp:revision>
  <dcterms:created xsi:type="dcterms:W3CDTF">1999-05-22T22:57:26Z</dcterms:created>
  <dcterms:modified xsi:type="dcterms:W3CDTF">2013-01-07T23:07:23Z</dcterms:modified>
</cp:coreProperties>
</file>