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A833-DBB4-41E8-A4E8-C7D15D88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B2EF6-86E9-43FD-A511-67E822DB6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9B4F-CE01-4EF2-8AF9-DDF3348A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62B1-C256-48B2-9E37-2702152F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4F3A-95C6-4887-8BB4-EA7D3FCE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A9B8-FFB3-45CB-B950-334F280B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90B84-5CE0-4569-8862-DF8ECAF91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DE70-9ADC-4D52-B9D4-2CB955DF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5866-4D0D-48E9-A1F9-E19F27B6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97D8-96EF-4620-BA8E-6CFEB087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14F64-1477-4A41-9178-DD6728402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61CA-0607-4A00-8B31-A9441496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C708-6057-4955-9798-9CCD37C4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AC45-F106-4875-A6BF-DCE4A919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DAAE6-7E94-4F04-BE6E-3208A6EC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296C-AB0C-44F1-A3DE-587F2A40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EC5B-B599-4854-84FA-0A53311F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84D5-117A-4291-A37C-66263595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1EAC-2B5E-444A-A327-C2A81E7D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C281-CF49-4DB5-B575-EE0B5EFC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62FD-9E9D-4C99-9DA4-6F4880E8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7E79-69AE-4BCE-8941-33E5493E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07AB-1BEF-4DF2-9775-23E4AB1A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1899-0718-4E35-9E2A-EE76ECD8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5C38-8F16-4F4F-B982-7095D5DF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19CD-6BC2-4F24-B57C-F93E5B3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1C4C-AFFB-4E8F-A627-02BAEE70D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7440-77FC-4C57-923D-41156B325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3A7E5-5A3C-4724-9525-D8F23D45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2378A-18EC-4888-B760-12206B6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F3262-171C-4280-BE17-E571655E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AD4B-7002-4FF4-BE11-25E00EB1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EFC9-39E0-4DFB-A937-2543900B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23600-7FCF-45C8-A5C5-7C45E2D33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1481B-DF66-43A5-82C2-8BB9F858D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9FD02-D9D3-43EA-90E2-CE0857228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F4B5D-2F63-4B3E-969F-2C92CFD5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D962C-011E-4F3B-9A66-CC3D76AC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AAD08-4FA4-4EA1-910F-A66A976F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3DD6-1711-41A4-88C8-ED44986B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92DB4-5D49-4168-BCAD-B2ACDC1F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30C5B-030D-4503-B90E-B05D4927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8AD48-0858-49F1-98A5-FB8FA7BC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5D27-EDAC-4192-BBB8-7B7728BE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EFE35-3658-4AC7-A785-29111628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E9EE8-1FDB-4AD9-A2EC-AD0A9DF2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2DE7-32EA-4A5E-B97F-F7A9D24C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F477-CDFA-46F0-BE78-214422AF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8D1-CC0E-4E02-AFBF-978A09CE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E23F2-DED5-4AEF-8C94-3142E3FE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8CFB-4067-4BC4-AD76-5DCFFD6B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426A-29B1-4974-898F-F1059A4F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6C8D-BE3A-4C73-A1D4-F732B769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E2259-60A8-49C6-9863-DCE332AE4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CD6D3-0CFB-4A90-96E1-D0F6FCA8E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4D5E3-6178-4BFB-B1F5-AE61A78D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F0F5-9243-4830-AAFF-392FDD1A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E39E-4B63-4650-AD65-7EC3C64F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C59CA-2C11-4121-802C-FB86C6B6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34B-96D9-48F6-88E6-5080BCDC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AF40-88C2-4527-B11F-595CDB590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DDE93-8DF5-4796-AD0F-7D6EE49D7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FC8C-467A-4A03-8CC4-8B0033612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81F9-BB93-4CA8-81EF-B86B61036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Canadian Railway Exploration Tour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CF0BF-35E0-4470-915E-2759F4B24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Quest Specialty Tours</a:t>
            </a:r>
          </a:p>
          <a:p>
            <a:r>
              <a:rPr lang="en-US" dirty="0"/>
              <a:t>Gunardi </a:t>
            </a:r>
            <a:r>
              <a:rPr lang="en-US" dirty="0" err="1"/>
              <a:t>Saputra</a:t>
            </a:r>
            <a:endParaRPr lang="en-US" dirty="0"/>
          </a:p>
          <a:p>
            <a:r>
              <a:rPr lang="en-US" dirty="0"/>
              <a:t>Tour </a:t>
            </a:r>
            <a:r>
              <a:rPr lang="en-US" dirty="0" err="1"/>
              <a:t>Consoltant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9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Canadian Railway Exploration Tour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Railway Exploration Tour Series</dc:title>
  <dc:creator>Gun Tan</dc:creator>
  <cp:lastModifiedBy>Gun Tan</cp:lastModifiedBy>
  <cp:revision>1</cp:revision>
  <dcterms:created xsi:type="dcterms:W3CDTF">2019-12-05T11:19:45Z</dcterms:created>
  <dcterms:modified xsi:type="dcterms:W3CDTF">2019-12-05T11:27:05Z</dcterms:modified>
</cp:coreProperties>
</file>