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Mon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1cc6f650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1cc6f650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1cc6f650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1cc6f650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1cc6f650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1cc6f650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1cc6f650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1cc6f650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1cc6f650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1cc6f650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1cc6f650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1cc6f650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1cc6f650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1cc6f650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1cc6f65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1cc6f65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1cc6f650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1cc6f650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1cc6f650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1cc6f650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1cc6f650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1cc6f650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1cc6f650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1cc6f650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1cc6f650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1cc6f650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1cc6f650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1cc6f650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1cc6f650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1cc6f650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9. Which MongoDB operator is used for querying a range of values?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A)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$gte</a:t>
            </a:r>
            <a:r>
              <a:rPr lang="en" sz="2000">
                <a:solidFill>
                  <a:schemeClr val="dk1"/>
                </a:solidFill>
              </a:rPr>
              <a:t> and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$lte  </a:t>
            </a:r>
            <a:b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chemeClr val="dk1"/>
                </a:solidFill>
              </a:rPr>
              <a:t> B)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$in</a:t>
            </a:r>
            <a:r>
              <a:rPr lang="en" sz="2000">
                <a:solidFill>
                  <a:schemeClr val="dk1"/>
                </a:solidFill>
              </a:rPr>
              <a:t> and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$out</a:t>
            </a:r>
            <a:b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chemeClr val="dk1"/>
                </a:solidFill>
              </a:rPr>
              <a:t> C)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$match</a:t>
            </a:r>
            <a:r>
              <a:rPr lang="en" sz="2000">
                <a:solidFill>
                  <a:schemeClr val="dk1"/>
                </a:solidFill>
              </a:rPr>
              <a:t> and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$group</a:t>
            </a:r>
            <a:b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chemeClr val="dk1"/>
                </a:solidFill>
              </a:rPr>
              <a:t> D)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$set</a:t>
            </a:r>
            <a:r>
              <a:rPr lang="en" sz="2000">
                <a:solidFill>
                  <a:schemeClr val="dk1"/>
                </a:solidFill>
              </a:rPr>
              <a:t> and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$unset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299" y="1816600"/>
            <a:ext cx="253650" cy="2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10. Which of the following is a valid way to update a document in MongoDB?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A)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db.collection.update({name: "John"}, {$set: {age: 30}})</a:t>
            </a:r>
            <a:b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chemeClr val="dk1"/>
                </a:solidFill>
              </a:rPr>
              <a:t> B)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db.collection.modify({name: "John"}, {$set: {age: 30}})</a:t>
            </a:r>
            <a:b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chemeClr val="dk1"/>
                </a:solidFill>
              </a:rPr>
              <a:t> C)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db.collection.change({name: "John"}, {$set: {age: 30}})</a:t>
            </a:r>
            <a:b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chemeClr val="dk1"/>
                </a:solidFill>
              </a:rPr>
              <a:t> D)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db.collection.alter({name: "John"}, {$set: {age: 30}})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2249" y="2061525"/>
            <a:ext cx="253650" cy="2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12. What is the role of </a:t>
            </a:r>
            <a:r>
              <a:rPr b="1" lang="en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sharding</a:t>
            </a:r>
            <a:r>
              <a:rPr b="1" lang="en" sz="2000">
                <a:solidFill>
                  <a:schemeClr val="dk1"/>
                </a:solidFill>
              </a:rPr>
              <a:t> in MongoDB?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A) To store backup data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 B) To distribute large datasets across multiple servers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 C) To secure documents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 D) To query a single document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3524" y="2125000"/>
            <a:ext cx="253650" cy="2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13. What is the command to delete a collection in MongoDB?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A)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db.collection.remove()</a:t>
            </a:r>
            <a:b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chemeClr val="dk1"/>
                </a:solidFill>
              </a:rPr>
              <a:t> B)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db.collection.drop() </a:t>
            </a:r>
            <a:b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chemeClr val="dk1"/>
                </a:solidFill>
              </a:rPr>
              <a:t> C)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db.collection.deleteCollection()</a:t>
            </a:r>
            <a:b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chemeClr val="dk1"/>
                </a:solidFill>
              </a:rPr>
              <a:t> D)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db.collection.truncate()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924" y="2125000"/>
            <a:ext cx="253650" cy="2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14. How do you check the indexes of a collection?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A)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db.collection.getIndexes()</a:t>
            </a:r>
            <a:b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chemeClr val="dk1"/>
                </a:solidFill>
              </a:rPr>
              <a:t> B)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db.collection.showIndexes()</a:t>
            </a:r>
            <a:b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chemeClr val="dk1"/>
                </a:solidFill>
              </a:rPr>
              <a:t> C)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db.collection.listIndexes()</a:t>
            </a:r>
            <a:b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chemeClr val="dk1"/>
                </a:solidFill>
              </a:rPr>
              <a:t> D)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db.collection.displayIndexes()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249" y="2447725"/>
            <a:ext cx="253650" cy="2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15. What happens if a document does not have a specified </a:t>
            </a:r>
            <a:r>
              <a:rPr b="1" lang="en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_id</a:t>
            </a:r>
            <a:r>
              <a:rPr b="1" lang="en" sz="2000">
                <a:solidFill>
                  <a:schemeClr val="dk1"/>
                </a:solidFill>
              </a:rPr>
              <a:t> field during insertion?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A) The document is rejected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 B) MongoDB automatically assigns a unique </a:t>
            </a:r>
            <a:r>
              <a:rPr lang="en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_id</a:t>
            </a:r>
            <a:br>
              <a:rPr lang="en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chemeClr val="dk1"/>
                </a:solidFill>
              </a:rPr>
              <a:t> C) The database crashes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 D) The document is inserted without an </a:t>
            </a:r>
            <a:r>
              <a:rPr lang="en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_id</a:t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2324" y="2447725"/>
            <a:ext cx="253650" cy="2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1. What is MongoDB?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A) A relational database management system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B) A NoSQL database   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C) A programming language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D) A front-end framework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824" y="2124950"/>
            <a:ext cx="253650" cy="2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2. Which of the following is the default data format used in MongoDB?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A) XML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 B) CSV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 C) BSON 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 D) YAML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499" y="2795200"/>
            <a:ext cx="253650" cy="2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3. What is the primary key in every MongoDB document by default?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A)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_id</a:t>
            </a:r>
            <a:b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chemeClr val="dk1"/>
                </a:solidFill>
              </a:rPr>
              <a:t> B)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primary_key</a:t>
            </a:r>
            <a:b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chemeClr val="dk1"/>
                </a:solidFill>
              </a:rPr>
              <a:t> C)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document_key</a:t>
            </a:r>
            <a:b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chemeClr val="dk1"/>
                </a:solidFill>
              </a:rPr>
              <a:t> D)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424" y="1792375"/>
            <a:ext cx="253650" cy="2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4. Which command is used to insert a document in a MongoDB collection?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A)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db.collection.add()</a:t>
            </a:r>
            <a:b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chemeClr val="dk1"/>
                </a:solidFill>
              </a:rPr>
              <a:t> B)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db.collection.insertOne() </a:t>
            </a:r>
            <a:b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chemeClr val="dk1"/>
                </a:solidFill>
              </a:rPr>
              <a:t> C)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db.collection.push()</a:t>
            </a:r>
            <a:b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chemeClr val="dk1"/>
                </a:solidFill>
              </a:rPr>
              <a:t> D)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db.collection.insertDoc()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924" y="2447725"/>
            <a:ext cx="253650" cy="2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5. How do you retrieve all documents from a MongoDB collection?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A)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db.collection.findAll()</a:t>
            </a:r>
            <a:b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chemeClr val="dk1"/>
                </a:solidFill>
              </a:rPr>
              <a:t> B)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db.collection.getAll()</a:t>
            </a:r>
            <a:b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chemeClr val="dk1"/>
                </a:solidFill>
              </a:rPr>
              <a:t> C)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db.collection.find({}) </a:t>
            </a:r>
            <a:b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chemeClr val="dk1"/>
                </a:solidFill>
              </a:rPr>
              <a:t> D)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db.collection.showAll()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449" y="2487875"/>
            <a:ext cx="253650" cy="2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6. Which of the following is true about MongoDB indexes?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A) Indexes slow down queries 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 B) Indexes improve query performance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 C) Indexes are not supported in MongoDB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 D) Indexes are required for every collection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749" y="2093425"/>
            <a:ext cx="253650" cy="2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7. How do you create an index on the </a:t>
            </a:r>
            <a:r>
              <a:rPr b="1" lang="en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1" lang="en" sz="2000">
                <a:solidFill>
                  <a:schemeClr val="dk1"/>
                </a:solidFill>
              </a:rPr>
              <a:t> field of a MongoDB collection?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A)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db.collection.addIndex({ name: 1 })</a:t>
            </a:r>
            <a:b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chemeClr val="dk1"/>
                </a:solidFill>
              </a:rPr>
              <a:t> B)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db.collection.index({ name: 1 })</a:t>
            </a:r>
            <a:b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chemeClr val="dk1"/>
                </a:solidFill>
              </a:rPr>
              <a:t> C)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db.collection.createIndex({ name: 1 }) </a:t>
            </a:r>
            <a:b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chemeClr val="dk1"/>
                </a:solidFill>
              </a:rPr>
              <a:t> D) </a:t>
            </a:r>
            <a:r>
              <a:rPr lang="en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db.collection.addKey({ name: 1 })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3324" y="2814450"/>
            <a:ext cx="253650" cy="2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8. What is the purpose of the </a:t>
            </a:r>
            <a:r>
              <a:rPr b="1" lang="en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aggregate()</a:t>
            </a:r>
            <a:r>
              <a:rPr b="1" lang="en" sz="2000">
                <a:solidFill>
                  <a:schemeClr val="dk1"/>
                </a:solidFill>
              </a:rPr>
              <a:t> method in MongoDB?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A) To delete documents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 B) To perform complex data analysis and transformations  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 C) To update multiple documents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 D) To find documents in a collection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8049" y="2215725"/>
            <a:ext cx="253650" cy="2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