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E6F68-ADD2-45CF-AC4A-5C29D8E18FA8}">
  <a:tblStyle styleId="{ABDE6F68-ADD2-45CF-AC4A-5C29D8E18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072348e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072348e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a072348e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a072348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a072348e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a072348e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072348e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a072348e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072348e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a072348e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a072348e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a072348e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072348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a072348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07234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a07234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072348e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072348e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072348e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a072348e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072348e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a072348e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072348e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a072348e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072348e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a072348e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46425" y="744575"/>
            <a:ext cx="84858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4500" u="sng"/>
              <a:t>Fool-Proof Multitool</a:t>
            </a:r>
            <a:endParaRPr b="1" i="1" sz="4500" u="sng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56099"/>
            <a:ext cx="4256050" cy="2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3411100" cy="37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76891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44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794025" cy="3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825" y="1170200"/>
            <a:ext cx="4892776" cy="368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56050" y="417525"/>
            <a:ext cx="8576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/>
              <a:t>Η Ομάδα μας</a:t>
            </a:r>
            <a:endParaRPr i="1"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57532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{ABDE6F68-ADD2-45CF-AC4A-5C29D8E18FA8}</a:tableStyleId>
              </a:tblPr>
              <a:tblGrid>
                <a:gridCol w="1528625"/>
                <a:gridCol w="1584675"/>
                <a:gridCol w="1644575"/>
                <a:gridCol w="1510100"/>
              </a:tblGrid>
              <a:tr h="9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800"/>
                        <a:t>Α/Α</a:t>
                      </a:r>
                      <a:endParaRPr b="1"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800"/>
                        <a:t>Επώνυμο</a:t>
                      </a:r>
                      <a:endParaRPr b="1"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800"/>
                        <a:t>Όνομα</a:t>
                      </a:r>
                      <a:endParaRPr b="1"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800"/>
                        <a:t>Αριθμός μητρώου</a:t>
                      </a:r>
                      <a:endParaRPr b="1"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1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Μπόντης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Ελευθέριος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inf2021160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2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Μωραΐτης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Άγγελος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inf2021163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3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Ράπτης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Κωνσταντίνος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600"/>
                        <a:t>inf2021192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47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/>
              <a:t>Σκοπός</a:t>
            </a:r>
            <a:endParaRPr u="sng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Να βοηθήσουμε νέους χρήστες linux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Να </a:t>
            </a:r>
            <a:r>
              <a:rPr lang="el"/>
              <a:t>αξιοποιήσουμε</a:t>
            </a:r>
            <a:r>
              <a:rPr lang="el"/>
              <a:t> το </a:t>
            </a:r>
            <a:r>
              <a:rPr lang="el"/>
              <a:t>πολυεργαλείο για βολικότητα, ευκολία και μάθηση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Δημιουργία παιχνιδιών για διασκέδαση του χρήστη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3000" u="sng">
                <a:solidFill>
                  <a:schemeClr val="dk1"/>
                </a:solidFill>
              </a:rPr>
              <a:t>Λεπτομέρειες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Διατίθεται σε debian και arch linux διανομές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Είναι φτιαγμένο σε python, ελάχιστα σε shell*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Περιλαμβάνει: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Εργαλεία: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System Update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Calculator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Currency Converter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User Add/Delete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Website checker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Ping	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SSH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Password Generator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Περιλαμβάνει: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Παιχνίδια: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2048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Coin flip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Dice Roller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Hangman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Pong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l" sz="1600"/>
              <a:t>Tic Tac Toe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958125" cy="34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2288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300" y="1170200"/>
            <a:ext cx="2228850" cy="328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400" y="1170200"/>
            <a:ext cx="4361950" cy="2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2388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Α/Α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Επώνυμο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Όνομα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Αριθμός μητρώου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Μπόντης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Ελευθέριος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inf2021160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Μωραΐτης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Άγγελος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inf2021163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Ράπτης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Κωνσταντίνος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inf2021192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825"/>
            <a:ext cx="4260300" cy="37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5" y="1017800"/>
            <a:ext cx="7411575" cy="38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