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284" r:id="rId3"/>
    <p:sldId id="567" r:id="rId4"/>
    <p:sldId id="545" r:id="rId5"/>
    <p:sldId id="546" r:id="rId6"/>
    <p:sldId id="390" r:id="rId7"/>
    <p:sldId id="547" r:id="rId8"/>
    <p:sldId id="391" r:id="rId9"/>
    <p:sldId id="394" r:id="rId10"/>
    <p:sldId id="544" r:id="rId11"/>
    <p:sldId id="568" r:id="rId12"/>
    <p:sldId id="569" r:id="rId13"/>
    <p:sldId id="282" r:id="rId14"/>
    <p:sldId id="257" r:id="rId15"/>
    <p:sldId id="297" r:id="rId16"/>
    <p:sldId id="258" r:id="rId17"/>
    <p:sldId id="730" r:id="rId18"/>
    <p:sldId id="299" r:id="rId19"/>
    <p:sldId id="304" r:id="rId20"/>
    <p:sldId id="288" r:id="rId21"/>
    <p:sldId id="300" r:id="rId22"/>
    <p:sldId id="305" r:id="rId23"/>
    <p:sldId id="572" r:id="rId24"/>
    <p:sldId id="728" r:id="rId25"/>
    <p:sldId id="733" r:id="rId26"/>
    <p:sldId id="551" r:id="rId27"/>
    <p:sldId id="5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E52CA5-B63B-4F73-8DED-AE888890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E-mail Compatibility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305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always involves encryption. Encrypted text contains arbitrary 8-bit octets. However, many email systems permit only ASCII text.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uses radix-64 conversion to map groups of three octets into four ASCII characters. Also appends a CRC for data error checking. By default, even ASCII is converted.</a:t>
            </a:r>
          </a:p>
        </p:txBody>
      </p:sp>
      <p:sp>
        <p:nvSpPr>
          <p:cNvPr id="20503" name="Text Box 129"/>
          <p:cNvSpPr txBox="1">
            <a:spLocks noChangeArrowheads="1"/>
          </p:cNvSpPr>
          <p:nvPr/>
        </p:nvSpPr>
        <p:spPr bwMode="auto">
          <a:xfrm>
            <a:off x="381000" y="57912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Fig : 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325647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Segmentation and Reassembly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38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E-mail facilities are often restricted to a maximum message length. A longer message must be broken into segments, which are mailed separately.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automatically segments messages that are too large. This is done after all of the other steps, including radix-64 conversion. Thus signature and session key appear only once.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receiving end, PGP strips off mail headers and reassembles the message from its component pieces.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PGP makes use of four types of keys: one-time session symmetric keys, public keys, private keys, passphrase-based symmetric keys.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1 Unpredictable session keys must be generated.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2 PGP allows users to have multiple public/private key pairs. There is not a one-one correspondence between users and public keys.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3 Each entity must maintain a file of its own public/private key pairs as well as the public keys of others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Session Key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session key is associated with a single message and used only once. Encryption is done with CAST-128 (128-bit keys), IDEA (128-bit keys), or 3DES (168-bit keys). (Assume CAST-128.)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CAST-128 is used to generate the key from a previous session key and two 64-bit blocks generated based on user keystrokes, including keystroke timing. The two 64-bit blocks are encrypted using CAST-128 and the previous key, and concatenated to for m the new key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Public/Private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generation of large prime key pairs is handled as in RSA. A n odd number n of sufficient size (usually &gt; 200 bits) is generated and tested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primality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If it is not prime, then repeat with another randomly generated number, until a prime is found.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result from number theory says that primes appear in the neighborhood of n about every ln ( n)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n) numbers. Since we can exclude even numbers, to find a prime of around 200 bits, it takes about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(2200 ) /2 = 70 tries.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an expensive operation, but performed relatively infrequently.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371600"/>
            <a:ext cx="80010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None/>
            </a:pPr>
            <a:r>
              <a:rPr lang="en-US" dirty="0"/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the desire to allow one user to have multiple public/private key pairs, how do we know which public key was used to encrypt a message.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Send the public key along with the message. Inefficient, since the  key might be hundreds of bits.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Associate a unique ID with each key pair and send that with the message. Would require that all senders know that mapping of keys to ID’s for all recipients.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Generate an ID likely to be unique for a given user. This is PGP’s solution. Use the least significant 64-bits of the key as the ID. t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used by the receiver o verify that he has such a key on his “key ring.” The associated private key is used for the decryption</a:t>
            </a:r>
            <a:r>
              <a:rPr lang="en-US" sz="2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Managing Key Pairs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7800"/>
            <a:ext cx="8001000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Each user maintains two key ring data structures: a private-key ring for his own public/private key pairs, and a public-key ring for the public keys of correspondents.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The private key ring is a table of rows containing: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Timestamp: when the key pair was generated.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Key ID: 64 least significant digits of the public key.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key: the public portion of the key.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Private key: the private portion, encrypted using a            passphrase.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User ID: usually the user’s email address. May be different for different key pairs.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Rings: Private Key Ring</a:t>
            </a:r>
          </a:p>
        </p:txBody>
      </p:sp>
    </p:spTree>
    <p:extLst>
      <p:ext uri="{BB962C8B-B14F-4D97-AF65-F5344CB8AC3E}">
        <p14:creationId xmlns:p14="http://schemas.microsoft.com/office/powerpoint/2010/main" val="36552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Encrypting the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 private key is encrypted with a user-supplied passphrase.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user selects a passphrase for encrypting private   keys.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a new public/private key pair is generated, the system asks for the passphrase. Using SHA-1, a 160-bit hash code is generated from the passphrase, which is discarded.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private key is encrypted using CAST-128 with 128 bits of the hash code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The key is then discarded. 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Whenever the user wants access the private key, he must supply the passphrase.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924800" cy="68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Public Key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keys of other users are stored on a user’s public-key ring. This is a table of rows containing (among other fields):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Timestamp: when the entry was generated.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Key ID: 64 least significant digits of this entry.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key: the public key for the entry.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User ID: Identifier for the owner of this key. Multiple IDs may be associated with a single public key.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The public key can be indexed by either User ID or Key ID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can now see the mechanics of the operations we    described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earlier: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Signing a Message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PGP retrieves the sender’s private key from the private-key ring using the User ID as an index. If no User ID was supplied, retrieve the first private key.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PGP prompts the user for a passphrase to recover the encrypted private key.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The signature component of the message is constructed.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19200" y="609600"/>
            <a:ext cx="79248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Signing  a Message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57199" y="2286000"/>
            <a:ext cx="8686801" cy="2360406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PGP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Encrypting a Message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generates a session key and encrypts the message.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retrieves the recipient’s public key from the public-key ring using her User ID as an index.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session key component of the message is constructed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retrieves receiver’s private key from the private-key ring, using the Key ID field in the session key component of the message as an index.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PGP prompts the user for the passphrase to recover the unencrypted private key.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recovers the session key and decrypts the message.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Decrypting a message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Authenticating a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PGP retrieves sender’s public key from the public-key ring, using the Key ID field in the signature key component of the message as an index.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 PGP recovers the transmitted message digest.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 PGP computes the message digest for the received message    and compares it to the transmitted message digest to authenticate</a:t>
            </a:r>
            <a:r>
              <a:rPr lang="en-US" sz="2000" dirty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434-767B-4E17-AFFA-57BD4337511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                         Public Key Management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804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altLang="zh-TW" sz="2200" dirty="0">
              <a:solidFill>
                <a:schemeClr val="tx1"/>
              </a:solidFill>
              <a:latin typeface="Cambria" pitchFamily="18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19201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public key system, the management of keys is a serious practical problem. How does B know that the public key purported to belong to A actually does, and not to some other party E. There are several approaches: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B can physically obtain the key from A.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B can verify the key over the phone, assuming B knows A’s voice.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B can obtain A’s key from a mutually trusted third party D, which certifies the key using the certification methods we discussed earlier.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B can obtain A’s key from a trusted certifying authority, which supplies the certificate.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PGP’s solution to this is flexible, but allows for degrees of trust in the system.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434-767B-4E17-AFFA-57BD4337511E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                  Revoking Public Keys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804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altLang="zh-TW" sz="2200" dirty="0">
              <a:solidFill>
                <a:schemeClr val="tx1"/>
              </a:solidFill>
              <a:latin typeface="Cambria" pitchFamily="18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6764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user may wish to revoke a public key because: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compromise is suspected, or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limit the period of use of the key.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owner issues a signed key revocation certificate. Recipients are expected to update their public-key rings.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PGP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077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Zimmermann developed PGP (Pretty Good Privacy) in the late 1980’s and early 1990’s. Some characteristics include: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Uses the best available cryptographic algorithms as building blocks.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Integrates these into a general-purpose algorithm that is processor-independent and easy to use.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Package and documentation, including source code, are freely available on-line.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Now provided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Viacrypt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a compatible, low-cost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commercial version.</a:t>
            </a:r>
          </a:p>
        </p:txBody>
      </p:sp>
    </p:spTree>
    <p:extLst>
      <p:ext uri="{BB962C8B-B14F-4D97-AF65-F5344CB8AC3E}">
        <p14:creationId xmlns:p14="http://schemas.microsoft.com/office/powerpoint/2010/main" val="75847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9" y="990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Growth of 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PGP has grown explosively and is widely used.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 Available free worldwide for Windows, UNIX, Macintosh, and others. The commercial version satisfies businesses needing vendor support.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 Based on algorithms with extensive public review. Public key encryption: RSA, DSS,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-Hellman. Symmetric encryption: CAST-128, IDEA, and 3DES. Hash coding: SHA-1.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 Wide applicability: standardized scheme for encryption, supports secure communication over Internet and other networks.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4   Not developed by or controlled by any government.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5   Now on track to become an Internet standard (RFC 3156).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924800" cy="6096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PGP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4958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actual operation of PGP, as opposed to key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management, consists of five services: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Confidentiality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Compression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E-mail compatibility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Segmentation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PGP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a digital signature function.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Sender creates a message.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SHA-1 (or DSS/SHA-1) is used to generate a 160-bit hash code of the message.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The hash code is encrypted with RSA using the sender’s private key and the result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the message.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The receiver uses RSA with the sender’s public key to decrypt and recover the hash code.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 The receiver generates a new hash code for the message and compares it with e decrypted hash code.</a:t>
            </a:r>
          </a:p>
        </p:txBody>
      </p:sp>
    </p:spTree>
    <p:extLst>
      <p:ext uri="{BB962C8B-B14F-4D97-AF65-F5344CB8AC3E}">
        <p14:creationId xmlns:p14="http://schemas.microsoft.com/office/powerpoint/2010/main" val="33315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811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PGP Confidentiality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PGP provides encryption for messages sent or stored as files.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The sender generates a message and a random 128-bit session key (used for this message only).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The message is encrypted using CAST-128 (or IDEA or 3DES) with the session key.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The session key is encrypted with RSA, using the recipient’s public key,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message.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The receiver uses RSA with his private key to decrypt and recover the session key.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 The session key is used to decrypt the message</a:t>
            </a:r>
            <a:r>
              <a:rPr lang="en-US" sz="2400" dirty="0"/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Confidentiality and  Authentication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5240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authentication and confidentiality may be combined for a given message.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Sender generates a signature for the plaintext message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prepends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to the message.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The plaintext message plus signature is encrypted.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The session key is encrypted using RSA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message.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Compression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default, PGP compresses the message, using the compression algorithm ZIP, after applying the signature and before encryption. This is done because: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preferable to sign an uncompressed message so that the       signature does not depend on the compression algorithm.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Versions of the compression algorithm behave slightly differently, though all version are interoperable.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Encryption after compression strengthens the encryption, since compression reduces redundancy in the message.</a:t>
            </a:r>
          </a:p>
        </p:txBody>
      </p:sp>
    </p:spTree>
    <p:extLst>
      <p:ext uri="{BB962C8B-B14F-4D97-AF65-F5344CB8AC3E}">
        <p14:creationId xmlns:p14="http://schemas.microsoft.com/office/powerpoint/2010/main" val="19460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5359</TotalTime>
  <Words>2096</Words>
  <Application>Microsoft Office PowerPoint</Application>
  <PresentationFormat>On-screen Show (4:3)</PresentationFormat>
  <Paragraphs>166</Paragraphs>
  <Slides>26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Calibri</vt:lpstr>
      <vt:lpstr>Cambria</vt:lpstr>
      <vt:lpstr>Monotype Sorts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PGP</vt:lpstr>
      <vt:lpstr>Growth of  PGP</vt:lpstr>
      <vt:lpstr>PGP Services</vt:lpstr>
      <vt:lpstr>PGP Authentication</vt:lpstr>
      <vt:lpstr>PGP Confidentiality</vt:lpstr>
      <vt:lpstr>Confidentiality and  Authentication</vt:lpstr>
      <vt:lpstr>Compression</vt:lpstr>
      <vt:lpstr>E-mail Compatibility</vt:lpstr>
      <vt:lpstr>Segmentation and Reassembly</vt:lpstr>
      <vt:lpstr>PowerPoint Presentation</vt:lpstr>
      <vt:lpstr>Session Key Generation</vt:lpstr>
      <vt:lpstr>Public/Private Key Generation</vt:lpstr>
      <vt:lpstr>Managing Key Pairs</vt:lpstr>
      <vt:lpstr>Key Rings: Private Key Ring</vt:lpstr>
      <vt:lpstr>Encrypting the Private Key</vt:lpstr>
      <vt:lpstr>Public Key Ring</vt:lpstr>
      <vt:lpstr>PowerPoint Presentation</vt:lpstr>
      <vt:lpstr>PowerPoint Presentation</vt:lpstr>
      <vt:lpstr>PowerPoint Presentation</vt:lpstr>
      <vt:lpstr>Authenticating a Message</vt:lpstr>
      <vt:lpstr>PowerPoint Presentation</vt:lpstr>
      <vt:lpstr>PowerPoint Presentation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1019</cp:revision>
  <dcterms:created xsi:type="dcterms:W3CDTF">2013-12-12T17:34:34Z</dcterms:created>
  <dcterms:modified xsi:type="dcterms:W3CDTF">2023-02-04T05:27:13Z</dcterms:modified>
</cp:coreProperties>
</file>