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8288000" cy="10287000"/>
  <p:notesSz cx="18288000" cy="10287000"/>
  <p:custDataLst>
    <p:tags r:id="rId7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96" autoAdjust="0"/>
  </p:normalViewPr>
  <p:slideViewPr>
    <p:cSldViewPr>
      <p:cViewPr varScale="1">
        <p:scale>
          <a:sx n="57" d="100"/>
          <a:sy n="57" d="100"/>
        </p:scale>
        <p:origin x="1166" y="6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8007" y="885856"/>
            <a:ext cx="1539198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50480" y="3038892"/>
            <a:ext cx="7581899" cy="70865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50480" y="376234"/>
            <a:ext cx="9582149" cy="2524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/>
          <a:stretch>
            <a:fillRect/>
          </a:stretch>
        </p:blipFill>
        <p:spPr>
          <a:xfrm>
            <a:off x="819836" y="577854"/>
            <a:ext cx="17049748" cy="8858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194481" y="683157"/>
            <a:ext cx="13091795" cy="1947545"/>
          </a:xfrm>
          <a:custGeom>
            <a:avLst/>
            <a:gdLst/>
            <a:ahLst/>
            <a:cxnLst/>
            <a:rect l="l" t="t" r="r" b="b"/>
            <a:pathLst>
              <a:path w="13091794" h="1947545">
                <a:moveTo>
                  <a:pt x="923912" y="709206"/>
                </a:moveTo>
                <a:lnTo>
                  <a:pt x="918095" y="657644"/>
                </a:lnTo>
                <a:lnTo>
                  <a:pt x="901192" y="610082"/>
                </a:lnTo>
                <a:lnTo>
                  <a:pt x="877506" y="565912"/>
                </a:lnTo>
                <a:lnTo>
                  <a:pt x="848995" y="523633"/>
                </a:lnTo>
                <a:lnTo>
                  <a:pt x="837476" y="507707"/>
                </a:lnTo>
                <a:lnTo>
                  <a:pt x="827278" y="491909"/>
                </a:lnTo>
                <a:lnTo>
                  <a:pt x="817143" y="475919"/>
                </a:lnTo>
                <a:lnTo>
                  <a:pt x="814539" y="472109"/>
                </a:lnTo>
                <a:lnTo>
                  <a:pt x="805853" y="459435"/>
                </a:lnTo>
                <a:lnTo>
                  <a:pt x="791121" y="437769"/>
                </a:lnTo>
                <a:lnTo>
                  <a:pt x="786790" y="431393"/>
                </a:lnTo>
                <a:lnTo>
                  <a:pt x="779551" y="425488"/>
                </a:lnTo>
                <a:lnTo>
                  <a:pt x="772312" y="419582"/>
                </a:lnTo>
                <a:lnTo>
                  <a:pt x="754024" y="417525"/>
                </a:lnTo>
                <a:lnTo>
                  <a:pt x="724763" y="419188"/>
                </a:lnTo>
                <a:lnTo>
                  <a:pt x="716305" y="419912"/>
                </a:lnTo>
                <a:lnTo>
                  <a:pt x="708761" y="421767"/>
                </a:lnTo>
                <a:lnTo>
                  <a:pt x="699820" y="423710"/>
                </a:lnTo>
                <a:lnTo>
                  <a:pt x="691908" y="426554"/>
                </a:lnTo>
                <a:lnTo>
                  <a:pt x="688530" y="428244"/>
                </a:lnTo>
                <a:lnTo>
                  <a:pt x="685126" y="429971"/>
                </a:lnTo>
                <a:lnTo>
                  <a:pt x="683526" y="434060"/>
                </a:lnTo>
                <a:lnTo>
                  <a:pt x="675754" y="436537"/>
                </a:lnTo>
                <a:lnTo>
                  <a:pt x="669848" y="441210"/>
                </a:lnTo>
                <a:lnTo>
                  <a:pt x="665988" y="447624"/>
                </a:lnTo>
                <a:lnTo>
                  <a:pt x="663155" y="454863"/>
                </a:lnTo>
                <a:lnTo>
                  <a:pt x="634263" y="543052"/>
                </a:lnTo>
                <a:lnTo>
                  <a:pt x="632294" y="544601"/>
                </a:lnTo>
                <a:lnTo>
                  <a:pt x="628357" y="547700"/>
                </a:lnTo>
                <a:lnTo>
                  <a:pt x="625843" y="561162"/>
                </a:lnTo>
                <a:lnTo>
                  <a:pt x="621944" y="564184"/>
                </a:lnTo>
                <a:lnTo>
                  <a:pt x="619988" y="565696"/>
                </a:lnTo>
                <a:lnTo>
                  <a:pt x="618705" y="572477"/>
                </a:lnTo>
                <a:lnTo>
                  <a:pt x="616267" y="578751"/>
                </a:lnTo>
                <a:lnTo>
                  <a:pt x="614349" y="580174"/>
                </a:lnTo>
                <a:lnTo>
                  <a:pt x="612432" y="581609"/>
                </a:lnTo>
                <a:lnTo>
                  <a:pt x="611771" y="586803"/>
                </a:lnTo>
                <a:lnTo>
                  <a:pt x="608901" y="590664"/>
                </a:lnTo>
                <a:lnTo>
                  <a:pt x="584847" y="631418"/>
                </a:lnTo>
                <a:lnTo>
                  <a:pt x="557542" y="670039"/>
                </a:lnTo>
                <a:lnTo>
                  <a:pt x="528193" y="706907"/>
                </a:lnTo>
                <a:lnTo>
                  <a:pt x="495642" y="741476"/>
                </a:lnTo>
                <a:lnTo>
                  <a:pt x="492874" y="745096"/>
                </a:lnTo>
                <a:lnTo>
                  <a:pt x="488861" y="748372"/>
                </a:lnTo>
                <a:lnTo>
                  <a:pt x="486067" y="752055"/>
                </a:lnTo>
                <a:lnTo>
                  <a:pt x="481787" y="756043"/>
                </a:lnTo>
                <a:lnTo>
                  <a:pt x="477266" y="760679"/>
                </a:lnTo>
                <a:lnTo>
                  <a:pt x="482866" y="770763"/>
                </a:lnTo>
                <a:lnTo>
                  <a:pt x="489115" y="772236"/>
                </a:lnTo>
                <a:lnTo>
                  <a:pt x="493674" y="771017"/>
                </a:lnTo>
                <a:lnTo>
                  <a:pt x="507072" y="768108"/>
                </a:lnTo>
                <a:lnTo>
                  <a:pt x="519709" y="767168"/>
                </a:lnTo>
                <a:lnTo>
                  <a:pt x="533412" y="766965"/>
                </a:lnTo>
                <a:lnTo>
                  <a:pt x="546493" y="764895"/>
                </a:lnTo>
                <a:lnTo>
                  <a:pt x="554139" y="762762"/>
                </a:lnTo>
                <a:lnTo>
                  <a:pt x="560222" y="757643"/>
                </a:lnTo>
                <a:lnTo>
                  <a:pt x="567550" y="752805"/>
                </a:lnTo>
                <a:lnTo>
                  <a:pt x="601751" y="720991"/>
                </a:lnTo>
                <a:lnTo>
                  <a:pt x="632866" y="686612"/>
                </a:lnTo>
                <a:lnTo>
                  <a:pt x="663194" y="650735"/>
                </a:lnTo>
                <a:lnTo>
                  <a:pt x="690321" y="612571"/>
                </a:lnTo>
                <a:lnTo>
                  <a:pt x="692302" y="607479"/>
                </a:lnTo>
                <a:lnTo>
                  <a:pt x="695591" y="602564"/>
                </a:lnTo>
                <a:lnTo>
                  <a:pt x="704253" y="594296"/>
                </a:lnTo>
                <a:lnTo>
                  <a:pt x="708393" y="597674"/>
                </a:lnTo>
                <a:lnTo>
                  <a:pt x="710882" y="601776"/>
                </a:lnTo>
                <a:lnTo>
                  <a:pt x="707402" y="607225"/>
                </a:lnTo>
                <a:lnTo>
                  <a:pt x="708126" y="612343"/>
                </a:lnTo>
                <a:lnTo>
                  <a:pt x="712990" y="617372"/>
                </a:lnTo>
                <a:lnTo>
                  <a:pt x="710844" y="622871"/>
                </a:lnTo>
                <a:lnTo>
                  <a:pt x="709955" y="628662"/>
                </a:lnTo>
                <a:lnTo>
                  <a:pt x="714794" y="633742"/>
                </a:lnTo>
                <a:lnTo>
                  <a:pt x="713079" y="634644"/>
                </a:lnTo>
                <a:lnTo>
                  <a:pt x="713917" y="635990"/>
                </a:lnTo>
                <a:lnTo>
                  <a:pt x="714933" y="636866"/>
                </a:lnTo>
                <a:lnTo>
                  <a:pt x="712889" y="642124"/>
                </a:lnTo>
                <a:lnTo>
                  <a:pt x="712177" y="647433"/>
                </a:lnTo>
                <a:lnTo>
                  <a:pt x="715810" y="652119"/>
                </a:lnTo>
                <a:lnTo>
                  <a:pt x="715606" y="656132"/>
                </a:lnTo>
                <a:lnTo>
                  <a:pt x="714159" y="659853"/>
                </a:lnTo>
                <a:lnTo>
                  <a:pt x="716457" y="695934"/>
                </a:lnTo>
                <a:lnTo>
                  <a:pt x="721296" y="760501"/>
                </a:lnTo>
                <a:lnTo>
                  <a:pt x="722477" y="792441"/>
                </a:lnTo>
                <a:lnTo>
                  <a:pt x="724598" y="821994"/>
                </a:lnTo>
                <a:lnTo>
                  <a:pt x="725487" y="851204"/>
                </a:lnTo>
                <a:lnTo>
                  <a:pt x="726059" y="909218"/>
                </a:lnTo>
                <a:lnTo>
                  <a:pt x="725373" y="924991"/>
                </a:lnTo>
                <a:lnTo>
                  <a:pt x="723849" y="932383"/>
                </a:lnTo>
                <a:lnTo>
                  <a:pt x="723544" y="940181"/>
                </a:lnTo>
                <a:lnTo>
                  <a:pt x="720382" y="990295"/>
                </a:lnTo>
                <a:lnTo>
                  <a:pt x="713511" y="1039406"/>
                </a:lnTo>
                <a:lnTo>
                  <a:pt x="705332" y="1088415"/>
                </a:lnTo>
                <a:lnTo>
                  <a:pt x="695807" y="1137348"/>
                </a:lnTo>
                <a:lnTo>
                  <a:pt x="682586" y="1185291"/>
                </a:lnTo>
                <a:lnTo>
                  <a:pt x="668032" y="1233157"/>
                </a:lnTo>
                <a:lnTo>
                  <a:pt x="649732" y="1283652"/>
                </a:lnTo>
                <a:lnTo>
                  <a:pt x="631418" y="1334147"/>
                </a:lnTo>
                <a:lnTo>
                  <a:pt x="625411" y="1339088"/>
                </a:lnTo>
                <a:lnTo>
                  <a:pt x="624052" y="1346060"/>
                </a:lnTo>
                <a:lnTo>
                  <a:pt x="623874" y="1353540"/>
                </a:lnTo>
                <a:lnTo>
                  <a:pt x="621906" y="1355064"/>
                </a:lnTo>
                <a:lnTo>
                  <a:pt x="617994" y="1358125"/>
                </a:lnTo>
                <a:lnTo>
                  <a:pt x="615492" y="1371536"/>
                </a:lnTo>
                <a:lnTo>
                  <a:pt x="612076" y="1373327"/>
                </a:lnTo>
                <a:lnTo>
                  <a:pt x="608647" y="1375130"/>
                </a:lnTo>
                <a:lnTo>
                  <a:pt x="608711" y="1381963"/>
                </a:lnTo>
                <a:lnTo>
                  <a:pt x="606425" y="1387817"/>
                </a:lnTo>
                <a:lnTo>
                  <a:pt x="604583" y="1389037"/>
                </a:lnTo>
                <a:lnTo>
                  <a:pt x="602754" y="1390269"/>
                </a:lnTo>
                <a:lnTo>
                  <a:pt x="601294" y="1393990"/>
                </a:lnTo>
                <a:lnTo>
                  <a:pt x="600989" y="1398282"/>
                </a:lnTo>
                <a:lnTo>
                  <a:pt x="599287" y="1399133"/>
                </a:lnTo>
                <a:lnTo>
                  <a:pt x="598792" y="1400441"/>
                </a:lnTo>
                <a:lnTo>
                  <a:pt x="599440" y="1402257"/>
                </a:lnTo>
                <a:lnTo>
                  <a:pt x="596087" y="1403858"/>
                </a:lnTo>
                <a:lnTo>
                  <a:pt x="594410" y="1404658"/>
                </a:lnTo>
                <a:lnTo>
                  <a:pt x="593775" y="1409788"/>
                </a:lnTo>
                <a:lnTo>
                  <a:pt x="592124" y="1414056"/>
                </a:lnTo>
                <a:lnTo>
                  <a:pt x="575005" y="1444002"/>
                </a:lnTo>
                <a:lnTo>
                  <a:pt x="567651" y="1459395"/>
                </a:lnTo>
                <a:lnTo>
                  <a:pt x="557999" y="1473644"/>
                </a:lnTo>
                <a:lnTo>
                  <a:pt x="558469" y="1475943"/>
                </a:lnTo>
                <a:lnTo>
                  <a:pt x="557288" y="1482496"/>
                </a:lnTo>
                <a:lnTo>
                  <a:pt x="562559" y="1475955"/>
                </a:lnTo>
                <a:lnTo>
                  <a:pt x="566851" y="1471917"/>
                </a:lnTo>
                <a:lnTo>
                  <a:pt x="568159" y="1472082"/>
                </a:lnTo>
                <a:lnTo>
                  <a:pt x="569531" y="1475549"/>
                </a:lnTo>
                <a:lnTo>
                  <a:pt x="569772" y="1478432"/>
                </a:lnTo>
                <a:lnTo>
                  <a:pt x="570268" y="1480667"/>
                </a:lnTo>
                <a:lnTo>
                  <a:pt x="539280" y="1525206"/>
                </a:lnTo>
                <a:lnTo>
                  <a:pt x="506260" y="1568018"/>
                </a:lnTo>
                <a:lnTo>
                  <a:pt x="471131" y="1609191"/>
                </a:lnTo>
                <a:lnTo>
                  <a:pt x="435063" y="1649298"/>
                </a:lnTo>
                <a:lnTo>
                  <a:pt x="429348" y="1653476"/>
                </a:lnTo>
                <a:lnTo>
                  <a:pt x="424802" y="1658175"/>
                </a:lnTo>
                <a:lnTo>
                  <a:pt x="330225" y="1740027"/>
                </a:lnTo>
                <a:lnTo>
                  <a:pt x="329184" y="1740941"/>
                </a:lnTo>
                <a:lnTo>
                  <a:pt x="329184" y="1742643"/>
                </a:lnTo>
                <a:lnTo>
                  <a:pt x="327990" y="1742249"/>
                </a:lnTo>
                <a:lnTo>
                  <a:pt x="329184" y="1742643"/>
                </a:lnTo>
                <a:lnTo>
                  <a:pt x="329184" y="1740941"/>
                </a:lnTo>
                <a:lnTo>
                  <a:pt x="328155" y="1741830"/>
                </a:lnTo>
                <a:lnTo>
                  <a:pt x="326720" y="1742020"/>
                </a:lnTo>
                <a:lnTo>
                  <a:pt x="325170" y="1742503"/>
                </a:lnTo>
                <a:lnTo>
                  <a:pt x="323646" y="1746415"/>
                </a:lnTo>
                <a:lnTo>
                  <a:pt x="320865" y="1746554"/>
                </a:lnTo>
                <a:lnTo>
                  <a:pt x="318960" y="1747926"/>
                </a:lnTo>
                <a:lnTo>
                  <a:pt x="317995" y="1750402"/>
                </a:lnTo>
                <a:lnTo>
                  <a:pt x="315239" y="1750491"/>
                </a:lnTo>
                <a:lnTo>
                  <a:pt x="313347" y="1751863"/>
                </a:lnTo>
                <a:lnTo>
                  <a:pt x="312356" y="1754403"/>
                </a:lnTo>
                <a:lnTo>
                  <a:pt x="309613" y="1754428"/>
                </a:lnTo>
                <a:lnTo>
                  <a:pt x="307721" y="1755800"/>
                </a:lnTo>
                <a:lnTo>
                  <a:pt x="306705" y="1758403"/>
                </a:lnTo>
                <a:lnTo>
                  <a:pt x="303974" y="1758429"/>
                </a:lnTo>
                <a:lnTo>
                  <a:pt x="302094" y="1759750"/>
                </a:lnTo>
                <a:lnTo>
                  <a:pt x="301078" y="1762340"/>
                </a:lnTo>
                <a:lnTo>
                  <a:pt x="298373" y="1762315"/>
                </a:lnTo>
                <a:lnTo>
                  <a:pt x="296494" y="1763623"/>
                </a:lnTo>
                <a:lnTo>
                  <a:pt x="295452" y="1766290"/>
                </a:lnTo>
                <a:lnTo>
                  <a:pt x="292773" y="1766189"/>
                </a:lnTo>
                <a:lnTo>
                  <a:pt x="290893" y="1767509"/>
                </a:lnTo>
                <a:lnTo>
                  <a:pt x="289852" y="1770164"/>
                </a:lnTo>
                <a:lnTo>
                  <a:pt x="288925" y="1770748"/>
                </a:lnTo>
                <a:lnTo>
                  <a:pt x="287693" y="1770684"/>
                </a:lnTo>
                <a:lnTo>
                  <a:pt x="285889" y="1771954"/>
                </a:lnTo>
                <a:lnTo>
                  <a:pt x="285508" y="1773097"/>
                </a:lnTo>
                <a:lnTo>
                  <a:pt x="284264" y="1774050"/>
                </a:lnTo>
                <a:lnTo>
                  <a:pt x="281571" y="1773948"/>
                </a:lnTo>
                <a:lnTo>
                  <a:pt x="280771" y="1774482"/>
                </a:lnTo>
                <a:lnTo>
                  <a:pt x="280771" y="1793481"/>
                </a:lnTo>
                <a:lnTo>
                  <a:pt x="280619" y="1793875"/>
                </a:lnTo>
                <a:lnTo>
                  <a:pt x="279273" y="1793836"/>
                </a:lnTo>
                <a:lnTo>
                  <a:pt x="280771" y="1793481"/>
                </a:lnTo>
                <a:lnTo>
                  <a:pt x="280771" y="1774482"/>
                </a:lnTo>
                <a:lnTo>
                  <a:pt x="279742" y="1775142"/>
                </a:lnTo>
                <a:lnTo>
                  <a:pt x="278663" y="1777923"/>
                </a:lnTo>
                <a:lnTo>
                  <a:pt x="277368" y="1777885"/>
                </a:lnTo>
                <a:lnTo>
                  <a:pt x="277368" y="1795221"/>
                </a:lnTo>
                <a:lnTo>
                  <a:pt x="277190" y="1795678"/>
                </a:lnTo>
                <a:lnTo>
                  <a:pt x="275869" y="1796186"/>
                </a:lnTo>
                <a:lnTo>
                  <a:pt x="276948" y="1796275"/>
                </a:lnTo>
                <a:lnTo>
                  <a:pt x="276567" y="1797278"/>
                </a:lnTo>
                <a:lnTo>
                  <a:pt x="275602" y="1796288"/>
                </a:lnTo>
                <a:lnTo>
                  <a:pt x="275869" y="1796186"/>
                </a:lnTo>
                <a:lnTo>
                  <a:pt x="275640" y="1796173"/>
                </a:lnTo>
                <a:lnTo>
                  <a:pt x="275780" y="1795805"/>
                </a:lnTo>
                <a:lnTo>
                  <a:pt x="277368" y="1795221"/>
                </a:lnTo>
                <a:lnTo>
                  <a:pt x="277368" y="1777885"/>
                </a:lnTo>
                <a:lnTo>
                  <a:pt x="275971" y="1777834"/>
                </a:lnTo>
                <a:lnTo>
                  <a:pt x="274142" y="1779028"/>
                </a:lnTo>
                <a:lnTo>
                  <a:pt x="273062" y="1781810"/>
                </a:lnTo>
                <a:lnTo>
                  <a:pt x="270395" y="1781657"/>
                </a:lnTo>
                <a:lnTo>
                  <a:pt x="268541" y="1782914"/>
                </a:lnTo>
                <a:lnTo>
                  <a:pt x="267474" y="1785632"/>
                </a:lnTo>
                <a:lnTo>
                  <a:pt x="264807" y="1785480"/>
                </a:lnTo>
                <a:lnTo>
                  <a:pt x="262966" y="1786724"/>
                </a:lnTo>
                <a:lnTo>
                  <a:pt x="261924" y="1789391"/>
                </a:lnTo>
                <a:lnTo>
                  <a:pt x="259232" y="1789303"/>
                </a:lnTo>
                <a:lnTo>
                  <a:pt x="257390" y="1790547"/>
                </a:lnTo>
                <a:lnTo>
                  <a:pt x="256374" y="1793151"/>
                </a:lnTo>
                <a:lnTo>
                  <a:pt x="202018" y="1824228"/>
                </a:lnTo>
                <a:lnTo>
                  <a:pt x="195783" y="1829727"/>
                </a:lnTo>
                <a:lnTo>
                  <a:pt x="188671" y="1833994"/>
                </a:lnTo>
                <a:lnTo>
                  <a:pt x="180543" y="1837372"/>
                </a:lnTo>
                <a:lnTo>
                  <a:pt x="173621" y="1841157"/>
                </a:lnTo>
                <a:lnTo>
                  <a:pt x="172542" y="1840395"/>
                </a:lnTo>
                <a:lnTo>
                  <a:pt x="171577" y="1839404"/>
                </a:lnTo>
                <a:lnTo>
                  <a:pt x="169849" y="1836826"/>
                </a:lnTo>
                <a:lnTo>
                  <a:pt x="170357" y="1835531"/>
                </a:lnTo>
                <a:lnTo>
                  <a:pt x="169862" y="1833295"/>
                </a:lnTo>
                <a:lnTo>
                  <a:pt x="161925" y="1836191"/>
                </a:lnTo>
                <a:lnTo>
                  <a:pt x="154139" y="1838680"/>
                </a:lnTo>
                <a:lnTo>
                  <a:pt x="147662" y="1844802"/>
                </a:lnTo>
                <a:lnTo>
                  <a:pt x="146735" y="1847164"/>
                </a:lnTo>
                <a:lnTo>
                  <a:pt x="144703" y="1848891"/>
                </a:lnTo>
                <a:lnTo>
                  <a:pt x="143192" y="1849297"/>
                </a:lnTo>
                <a:lnTo>
                  <a:pt x="141668" y="1849691"/>
                </a:lnTo>
                <a:lnTo>
                  <a:pt x="145643" y="1846465"/>
                </a:lnTo>
                <a:lnTo>
                  <a:pt x="147662" y="1844802"/>
                </a:lnTo>
                <a:lnTo>
                  <a:pt x="145973" y="1845640"/>
                </a:lnTo>
                <a:lnTo>
                  <a:pt x="143027" y="1846199"/>
                </a:lnTo>
                <a:lnTo>
                  <a:pt x="141947" y="1848980"/>
                </a:lnTo>
                <a:lnTo>
                  <a:pt x="140868" y="1848802"/>
                </a:lnTo>
                <a:lnTo>
                  <a:pt x="140868" y="1855241"/>
                </a:lnTo>
                <a:lnTo>
                  <a:pt x="139623" y="1854949"/>
                </a:lnTo>
                <a:lnTo>
                  <a:pt x="139852" y="1854365"/>
                </a:lnTo>
                <a:lnTo>
                  <a:pt x="140868" y="1855241"/>
                </a:lnTo>
                <a:lnTo>
                  <a:pt x="140868" y="1848802"/>
                </a:lnTo>
                <a:lnTo>
                  <a:pt x="138125" y="1848307"/>
                </a:lnTo>
                <a:lnTo>
                  <a:pt x="134810" y="1849805"/>
                </a:lnTo>
                <a:lnTo>
                  <a:pt x="132245" y="1852891"/>
                </a:lnTo>
                <a:lnTo>
                  <a:pt x="129717" y="1852383"/>
                </a:lnTo>
                <a:lnTo>
                  <a:pt x="128028" y="1853234"/>
                </a:lnTo>
                <a:lnTo>
                  <a:pt x="125806" y="1855431"/>
                </a:lnTo>
                <a:lnTo>
                  <a:pt x="124409" y="1855495"/>
                </a:lnTo>
                <a:lnTo>
                  <a:pt x="123024" y="1855571"/>
                </a:lnTo>
                <a:lnTo>
                  <a:pt x="122796" y="1855698"/>
                </a:lnTo>
                <a:lnTo>
                  <a:pt x="122796" y="1859635"/>
                </a:lnTo>
                <a:lnTo>
                  <a:pt x="121412" y="1859711"/>
                </a:lnTo>
                <a:lnTo>
                  <a:pt x="120116" y="1859546"/>
                </a:lnTo>
                <a:lnTo>
                  <a:pt x="121462" y="1859597"/>
                </a:lnTo>
                <a:lnTo>
                  <a:pt x="122796" y="1859635"/>
                </a:lnTo>
                <a:lnTo>
                  <a:pt x="122796" y="1855698"/>
                </a:lnTo>
                <a:lnTo>
                  <a:pt x="121285" y="1856524"/>
                </a:lnTo>
                <a:lnTo>
                  <a:pt x="120205" y="1859305"/>
                </a:lnTo>
                <a:lnTo>
                  <a:pt x="118884" y="1859203"/>
                </a:lnTo>
                <a:lnTo>
                  <a:pt x="117449" y="1859394"/>
                </a:lnTo>
                <a:lnTo>
                  <a:pt x="115760" y="1860232"/>
                </a:lnTo>
                <a:lnTo>
                  <a:pt x="108254" y="1862010"/>
                </a:lnTo>
                <a:lnTo>
                  <a:pt x="100304" y="1864906"/>
                </a:lnTo>
                <a:lnTo>
                  <a:pt x="94221" y="1870036"/>
                </a:lnTo>
                <a:lnTo>
                  <a:pt x="88265" y="1871319"/>
                </a:lnTo>
                <a:lnTo>
                  <a:pt x="82359" y="1872488"/>
                </a:lnTo>
                <a:lnTo>
                  <a:pt x="77990" y="1876717"/>
                </a:lnTo>
                <a:lnTo>
                  <a:pt x="74066" y="1876285"/>
                </a:lnTo>
                <a:lnTo>
                  <a:pt x="71755" y="1878711"/>
                </a:lnTo>
                <a:lnTo>
                  <a:pt x="68351" y="1880450"/>
                </a:lnTo>
                <a:lnTo>
                  <a:pt x="66827" y="1880870"/>
                </a:lnTo>
                <a:lnTo>
                  <a:pt x="65303" y="1881289"/>
                </a:lnTo>
                <a:lnTo>
                  <a:pt x="51574" y="1885061"/>
                </a:lnTo>
                <a:lnTo>
                  <a:pt x="51219" y="1885175"/>
                </a:lnTo>
                <a:lnTo>
                  <a:pt x="51219" y="1920913"/>
                </a:lnTo>
                <a:lnTo>
                  <a:pt x="49999" y="1920570"/>
                </a:lnTo>
                <a:lnTo>
                  <a:pt x="51219" y="1920913"/>
                </a:lnTo>
                <a:lnTo>
                  <a:pt x="51219" y="1885175"/>
                </a:lnTo>
                <a:lnTo>
                  <a:pt x="34658" y="1889975"/>
                </a:lnTo>
                <a:lnTo>
                  <a:pt x="25552" y="1892350"/>
                </a:lnTo>
                <a:lnTo>
                  <a:pt x="17970" y="1894344"/>
                </a:lnTo>
                <a:lnTo>
                  <a:pt x="7861" y="1895805"/>
                </a:lnTo>
                <a:lnTo>
                  <a:pt x="635" y="1896846"/>
                </a:lnTo>
                <a:lnTo>
                  <a:pt x="4546" y="1904301"/>
                </a:lnTo>
                <a:lnTo>
                  <a:pt x="0" y="1912480"/>
                </a:lnTo>
                <a:lnTo>
                  <a:pt x="7785" y="1917001"/>
                </a:lnTo>
                <a:lnTo>
                  <a:pt x="8636" y="1918296"/>
                </a:lnTo>
                <a:lnTo>
                  <a:pt x="9779" y="1918868"/>
                </a:lnTo>
                <a:lnTo>
                  <a:pt x="11163" y="1918804"/>
                </a:lnTo>
                <a:lnTo>
                  <a:pt x="13474" y="1923376"/>
                </a:lnTo>
                <a:lnTo>
                  <a:pt x="7073" y="1929320"/>
                </a:lnTo>
                <a:lnTo>
                  <a:pt x="13690" y="1933333"/>
                </a:lnTo>
                <a:lnTo>
                  <a:pt x="19837" y="1942045"/>
                </a:lnTo>
                <a:lnTo>
                  <a:pt x="27686" y="1946363"/>
                </a:lnTo>
                <a:lnTo>
                  <a:pt x="36804" y="1947468"/>
                </a:lnTo>
                <a:lnTo>
                  <a:pt x="46697" y="1946541"/>
                </a:lnTo>
                <a:lnTo>
                  <a:pt x="101003" y="1933105"/>
                </a:lnTo>
                <a:lnTo>
                  <a:pt x="153555" y="1913648"/>
                </a:lnTo>
                <a:lnTo>
                  <a:pt x="199631" y="1893341"/>
                </a:lnTo>
                <a:lnTo>
                  <a:pt x="245059" y="1871192"/>
                </a:lnTo>
                <a:lnTo>
                  <a:pt x="287464" y="1846300"/>
                </a:lnTo>
                <a:lnTo>
                  <a:pt x="329209" y="1819617"/>
                </a:lnTo>
                <a:lnTo>
                  <a:pt x="370281" y="1791144"/>
                </a:lnTo>
                <a:lnTo>
                  <a:pt x="408305" y="1759991"/>
                </a:lnTo>
                <a:lnTo>
                  <a:pt x="446836" y="1727555"/>
                </a:lnTo>
                <a:lnTo>
                  <a:pt x="483489" y="1692948"/>
                </a:lnTo>
                <a:lnTo>
                  <a:pt x="518007" y="1656803"/>
                </a:lnTo>
                <a:lnTo>
                  <a:pt x="550240" y="1619542"/>
                </a:lnTo>
                <a:lnTo>
                  <a:pt x="581367" y="1581632"/>
                </a:lnTo>
                <a:lnTo>
                  <a:pt x="609015" y="1542148"/>
                </a:lnTo>
                <a:lnTo>
                  <a:pt x="635546" y="1502016"/>
                </a:lnTo>
                <a:lnTo>
                  <a:pt x="659790" y="1460779"/>
                </a:lnTo>
                <a:lnTo>
                  <a:pt x="681736" y="1418437"/>
                </a:lnTo>
                <a:lnTo>
                  <a:pt x="701382" y="1374990"/>
                </a:lnTo>
                <a:lnTo>
                  <a:pt x="719912" y="1330909"/>
                </a:lnTo>
                <a:lnTo>
                  <a:pt x="736142" y="1285748"/>
                </a:lnTo>
                <a:lnTo>
                  <a:pt x="750074" y="1239481"/>
                </a:lnTo>
                <a:lnTo>
                  <a:pt x="762889" y="1192580"/>
                </a:lnTo>
                <a:lnTo>
                  <a:pt x="773391" y="1144600"/>
                </a:lnTo>
                <a:lnTo>
                  <a:pt x="782789" y="1095997"/>
                </a:lnTo>
                <a:lnTo>
                  <a:pt x="789940" y="1042644"/>
                </a:lnTo>
                <a:lnTo>
                  <a:pt x="795604" y="989634"/>
                </a:lnTo>
                <a:lnTo>
                  <a:pt x="797433" y="935926"/>
                </a:lnTo>
                <a:lnTo>
                  <a:pt x="797661" y="907351"/>
                </a:lnTo>
                <a:lnTo>
                  <a:pt x="797864" y="882345"/>
                </a:lnTo>
                <a:lnTo>
                  <a:pt x="796912" y="828802"/>
                </a:lnTo>
                <a:lnTo>
                  <a:pt x="793445" y="774712"/>
                </a:lnTo>
                <a:lnTo>
                  <a:pt x="791260" y="727849"/>
                </a:lnTo>
                <a:lnTo>
                  <a:pt x="777011" y="585978"/>
                </a:lnTo>
                <a:lnTo>
                  <a:pt x="776401" y="584047"/>
                </a:lnTo>
                <a:lnTo>
                  <a:pt x="774585" y="581698"/>
                </a:lnTo>
                <a:lnTo>
                  <a:pt x="773976" y="579767"/>
                </a:lnTo>
                <a:lnTo>
                  <a:pt x="774992" y="577164"/>
                </a:lnTo>
                <a:lnTo>
                  <a:pt x="774941" y="573798"/>
                </a:lnTo>
                <a:lnTo>
                  <a:pt x="776947" y="572135"/>
                </a:lnTo>
                <a:lnTo>
                  <a:pt x="778802" y="570877"/>
                </a:lnTo>
                <a:lnTo>
                  <a:pt x="780732" y="572922"/>
                </a:lnTo>
                <a:lnTo>
                  <a:pt x="779995" y="574814"/>
                </a:lnTo>
                <a:lnTo>
                  <a:pt x="792111" y="589191"/>
                </a:lnTo>
                <a:lnTo>
                  <a:pt x="802576" y="604316"/>
                </a:lnTo>
                <a:lnTo>
                  <a:pt x="812673" y="620382"/>
                </a:lnTo>
                <a:lnTo>
                  <a:pt x="821334" y="636625"/>
                </a:lnTo>
                <a:lnTo>
                  <a:pt x="826681" y="647395"/>
                </a:lnTo>
                <a:lnTo>
                  <a:pt x="833475" y="657936"/>
                </a:lnTo>
                <a:lnTo>
                  <a:pt x="840638" y="667550"/>
                </a:lnTo>
                <a:lnTo>
                  <a:pt x="849439" y="676452"/>
                </a:lnTo>
                <a:lnTo>
                  <a:pt x="863358" y="696696"/>
                </a:lnTo>
                <a:lnTo>
                  <a:pt x="881621" y="709295"/>
                </a:lnTo>
                <a:lnTo>
                  <a:pt x="901814" y="713435"/>
                </a:lnTo>
                <a:lnTo>
                  <a:pt x="923912" y="709206"/>
                </a:lnTo>
                <a:close/>
              </a:path>
              <a:path w="13091794" h="1947545">
                <a:moveTo>
                  <a:pt x="9717684" y="67348"/>
                </a:moveTo>
                <a:lnTo>
                  <a:pt x="9671012" y="0"/>
                </a:lnTo>
                <a:lnTo>
                  <a:pt x="9624085" y="67348"/>
                </a:lnTo>
                <a:lnTo>
                  <a:pt x="9663938" y="67348"/>
                </a:lnTo>
                <a:lnTo>
                  <a:pt x="9663938" y="616432"/>
                </a:lnTo>
                <a:lnTo>
                  <a:pt x="9622434" y="616432"/>
                </a:lnTo>
                <a:lnTo>
                  <a:pt x="9669361" y="683780"/>
                </a:lnTo>
                <a:lnTo>
                  <a:pt x="9716033" y="616432"/>
                </a:lnTo>
                <a:lnTo>
                  <a:pt x="9678086" y="616432"/>
                </a:lnTo>
                <a:lnTo>
                  <a:pt x="9678086" y="67348"/>
                </a:lnTo>
                <a:lnTo>
                  <a:pt x="9717684" y="67348"/>
                </a:lnTo>
                <a:close/>
              </a:path>
              <a:path w="13091794" h="1947545">
                <a:moveTo>
                  <a:pt x="13091719" y="709206"/>
                </a:moveTo>
                <a:lnTo>
                  <a:pt x="13085915" y="657644"/>
                </a:lnTo>
                <a:lnTo>
                  <a:pt x="13068999" y="610082"/>
                </a:lnTo>
                <a:lnTo>
                  <a:pt x="13045313" y="565912"/>
                </a:lnTo>
                <a:lnTo>
                  <a:pt x="13016802" y="523633"/>
                </a:lnTo>
                <a:lnTo>
                  <a:pt x="13005295" y="507707"/>
                </a:lnTo>
                <a:lnTo>
                  <a:pt x="12995085" y="491909"/>
                </a:lnTo>
                <a:lnTo>
                  <a:pt x="12984963" y="475919"/>
                </a:lnTo>
                <a:lnTo>
                  <a:pt x="12982359" y="472109"/>
                </a:lnTo>
                <a:lnTo>
                  <a:pt x="12973672" y="459435"/>
                </a:lnTo>
                <a:lnTo>
                  <a:pt x="12958940" y="437769"/>
                </a:lnTo>
                <a:lnTo>
                  <a:pt x="12954610" y="431393"/>
                </a:lnTo>
                <a:lnTo>
                  <a:pt x="12947358" y="425488"/>
                </a:lnTo>
                <a:lnTo>
                  <a:pt x="12940119" y="419582"/>
                </a:lnTo>
                <a:lnTo>
                  <a:pt x="12921844" y="417525"/>
                </a:lnTo>
                <a:lnTo>
                  <a:pt x="12892570" y="419188"/>
                </a:lnTo>
                <a:lnTo>
                  <a:pt x="12884112" y="419912"/>
                </a:lnTo>
                <a:lnTo>
                  <a:pt x="12876581" y="421767"/>
                </a:lnTo>
                <a:lnTo>
                  <a:pt x="12867640" y="423710"/>
                </a:lnTo>
                <a:lnTo>
                  <a:pt x="12859715" y="426554"/>
                </a:lnTo>
                <a:lnTo>
                  <a:pt x="12856337" y="428244"/>
                </a:lnTo>
                <a:lnTo>
                  <a:pt x="12852934" y="429971"/>
                </a:lnTo>
                <a:lnTo>
                  <a:pt x="12851346" y="434060"/>
                </a:lnTo>
                <a:lnTo>
                  <a:pt x="12843574" y="436537"/>
                </a:lnTo>
                <a:lnTo>
                  <a:pt x="12837655" y="441210"/>
                </a:lnTo>
                <a:lnTo>
                  <a:pt x="12833795" y="447624"/>
                </a:lnTo>
                <a:lnTo>
                  <a:pt x="12830975" y="454863"/>
                </a:lnTo>
                <a:lnTo>
                  <a:pt x="12802083" y="543052"/>
                </a:lnTo>
                <a:lnTo>
                  <a:pt x="12800114" y="544601"/>
                </a:lnTo>
                <a:lnTo>
                  <a:pt x="12796177" y="547700"/>
                </a:lnTo>
                <a:lnTo>
                  <a:pt x="12793663" y="561162"/>
                </a:lnTo>
                <a:lnTo>
                  <a:pt x="12789764" y="564184"/>
                </a:lnTo>
                <a:lnTo>
                  <a:pt x="12787808" y="565696"/>
                </a:lnTo>
                <a:lnTo>
                  <a:pt x="12786525" y="572477"/>
                </a:lnTo>
                <a:lnTo>
                  <a:pt x="12784087" y="578751"/>
                </a:lnTo>
                <a:lnTo>
                  <a:pt x="12782169" y="580174"/>
                </a:lnTo>
                <a:lnTo>
                  <a:pt x="12780239" y="581609"/>
                </a:lnTo>
                <a:lnTo>
                  <a:pt x="12779578" y="586803"/>
                </a:lnTo>
                <a:lnTo>
                  <a:pt x="12776721" y="590664"/>
                </a:lnTo>
                <a:lnTo>
                  <a:pt x="12752667" y="631418"/>
                </a:lnTo>
                <a:lnTo>
                  <a:pt x="12725362" y="670039"/>
                </a:lnTo>
                <a:lnTo>
                  <a:pt x="12696000" y="706907"/>
                </a:lnTo>
                <a:lnTo>
                  <a:pt x="12663462" y="741476"/>
                </a:lnTo>
                <a:lnTo>
                  <a:pt x="12660681" y="745096"/>
                </a:lnTo>
                <a:lnTo>
                  <a:pt x="12656680" y="748372"/>
                </a:lnTo>
                <a:lnTo>
                  <a:pt x="12653886" y="752055"/>
                </a:lnTo>
                <a:lnTo>
                  <a:pt x="12649607" y="756043"/>
                </a:lnTo>
                <a:lnTo>
                  <a:pt x="12645073" y="760679"/>
                </a:lnTo>
                <a:lnTo>
                  <a:pt x="12650686" y="770763"/>
                </a:lnTo>
                <a:lnTo>
                  <a:pt x="12656922" y="772236"/>
                </a:lnTo>
                <a:lnTo>
                  <a:pt x="12661494" y="771017"/>
                </a:lnTo>
                <a:lnTo>
                  <a:pt x="12674892" y="768108"/>
                </a:lnTo>
                <a:lnTo>
                  <a:pt x="12687516" y="767168"/>
                </a:lnTo>
                <a:lnTo>
                  <a:pt x="12701232" y="766965"/>
                </a:lnTo>
                <a:lnTo>
                  <a:pt x="12714300" y="764895"/>
                </a:lnTo>
                <a:lnTo>
                  <a:pt x="12721946" y="762762"/>
                </a:lnTo>
                <a:lnTo>
                  <a:pt x="12728029" y="757643"/>
                </a:lnTo>
                <a:lnTo>
                  <a:pt x="12735370" y="752805"/>
                </a:lnTo>
                <a:lnTo>
                  <a:pt x="12769571" y="720991"/>
                </a:lnTo>
                <a:lnTo>
                  <a:pt x="12800673" y="686612"/>
                </a:lnTo>
                <a:lnTo>
                  <a:pt x="12831013" y="650735"/>
                </a:lnTo>
                <a:lnTo>
                  <a:pt x="12858141" y="612571"/>
                </a:lnTo>
                <a:lnTo>
                  <a:pt x="12860122" y="607479"/>
                </a:lnTo>
                <a:lnTo>
                  <a:pt x="12863398" y="602564"/>
                </a:lnTo>
                <a:lnTo>
                  <a:pt x="12872072" y="594296"/>
                </a:lnTo>
                <a:lnTo>
                  <a:pt x="12876213" y="597674"/>
                </a:lnTo>
                <a:lnTo>
                  <a:pt x="12878702" y="601776"/>
                </a:lnTo>
                <a:lnTo>
                  <a:pt x="12875209" y="607225"/>
                </a:lnTo>
                <a:lnTo>
                  <a:pt x="12875946" y="612343"/>
                </a:lnTo>
                <a:lnTo>
                  <a:pt x="12880797" y="617372"/>
                </a:lnTo>
                <a:lnTo>
                  <a:pt x="12878664" y="622871"/>
                </a:lnTo>
                <a:lnTo>
                  <a:pt x="12877775" y="628662"/>
                </a:lnTo>
                <a:lnTo>
                  <a:pt x="12882601" y="633742"/>
                </a:lnTo>
                <a:lnTo>
                  <a:pt x="12880886" y="634644"/>
                </a:lnTo>
                <a:lnTo>
                  <a:pt x="12881724" y="635990"/>
                </a:lnTo>
                <a:lnTo>
                  <a:pt x="12882753" y="636866"/>
                </a:lnTo>
                <a:lnTo>
                  <a:pt x="12880696" y="642124"/>
                </a:lnTo>
                <a:lnTo>
                  <a:pt x="12879997" y="647433"/>
                </a:lnTo>
                <a:lnTo>
                  <a:pt x="12883617" y="652119"/>
                </a:lnTo>
                <a:lnTo>
                  <a:pt x="12883426" y="656132"/>
                </a:lnTo>
                <a:lnTo>
                  <a:pt x="12881978" y="659853"/>
                </a:lnTo>
                <a:lnTo>
                  <a:pt x="12884277" y="695934"/>
                </a:lnTo>
                <a:lnTo>
                  <a:pt x="12889116" y="760501"/>
                </a:lnTo>
                <a:lnTo>
                  <a:pt x="12890297" y="792441"/>
                </a:lnTo>
                <a:lnTo>
                  <a:pt x="12892418" y="821994"/>
                </a:lnTo>
                <a:lnTo>
                  <a:pt x="12893307" y="851204"/>
                </a:lnTo>
                <a:lnTo>
                  <a:pt x="12893878" y="909218"/>
                </a:lnTo>
                <a:lnTo>
                  <a:pt x="12893180" y="924991"/>
                </a:lnTo>
                <a:lnTo>
                  <a:pt x="12891669" y="932383"/>
                </a:lnTo>
                <a:lnTo>
                  <a:pt x="12891364" y="940181"/>
                </a:lnTo>
                <a:lnTo>
                  <a:pt x="12888189" y="990295"/>
                </a:lnTo>
                <a:lnTo>
                  <a:pt x="12881331" y="1039406"/>
                </a:lnTo>
                <a:lnTo>
                  <a:pt x="12873139" y="1088415"/>
                </a:lnTo>
                <a:lnTo>
                  <a:pt x="12863627" y="1137348"/>
                </a:lnTo>
                <a:lnTo>
                  <a:pt x="12850406" y="1185291"/>
                </a:lnTo>
                <a:lnTo>
                  <a:pt x="12835852" y="1233157"/>
                </a:lnTo>
                <a:lnTo>
                  <a:pt x="12817539" y="1283652"/>
                </a:lnTo>
                <a:lnTo>
                  <a:pt x="12799263" y="1334058"/>
                </a:lnTo>
                <a:lnTo>
                  <a:pt x="12793218" y="1339088"/>
                </a:lnTo>
                <a:lnTo>
                  <a:pt x="12791872" y="1346060"/>
                </a:lnTo>
                <a:lnTo>
                  <a:pt x="12791681" y="1353540"/>
                </a:lnTo>
                <a:lnTo>
                  <a:pt x="12789726" y="1355064"/>
                </a:lnTo>
                <a:lnTo>
                  <a:pt x="12785801" y="1358125"/>
                </a:lnTo>
                <a:lnTo>
                  <a:pt x="12783312" y="1371536"/>
                </a:lnTo>
                <a:lnTo>
                  <a:pt x="12779883" y="1373327"/>
                </a:lnTo>
                <a:lnTo>
                  <a:pt x="12776454" y="1375130"/>
                </a:lnTo>
                <a:lnTo>
                  <a:pt x="12776518" y="1381963"/>
                </a:lnTo>
                <a:lnTo>
                  <a:pt x="12774232" y="1387830"/>
                </a:lnTo>
                <a:lnTo>
                  <a:pt x="12772403" y="1389037"/>
                </a:lnTo>
                <a:lnTo>
                  <a:pt x="12770561" y="1390269"/>
                </a:lnTo>
                <a:lnTo>
                  <a:pt x="12769114" y="1393990"/>
                </a:lnTo>
                <a:lnTo>
                  <a:pt x="12768796" y="1398295"/>
                </a:lnTo>
                <a:lnTo>
                  <a:pt x="12767107" y="1399133"/>
                </a:lnTo>
                <a:lnTo>
                  <a:pt x="12766599" y="1400441"/>
                </a:lnTo>
                <a:lnTo>
                  <a:pt x="12767259" y="1402257"/>
                </a:lnTo>
                <a:lnTo>
                  <a:pt x="12763907" y="1403858"/>
                </a:lnTo>
                <a:lnTo>
                  <a:pt x="12762230" y="1404658"/>
                </a:lnTo>
                <a:lnTo>
                  <a:pt x="12761595" y="1409788"/>
                </a:lnTo>
                <a:lnTo>
                  <a:pt x="12759931" y="1414056"/>
                </a:lnTo>
                <a:lnTo>
                  <a:pt x="12742812" y="1444002"/>
                </a:lnTo>
                <a:lnTo>
                  <a:pt x="12735459" y="1459395"/>
                </a:lnTo>
                <a:lnTo>
                  <a:pt x="12725819" y="1473644"/>
                </a:lnTo>
                <a:lnTo>
                  <a:pt x="12726289" y="1475943"/>
                </a:lnTo>
                <a:lnTo>
                  <a:pt x="12725095" y="1482496"/>
                </a:lnTo>
                <a:lnTo>
                  <a:pt x="12730366" y="1475955"/>
                </a:lnTo>
                <a:lnTo>
                  <a:pt x="12734671" y="1471917"/>
                </a:lnTo>
                <a:lnTo>
                  <a:pt x="12735967" y="1472082"/>
                </a:lnTo>
                <a:lnTo>
                  <a:pt x="12737351" y="1475549"/>
                </a:lnTo>
                <a:lnTo>
                  <a:pt x="12737579" y="1478432"/>
                </a:lnTo>
                <a:lnTo>
                  <a:pt x="12738075" y="1480667"/>
                </a:lnTo>
                <a:lnTo>
                  <a:pt x="12707099" y="1525206"/>
                </a:lnTo>
                <a:lnTo>
                  <a:pt x="12674067" y="1568018"/>
                </a:lnTo>
                <a:lnTo>
                  <a:pt x="12638951" y="1609191"/>
                </a:lnTo>
                <a:lnTo>
                  <a:pt x="12602883" y="1649298"/>
                </a:lnTo>
                <a:lnTo>
                  <a:pt x="12597168" y="1653476"/>
                </a:lnTo>
                <a:lnTo>
                  <a:pt x="12592609" y="1658175"/>
                </a:lnTo>
                <a:lnTo>
                  <a:pt x="12498032" y="1740027"/>
                </a:lnTo>
                <a:lnTo>
                  <a:pt x="12497003" y="1740928"/>
                </a:lnTo>
                <a:lnTo>
                  <a:pt x="12497003" y="1742643"/>
                </a:lnTo>
                <a:lnTo>
                  <a:pt x="12495809" y="1742249"/>
                </a:lnTo>
                <a:lnTo>
                  <a:pt x="12497003" y="1742643"/>
                </a:lnTo>
                <a:lnTo>
                  <a:pt x="12497003" y="1740928"/>
                </a:lnTo>
                <a:lnTo>
                  <a:pt x="12495962" y="1741830"/>
                </a:lnTo>
                <a:lnTo>
                  <a:pt x="12494527" y="1742020"/>
                </a:lnTo>
                <a:lnTo>
                  <a:pt x="12492977" y="1742503"/>
                </a:lnTo>
                <a:lnTo>
                  <a:pt x="12491453" y="1746415"/>
                </a:lnTo>
                <a:lnTo>
                  <a:pt x="12488672" y="1746554"/>
                </a:lnTo>
                <a:lnTo>
                  <a:pt x="12486780" y="1747926"/>
                </a:lnTo>
                <a:lnTo>
                  <a:pt x="12485815" y="1750402"/>
                </a:lnTo>
                <a:lnTo>
                  <a:pt x="12483059" y="1750491"/>
                </a:lnTo>
                <a:lnTo>
                  <a:pt x="12481154" y="1751863"/>
                </a:lnTo>
                <a:lnTo>
                  <a:pt x="12480163" y="1754403"/>
                </a:lnTo>
                <a:lnTo>
                  <a:pt x="12477433" y="1754428"/>
                </a:lnTo>
                <a:lnTo>
                  <a:pt x="12475528" y="1755800"/>
                </a:lnTo>
                <a:lnTo>
                  <a:pt x="12474524" y="1758403"/>
                </a:lnTo>
                <a:lnTo>
                  <a:pt x="12471781" y="1758429"/>
                </a:lnTo>
                <a:lnTo>
                  <a:pt x="12469914" y="1759750"/>
                </a:lnTo>
                <a:lnTo>
                  <a:pt x="12468898" y="1762340"/>
                </a:lnTo>
                <a:lnTo>
                  <a:pt x="12466180" y="1762315"/>
                </a:lnTo>
                <a:lnTo>
                  <a:pt x="12464313" y="1763623"/>
                </a:lnTo>
                <a:lnTo>
                  <a:pt x="12463272" y="1766290"/>
                </a:lnTo>
                <a:lnTo>
                  <a:pt x="12460580" y="1766189"/>
                </a:lnTo>
                <a:lnTo>
                  <a:pt x="12458713" y="1767509"/>
                </a:lnTo>
                <a:lnTo>
                  <a:pt x="12457671" y="1770164"/>
                </a:lnTo>
                <a:lnTo>
                  <a:pt x="12456744" y="1770748"/>
                </a:lnTo>
                <a:lnTo>
                  <a:pt x="12455500" y="1770684"/>
                </a:lnTo>
                <a:lnTo>
                  <a:pt x="12453709" y="1771954"/>
                </a:lnTo>
                <a:lnTo>
                  <a:pt x="12453328" y="1773085"/>
                </a:lnTo>
                <a:lnTo>
                  <a:pt x="12452071" y="1774050"/>
                </a:lnTo>
                <a:lnTo>
                  <a:pt x="12449378" y="1773948"/>
                </a:lnTo>
                <a:lnTo>
                  <a:pt x="12448591" y="1774469"/>
                </a:lnTo>
                <a:lnTo>
                  <a:pt x="12448591" y="1793481"/>
                </a:lnTo>
                <a:lnTo>
                  <a:pt x="12448438" y="1793875"/>
                </a:lnTo>
                <a:lnTo>
                  <a:pt x="12447092" y="1793836"/>
                </a:lnTo>
                <a:lnTo>
                  <a:pt x="12448591" y="1793481"/>
                </a:lnTo>
                <a:lnTo>
                  <a:pt x="12448591" y="1774469"/>
                </a:lnTo>
                <a:lnTo>
                  <a:pt x="12447549" y="1775142"/>
                </a:lnTo>
                <a:lnTo>
                  <a:pt x="12446470" y="1777923"/>
                </a:lnTo>
                <a:lnTo>
                  <a:pt x="12445187" y="1777885"/>
                </a:lnTo>
                <a:lnTo>
                  <a:pt x="12445187" y="1795221"/>
                </a:lnTo>
                <a:lnTo>
                  <a:pt x="12445009" y="1795678"/>
                </a:lnTo>
                <a:lnTo>
                  <a:pt x="12443676" y="1796186"/>
                </a:lnTo>
                <a:lnTo>
                  <a:pt x="12444768" y="1796275"/>
                </a:lnTo>
                <a:lnTo>
                  <a:pt x="12444387" y="1797278"/>
                </a:lnTo>
                <a:lnTo>
                  <a:pt x="12443409" y="1796288"/>
                </a:lnTo>
                <a:lnTo>
                  <a:pt x="12443676" y="1796186"/>
                </a:lnTo>
                <a:lnTo>
                  <a:pt x="12443460" y="1796161"/>
                </a:lnTo>
                <a:lnTo>
                  <a:pt x="12443600" y="1795805"/>
                </a:lnTo>
                <a:lnTo>
                  <a:pt x="12445187" y="1795221"/>
                </a:lnTo>
                <a:lnTo>
                  <a:pt x="12445187" y="1777885"/>
                </a:lnTo>
                <a:lnTo>
                  <a:pt x="12443778" y="1777834"/>
                </a:lnTo>
                <a:lnTo>
                  <a:pt x="12441949" y="1779028"/>
                </a:lnTo>
                <a:lnTo>
                  <a:pt x="12440869" y="1781810"/>
                </a:lnTo>
                <a:lnTo>
                  <a:pt x="12438202" y="1781657"/>
                </a:lnTo>
                <a:lnTo>
                  <a:pt x="12436348" y="1782914"/>
                </a:lnTo>
                <a:lnTo>
                  <a:pt x="12435294" y="1785632"/>
                </a:lnTo>
                <a:lnTo>
                  <a:pt x="12432627" y="1785480"/>
                </a:lnTo>
                <a:lnTo>
                  <a:pt x="12430773" y="1786724"/>
                </a:lnTo>
                <a:lnTo>
                  <a:pt x="12429744" y="1789391"/>
                </a:lnTo>
                <a:lnTo>
                  <a:pt x="12427052" y="1789303"/>
                </a:lnTo>
                <a:lnTo>
                  <a:pt x="12425197" y="1790547"/>
                </a:lnTo>
                <a:lnTo>
                  <a:pt x="12424181" y="1793151"/>
                </a:lnTo>
                <a:lnTo>
                  <a:pt x="12369838" y="1824228"/>
                </a:lnTo>
                <a:lnTo>
                  <a:pt x="12363602" y="1829727"/>
                </a:lnTo>
                <a:lnTo>
                  <a:pt x="12356490" y="1833994"/>
                </a:lnTo>
                <a:lnTo>
                  <a:pt x="12348362" y="1837372"/>
                </a:lnTo>
                <a:lnTo>
                  <a:pt x="12341428" y="1841157"/>
                </a:lnTo>
                <a:lnTo>
                  <a:pt x="12340361" y="1840395"/>
                </a:lnTo>
                <a:lnTo>
                  <a:pt x="12339384" y="1839404"/>
                </a:lnTo>
                <a:lnTo>
                  <a:pt x="12337669" y="1836826"/>
                </a:lnTo>
                <a:lnTo>
                  <a:pt x="12338177" y="1835531"/>
                </a:lnTo>
                <a:lnTo>
                  <a:pt x="12337682" y="1833295"/>
                </a:lnTo>
                <a:lnTo>
                  <a:pt x="12329732" y="1836191"/>
                </a:lnTo>
                <a:lnTo>
                  <a:pt x="12321946" y="1838680"/>
                </a:lnTo>
                <a:lnTo>
                  <a:pt x="12315482" y="1844802"/>
                </a:lnTo>
                <a:lnTo>
                  <a:pt x="12314555" y="1847164"/>
                </a:lnTo>
                <a:lnTo>
                  <a:pt x="12312523" y="1848891"/>
                </a:lnTo>
                <a:lnTo>
                  <a:pt x="12310999" y="1849297"/>
                </a:lnTo>
                <a:lnTo>
                  <a:pt x="12309488" y="1849691"/>
                </a:lnTo>
                <a:lnTo>
                  <a:pt x="12313463" y="1846465"/>
                </a:lnTo>
                <a:lnTo>
                  <a:pt x="12315482" y="1844802"/>
                </a:lnTo>
                <a:lnTo>
                  <a:pt x="12313793" y="1845640"/>
                </a:lnTo>
                <a:lnTo>
                  <a:pt x="12310847" y="1846199"/>
                </a:lnTo>
                <a:lnTo>
                  <a:pt x="12309767" y="1848980"/>
                </a:lnTo>
                <a:lnTo>
                  <a:pt x="12309348" y="1848916"/>
                </a:lnTo>
                <a:lnTo>
                  <a:pt x="12309348" y="1850034"/>
                </a:lnTo>
                <a:lnTo>
                  <a:pt x="12307672" y="1854365"/>
                </a:lnTo>
                <a:lnTo>
                  <a:pt x="12308688" y="1855241"/>
                </a:lnTo>
                <a:lnTo>
                  <a:pt x="12307430" y="1854949"/>
                </a:lnTo>
                <a:lnTo>
                  <a:pt x="12309348" y="1850034"/>
                </a:lnTo>
                <a:lnTo>
                  <a:pt x="12309348" y="1848916"/>
                </a:lnTo>
                <a:lnTo>
                  <a:pt x="12305932" y="1848307"/>
                </a:lnTo>
                <a:lnTo>
                  <a:pt x="12302630" y="1849805"/>
                </a:lnTo>
                <a:lnTo>
                  <a:pt x="12300064" y="1852891"/>
                </a:lnTo>
                <a:lnTo>
                  <a:pt x="12297524" y="1852383"/>
                </a:lnTo>
                <a:lnTo>
                  <a:pt x="12295835" y="1853234"/>
                </a:lnTo>
                <a:lnTo>
                  <a:pt x="12293625" y="1855431"/>
                </a:lnTo>
                <a:lnTo>
                  <a:pt x="12292228" y="1855495"/>
                </a:lnTo>
                <a:lnTo>
                  <a:pt x="12290844" y="1855571"/>
                </a:lnTo>
                <a:lnTo>
                  <a:pt x="12290603" y="1855711"/>
                </a:lnTo>
                <a:lnTo>
                  <a:pt x="12290603" y="1859635"/>
                </a:lnTo>
                <a:lnTo>
                  <a:pt x="12289231" y="1859711"/>
                </a:lnTo>
                <a:lnTo>
                  <a:pt x="12287923" y="1859546"/>
                </a:lnTo>
                <a:lnTo>
                  <a:pt x="12289269" y="1859597"/>
                </a:lnTo>
                <a:lnTo>
                  <a:pt x="12290603" y="1859635"/>
                </a:lnTo>
                <a:lnTo>
                  <a:pt x="12290603" y="1855711"/>
                </a:lnTo>
                <a:lnTo>
                  <a:pt x="12289104" y="1856524"/>
                </a:lnTo>
                <a:lnTo>
                  <a:pt x="12288012" y="1859305"/>
                </a:lnTo>
                <a:lnTo>
                  <a:pt x="12286704" y="1859203"/>
                </a:lnTo>
                <a:lnTo>
                  <a:pt x="12285256" y="1859394"/>
                </a:lnTo>
                <a:lnTo>
                  <a:pt x="12283567" y="1860232"/>
                </a:lnTo>
                <a:lnTo>
                  <a:pt x="12276061" y="1862010"/>
                </a:lnTo>
                <a:lnTo>
                  <a:pt x="12268124" y="1864906"/>
                </a:lnTo>
                <a:lnTo>
                  <a:pt x="12262041" y="1870036"/>
                </a:lnTo>
                <a:lnTo>
                  <a:pt x="12256084" y="1871319"/>
                </a:lnTo>
                <a:lnTo>
                  <a:pt x="12250179" y="1872488"/>
                </a:lnTo>
                <a:lnTo>
                  <a:pt x="12245797" y="1876717"/>
                </a:lnTo>
                <a:lnTo>
                  <a:pt x="12241886" y="1876285"/>
                </a:lnTo>
                <a:lnTo>
                  <a:pt x="12239574" y="1878711"/>
                </a:lnTo>
                <a:lnTo>
                  <a:pt x="12236171" y="1880450"/>
                </a:lnTo>
                <a:lnTo>
                  <a:pt x="12234647" y="1880870"/>
                </a:lnTo>
                <a:lnTo>
                  <a:pt x="12233123" y="1881289"/>
                </a:lnTo>
                <a:lnTo>
                  <a:pt x="12219381" y="1885061"/>
                </a:lnTo>
                <a:lnTo>
                  <a:pt x="12219038" y="1885162"/>
                </a:lnTo>
                <a:lnTo>
                  <a:pt x="12219038" y="1920913"/>
                </a:lnTo>
                <a:lnTo>
                  <a:pt x="12217819" y="1920570"/>
                </a:lnTo>
                <a:lnTo>
                  <a:pt x="12219038" y="1920913"/>
                </a:lnTo>
                <a:lnTo>
                  <a:pt x="12219038" y="1885162"/>
                </a:lnTo>
                <a:lnTo>
                  <a:pt x="12202478" y="1889975"/>
                </a:lnTo>
                <a:lnTo>
                  <a:pt x="12193372" y="1892350"/>
                </a:lnTo>
                <a:lnTo>
                  <a:pt x="12185777" y="1894344"/>
                </a:lnTo>
                <a:lnTo>
                  <a:pt x="12175668" y="1895805"/>
                </a:lnTo>
                <a:lnTo>
                  <a:pt x="12168454" y="1896846"/>
                </a:lnTo>
                <a:lnTo>
                  <a:pt x="12172366" y="1904301"/>
                </a:lnTo>
                <a:lnTo>
                  <a:pt x="12167819" y="1912480"/>
                </a:lnTo>
                <a:lnTo>
                  <a:pt x="12175592" y="1917001"/>
                </a:lnTo>
                <a:lnTo>
                  <a:pt x="12176455" y="1918296"/>
                </a:lnTo>
                <a:lnTo>
                  <a:pt x="12177586" y="1918868"/>
                </a:lnTo>
                <a:lnTo>
                  <a:pt x="12178983" y="1918804"/>
                </a:lnTo>
                <a:lnTo>
                  <a:pt x="12181294" y="1923376"/>
                </a:lnTo>
                <a:lnTo>
                  <a:pt x="12174880" y="1929320"/>
                </a:lnTo>
                <a:lnTo>
                  <a:pt x="12181497" y="1933333"/>
                </a:lnTo>
                <a:lnTo>
                  <a:pt x="12187644" y="1942045"/>
                </a:lnTo>
                <a:lnTo>
                  <a:pt x="12195505" y="1946363"/>
                </a:lnTo>
                <a:lnTo>
                  <a:pt x="12204611" y="1947468"/>
                </a:lnTo>
                <a:lnTo>
                  <a:pt x="12214517" y="1946541"/>
                </a:lnTo>
                <a:lnTo>
                  <a:pt x="12268810" y="1933105"/>
                </a:lnTo>
                <a:lnTo>
                  <a:pt x="12321375" y="1913648"/>
                </a:lnTo>
                <a:lnTo>
                  <a:pt x="12367438" y="1893341"/>
                </a:lnTo>
                <a:lnTo>
                  <a:pt x="12412866" y="1871192"/>
                </a:lnTo>
                <a:lnTo>
                  <a:pt x="12455271" y="1846300"/>
                </a:lnTo>
                <a:lnTo>
                  <a:pt x="12497016" y="1819617"/>
                </a:lnTo>
                <a:lnTo>
                  <a:pt x="12538088" y="1791144"/>
                </a:lnTo>
                <a:lnTo>
                  <a:pt x="12576124" y="1759991"/>
                </a:lnTo>
                <a:lnTo>
                  <a:pt x="12614656" y="1727555"/>
                </a:lnTo>
                <a:lnTo>
                  <a:pt x="12651308" y="1692948"/>
                </a:lnTo>
                <a:lnTo>
                  <a:pt x="12685827" y="1656803"/>
                </a:lnTo>
                <a:lnTo>
                  <a:pt x="12718060" y="1619542"/>
                </a:lnTo>
                <a:lnTo>
                  <a:pt x="12749175" y="1581632"/>
                </a:lnTo>
                <a:lnTo>
                  <a:pt x="12776822" y="1542148"/>
                </a:lnTo>
                <a:lnTo>
                  <a:pt x="12803365" y="1502016"/>
                </a:lnTo>
                <a:lnTo>
                  <a:pt x="12827597" y="1460779"/>
                </a:lnTo>
                <a:lnTo>
                  <a:pt x="12849543" y="1418437"/>
                </a:lnTo>
                <a:lnTo>
                  <a:pt x="12869190" y="1374990"/>
                </a:lnTo>
                <a:lnTo>
                  <a:pt x="12887719" y="1330909"/>
                </a:lnTo>
                <a:lnTo>
                  <a:pt x="12903962" y="1285748"/>
                </a:lnTo>
                <a:lnTo>
                  <a:pt x="12917894" y="1239481"/>
                </a:lnTo>
                <a:lnTo>
                  <a:pt x="12930696" y="1192580"/>
                </a:lnTo>
                <a:lnTo>
                  <a:pt x="12941211" y="1144600"/>
                </a:lnTo>
                <a:lnTo>
                  <a:pt x="12950609" y="1095997"/>
                </a:lnTo>
                <a:lnTo>
                  <a:pt x="12957759" y="1042644"/>
                </a:lnTo>
                <a:lnTo>
                  <a:pt x="12963411" y="989634"/>
                </a:lnTo>
                <a:lnTo>
                  <a:pt x="12965252" y="935926"/>
                </a:lnTo>
                <a:lnTo>
                  <a:pt x="12965671" y="882345"/>
                </a:lnTo>
                <a:lnTo>
                  <a:pt x="12964732" y="828802"/>
                </a:lnTo>
                <a:lnTo>
                  <a:pt x="12961265" y="774712"/>
                </a:lnTo>
                <a:lnTo>
                  <a:pt x="12959067" y="727849"/>
                </a:lnTo>
                <a:lnTo>
                  <a:pt x="12944818" y="585978"/>
                </a:lnTo>
                <a:lnTo>
                  <a:pt x="12944208" y="584047"/>
                </a:lnTo>
                <a:lnTo>
                  <a:pt x="12942392" y="581698"/>
                </a:lnTo>
                <a:lnTo>
                  <a:pt x="12941795" y="579767"/>
                </a:lnTo>
                <a:lnTo>
                  <a:pt x="12942799" y="577164"/>
                </a:lnTo>
                <a:lnTo>
                  <a:pt x="12942748" y="573798"/>
                </a:lnTo>
                <a:lnTo>
                  <a:pt x="12944767" y="572135"/>
                </a:lnTo>
                <a:lnTo>
                  <a:pt x="12946609" y="570877"/>
                </a:lnTo>
                <a:lnTo>
                  <a:pt x="12948539" y="572922"/>
                </a:lnTo>
                <a:lnTo>
                  <a:pt x="12947803" y="574814"/>
                </a:lnTo>
                <a:lnTo>
                  <a:pt x="12959931" y="589191"/>
                </a:lnTo>
                <a:lnTo>
                  <a:pt x="12970383" y="604316"/>
                </a:lnTo>
                <a:lnTo>
                  <a:pt x="12980492" y="620382"/>
                </a:lnTo>
                <a:lnTo>
                  <a:pt x="12989154" y="636625"/>
                </a:lnTo>
                <a:lnTo>
                  <a:pt x="12994500" y="647395"/>
                </a:lnTo>
                <a:lnTo>
                  <a:pt x="13001295" y="657936"/>
                </a:lnTo>
                <a:lnTo>
                  <a:pt x="13008458" y="667550"/>
                </a:lnTo>
                <a:lnTo>
                  <a:pt x="13017259" y="676452"/>
                </a:lnTo>
                <a:lnTo>
                  <a:pt x="13031178" y="696696"/>
                </a:lnTo>
                <a:lnTo>
                  <a:pt x="13049441" y="709295"/>
                </a:lnTo>
                <a:lnTo>
                  <a:pt x="13069634" y="713435"/>
                </a:lnTo>
                <a:lnTo>
                  <a:pt x="13091719" y="70920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106" y="929069"/>
            <a:ext cx="486854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570" y="1771877"/>
            <a:ext cx="11062335" cy="433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4867" y="6080551"/>
            <a:ext cx="3638550" cy="2047239"/>
            <a:chOff x="1254867" y="6080551"/>
            <a:chExt cx="3638550" cy="2047239"/>
          </a:xfrm>
        </p:grpSpPr>
        <p:sp>
          <p:nvSpPr>
            <p:cNvPr id="3" name="object 3"/>
            <p:cNvSpPr/>
            <p:nvPr/>
          </p:nvSpPr>
          <p:spPr>
            <a:xfrm>
              <a:off x="1255882" y="6081668"/>
              <a:ext cx="3636645" cy="2045970"/>
            </a:xfrm>
            <a:custGeom>
              <a:avLst/>
              <a:gdLst/>
              <a:ahLst/>
              <a:cxnLst/>
              <a:rect l="l" t="t" r="r" b="b"/>
              <a:pathLst>
                <a:path w="3636645" h="2045970">
                  <a:moveTo>
                    <a:pt x="3636276" y="2045741"/>
                  </a:moveTo>
                  <a:lnTo>
                    <a:pt x="0" y="2045741"/>
                  </a:lnTo>
                  <a:lnTo>
                    <a:pt x="0" y="0"/>
                  </a:lnTo>
                  <a:lnTo>
                    <a:pt x="3636276" y="0"/>
                  </a:lnTo>
                  <a:lnTo>
                    <a:pt x="3636276" y="204574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04764" y="6498677"/>
              <a:ext cx="475405" cy="86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5882" y="7682280"/>
              <a:ext cx="3636645" cy="444500"/>
            </a:xfrm>
            <a:custGeom>
              <a:avLst/>
              <a:gdLst/>
              <a:ahLst/>
              <a:cxnLst/>
              <a:rect l="l" t="t" r="r" b="b"/>
              <a:pathLst>
                <a:path w="3636645" h="444500">
                  <a:moveTo>
                    <a:pt x="3636276" y="444456"/>
                  </a:moveTo>
                  <a:lnTo>
                    <a:pt x="0" y="444456"/>
                  </a:lnTo>
                  <a:lnTo>
                    <a:pt x="548971" y="0"/>
                  </a:lnTo>
                  <a:lnTo>
                    <a:pt x="3087305" y="1894"/>
                  </a:lnTo>
                  <a:lnTo>
                    <a:pt x="3636276" y="444456"/>
                  </a:lnTo>
                  <a:close/>
                </a:path>
              </a:pathLst>
            </a:custGeom>
            <a:solidFill>
              <a:srgbClr val="CAB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648" y="7754944"/>
              <a:ext cx="2032635" cy="269240"/>
            </a:xfrm>
            <a:custGeom>
              <a:avLst/>
              <a:gdLst/>
              <a:ahLst/>
              <a:cxnLst/>
              <a:rect l="l" t="t" r="r" b="b"/>
              <a:pathLst>
                <a:path w="2032635" h="269240">
                  <a:moveTo>
                    <a:pt x="2032243" y="269011"/>
                  </a:moveTo>
                  <a:lnTo>
                    <a:pt x="0" y="269011"/>
                  </a:lnTo>
                  <a:lnTo>
                    <a:pt x="210321" y="0"/>
                  </a:lnTo>
                  <a:lnTo>
                    <a:pt x="1821921" y="0"/>
                  </a:lnTo>
                  <a:lnTo>
                    <a:pt x="2032243" y="26901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749" y="7754784"/>
              <a:ext cx="1664335" cy="269240"/>
            </a:xfrm>
            <a:custGeom>
              <a:avLst/>
              <a:gdLst/>
              <a:ahLst/>
              <a:cxnLst/>
              <a:rect l="l" t="t" r="r" b="b"/>
              <a:pathLst>
                <a:path w="1664335" h="269240">
                  <a:moveTo>
                    <a:pt x="323964" y="0"/>
                  </a:moveTo>
                  <a:lnTo>
                    <a:pt x="175336" y="0"/>
                  </a:lnTo>
                  <a:lnTo>
                    <a:pt x="0" y="269176"/>
                  </a:lnTo>
                  <a:lnTo>
                    <a:pt x="164439" y="269176"/>
                  </a:lnTo>
                  <a:lnTo>
                    <a:pt x="323964" y="0"/>
                  </a:lnTo>
                  <a:close/>
                </a:path>
                <a:path w="1664335" h="269240">
                  <a:moveTo>
                    <a:pt x="1663966" y="269176"/>
                  </a:moveTo>
                  <a:lnTo>
                    <a:pt x="1488630" y="0"/>
                  </a:lnTo>
                  <a:lnTo>
                    <a:pt x="1340002" y="0"/>
                  </a:lnTo>
                  <a:lnTo>
                    <a:pt x="1499527" y="269176"/>
                  </a:lnTo>
                  <a:lnTo>
                    <a:pt x="1663966" y="26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54867" y="6080551"/>
              <a:ext cx="3638259" cy="204469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357571" y="5914825"/>
            <a:ext cx="3571874" cy="2381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3568956" y="5970183"/>
            <a:ext cx="1508669" cy="15001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/>
          <a:stretch>
            <a:fillRect/>
          </a:stretch>
        </p:blipFill>
        <p:spPr>
          <a:xfrm>
            <a:off x="15124592" y="6589169"/>
            <a:ext cx="1476374" cy="21431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02470" y="1455991"/>
            <a:ext cx="1946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/>
              <a:t>H</a:t>
            </a:r>
            <a:r>
              <a:rPr spc="-204"/>
              <a:t>T</a:t>
            </a:r>
            <a:r>
              <a:rPr spc="735"/>
              <a:t>M</a:t>
            </a:r>
            <a:r>
              <a:rPr spc="-190"/>
              <a:t>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66601" y="4332255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65">
                <a:solidFill>
                  <a:srgbClr val="FFFFFF"/>
                </a:solidFill>
                <a:latin typeface="Trebuchet MS"/>
                <a:cs typeface="Trebuchet MS"/>
              </a:rPr>
              <a:t>Structure/layout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1252" y="1455991"/>
            <a:ext cx="1312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480">
                <a:solidFill>
                  <a:srgbClr val="FFA511"/>
                </a:solidFill>
                <a:latin typeface="Trebuchet MS"/>
                <a:cs typeface="Trebuchet MS"/>
              </a:rPr>
              <a:t>C</a:t>
            </a:r>
            <a:r>
              <a:rPr sz="5600" b="1" spc="24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600" b="1" spc="245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16826" y="1455991"/>
            <a:ext cx="815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125">
                <a:solidFill>
                  <a:srgbClr val="FFA511"/>
                </a:solidFill>
                <a:latin typeface="Trebuchet MS"/>
                <a:cs typeface="Trebuchet MS"/>
              </a:rPr>
              <a:t>J</a:t>
            </a:r>
            <a:r>
              <a:rPr sz="5600" b="1" spc="245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30429" y="4332255"/>
            <a:ext cx="12141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7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89891" y="4332255"/>
            <a:ext cx="1269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5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5808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/>
              <a:t>C</a:t>
            </a:r>
            <a:r>
              <a:rPr spc="-90"/>
              <a:t>olo</a:t>
            </a:r>
            <a:r>
              <a:rPr spc="-165"/>
              <a:t>r</a:t>
            </a:r>
            <a:r>
              <a:rPr spc="-345"/>
              <a:t> </a:t>
            </a:r>
            <a:r>
              <a:rPr spc="240"/>
              <a:t>S</a:t>
            </a:r>
            <a:r>
              <a:rPr spc="-175"/>
              <a:t>y</a:t>
            </a:r>
            <a:r>
              <a:rPr spc="65"/>
              <a:t>s</a:t>
            </a:r>
            <a:r>
              <a:rPr spc="-165"/>
              <a:t>t</a:t>
            </a:r>
            <a:r>
              <a:rPr spc="-310"/>
              <a:t>e</a:t>
            </a:r>
            <a:r>
              <a:rPr spc="-55"/>
              <a:t>m</a:t>
            </a:r>
            <a:r>
              <a:rPr spc="7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234" y="4603180"/>
            <a:ext cx="2773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65">
                <a:solidFill>
                  <a:srgbClr val="32BD15"/>
                </a:solidFill>
                <a:latin typeface="Trebuchet MS"/>
                <a:cs typeface="Trebuchet MS"/>
              </a:rPr>
              <a:t>#</a:t>
            </a:r>
            <a:r>
              <a:rPr sz="3200" spc="145">
                <a:solidFill>
                  <a:srgbClr val="32BD15"/>
                </a:solidFill>
                <a:latin typeface="Trebuchet MS"/>
                <a:cs typeface="Trebuchet MS"/>
              </a:rPr>
              <a:t>00</a:t>
            </a:r>
            <a:r>
              <a:rPr sz="3200" spc="-125">
                <a:solidFill>
                  <a:srgbClr val="32BD15"/>
                </a:solidFill>
                <a:latin typeface="Trebuchet MS"/>
                <a:cs typeface="Trebuchet MS"/>
              </a:rPr>
              <a:t>ff</a:t>
            </a:r>
            <a:r>
              <a:rPr sz="3200" spc="145">
                <a:solidFill>
                  <a:srgbClr val="32BD15"/>
                </a:solidFill>
                <a:latin typeface="Trebuchet MS"/>
                <a:cs typeface="Trebuchet MS"/>
              </a:rPr>
              <a:t>00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491" y="2779394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65234" y="2471419"/>
            <a:ext cx="438912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4200" spc="5">
                <a:solidFill>
                  <a:srgbClr val="FFFFFF"/>
                </a:solidFill>
                <a:latin typeface="Trebuchet MS"/>
                <a:cs typeface="Trebuchet MS"/>
              </a:rPr>
              <a:t>Hex</a:t>
            </a:r>
            <a:r>
              <a:rPr sz="42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100">
                <a:solidFill>
                  <a:srgbClr val="FFFFFF"/>
                </a:solidFill>
                <a:latin typeface="Trebuchet MS"/>
                <a:cs typeface="Trebuchet MS"/>
              </a:rPr>
              <a:t>(Hexadecimal)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45"/>
              </a:spcBef>
            </a:pP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color:</a:t>
            </a:r>
            <a:r>
              <a:rPr sz="32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>
                <a:solidFill>
                  <a:srgbClr val="FF3131"/>
                </a:solidFill>
                <a:latin typeface="Trebuchet MS"/>
                <a:cs typeface="Trebuchet MS"/>
              </a:rPr>
              <a:t>#ff0000</a:t>
            </a:r>
            <a:r>
              <a:rPr sz="3200" spc="8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6807" y="9589772"/>
            <a:ext cx="138303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ke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5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4"/>
                </a:moveTo>
                <a:lnTo>
                  <a:pt x="201745" y="2993734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4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9610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Selectors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0571" y="2511882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7376" y="2242008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>
                <a:solidFill>
                  <a:srgbClr val="FFFFFF"/>
                </a:solidFill>
                <a:latin typeface="Trebuchet MS"/>
                <a:cs typeface="Trebuchet MS"/>
              </a:rPr>
              <a:t>Universal</a:t>
            </a:r>
            <a:r>
              <a:rPr sz="36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>
                <a:solidFill>
                  <a:srgbClr val="FFFFFF"/>
                </a:solidFill>
                <a:latin typeface="Trebuchet MS"/>
                <a:cs typeface="Trebuchet MS"/>
              </a:rPr>
              <a:t>Selector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0571" y="5109100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27376" y="4839225"/>
            <a:ext cx="345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>
                <a:solidFill>
                  <a:srgbClr val="FFFFFF"/>
                </a:solidFill>
                <a:latin typeface="Trebuchet MS"/>
                <a:cs typeface="Trebuchet MS"/>
              </a:rPr>
              <a:t>Selector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10571" y="7915152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/>
          <a:stretch>
            <a:fillRect/>
          </a:stretch>
        </p:blipFill>
        <p:spPr>
          <a:xfrm>
            <a:off x="9887177" y="2512799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18200" y="3350428"/>
            <a:ext cx="647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>
                <a:solidFill>
                  <a:srgbClr val="17D9FF"/>
                </a:solidFill>
                <a:latin typeface="Trebuchet MS"/>
                <a:cs typeface="Trebuchet MS"/>
              </a:rPr>
              <a:t>*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17D9FF"/>
                </a:solidFill>
                <a:latin typeface="Trebuchet MS"/>
                <a:cs typeface="Trebuchet MS"/>
              </a:rPr>
              <a:t>{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17D9FF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376" y="5946729"/>
            <a:ext cx="2811780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8435">
              <a:lnSpc>
                <a:spcPct val="100000"/>
              </a:lnSpc>
              <a:spcBef>
                <a:spcPts val="100"/>
              </a:spcBef>
            </a:pPr>
            <a:r>
              <a:rPr sz="3200" spc="3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150">
                <a:solidFill>
                  <a:srgbClr val="17D9FF"/>
                </a:solidFill>
                <a:latin typeface="Trebuchet MS"/>
                <a:cs typeface="Trebuchet MS"/>
              </a:rPr>
              <a:t>1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17D9FF"/>
                </a:solidFill>
                <a:latin typeface="Trebuchet MS"/>
                <a:cs typeface="Trebuchet MS"/>
              </a:rPr>
              <a:t>{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17D9FF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3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3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>
                <a:solidFill>
                  <a:srgbClr val="FFFFFF"/>
                </a:solidFill>
                <a:latin typeface="Trebuchet MS"/>
                <a:cs typeface="Trebuchet MS"/>
              </a:rPr>
              <a:t>Selector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rebuchet MS"/>
              <a:cs typeface="Trebuchet MS"/>
            </a:endParaRPr>
          </a:p>
          <a:p>
            <a:pPr marL="1192530">
              <a:lnSpc>
                <a:spcPct val="100000"/>
              </a:lnSpc>
            </a:pPr>
            <a:r>
              <a:rPr sz="3200" spc="465">
                <a:solidFill>
                  <a:srgbClr val="17D9FF"/>
                </a:solidFill>
                <a:latin typeface="Trebuchet MS"/>
                <a:cs typeface="Trebuchet MS"/>
              </a:rPr>
              <a:t>#</a:t>
            </a:r>
            <a:r>
              <a:rPr sz="3200" spc="2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3200" spc="-20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200" spc="4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10">
                <a:solidFill>
                  <a:srgbClr val="17D9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17D9FF"/>
                </a:solidFill>
                <a:latin typeface="Trebuchet MS"/>
                <a:cs typeface="Trebuchet MS"/>
              </a:rPr>
              <a:t>{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17D9FF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2200" y="2433510"/>
            <a:ext cx="10560816" cy="183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600">
              <a:lnSpc>
                <a:spcPts val="2570"/>
              </a:lnSpc>
              <a:spcBef>
                <a:spcPts val="100"/>
              </a:spcBef>
            </a:pPr>
            <a:r>
              <a:rPr sz="3600" spc="75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3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>
                <a:solidFill>
                  <a:srgbClr val="FFFFFF"/>
                </a:solidFill>
                <a:latin typeface="Trebuchet MS"/>
                <a:cs typeface="Trebuchet MS"/>
              </a:rPr>
              <a:t>Selector</a:t>
            </a:r>
            <a:endParaRPr sz="3600">
              <a:latin typeface="Trebuchet MS"/>
              <a:cs typeface="Trebuchet MS"/>
            </a:endParaRPr>
          </a:p>
          <a:p>
            <a:pPr marL="1043305" algn="ctr">
              <a:lnSpc>
                <a:spcPts val="11570"/>
              </a:lnSpc>
            </a:pPr>
            <a:r>
              <a:rPr lang="en-IN" sz="16650" b="1" spc="-1027" baseline="-25025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3200" b="1" spc="-170">
                <a:solidFill>
                  <a:srgbClr val="17D9FF"/>
                </a:solidFill>
                <a:latin typeface="Trebuchet MS"/>
                <a:cs typeface="Trebuchet MS"/>
              </a:rPr>
              <a:t>.</a:t>
            </a:r>
            <a:r>
              <a:rPr sz="3200" b="1" spc="-35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3200" b="1" spc="-105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200" b="1" spc="270">
                <a:solidFill>
                  <a:srgbClr val="17D9FF"/>
                </a:solidFill>
                <a:latin typeface="Trebuchet MS"/>
                <a:cs typeface="Trebuchet MS"/>
              </a:rPr>
              <a:t>C</a:t>
            </a:r>
            <a:r>
              <a:rPr sz="3200" b="1" spc="-55">
                <a:solidFill>
                  <a:srgbClr val="17D9FF"/>
                </a:solidFill>
                <a:latin typeface="Trebuchet MS"/>
                <a:cs typeface="Trebuchet MS"/>
              </a:rPr>
              <a:t>la</a:t>
            </a:r>
            <a:r>
              <a:rPr sz="3200" b="1" spc="35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b="1" spc="4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b="1" spc="-20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1" spc="-425">
                <a:solidFill>
                  <a:srgbClr val="17D9FF"/>
                </a:solidFill>
                <a:latin typeface="Trebuchet MS"/>
                <a:cs typeface="Trebuchet MS"/>
              </a:rPr>
              <a:t>{</a:t>
            </a:r>
            <a:r>
              <a:rPr sz="3200" b="1" spc="-20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1" spc="-425">
                <a:solidFill>
                  <a:srgbClr val="17D9FF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8110" y="705124"/>
            <a:ext cx="1171146" cy="1170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170"/>
              <a:t>r</a:t>
            </a:r>
            <a:r>
              <a:rPr spc="-90"/>
              <a:t>a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130"/>
              <a:t>c</a:t>
            </a:r>
            <a:r>
              <a:rPr spc="-305"/>
              <a:t>e</a:t>
            </a:r>
            <a:r>
              <a:rPr spc="-345"/>
              <a:t> </a:t>
            </a:r>
            <a:r>
              <a:rPr spc="240"/>
              <a:t>S</a:t>
            </a:r>
            <a:r>
              <a:rPr spc="-310"/>
              <a:t>e</a:t>
            </a:r>
            <a:r>
              <a:rPr spc="-160"/>
              <a:t>t</a:t>
            </a:r>
            <a:r>
              <a:rPr spc="-345"/>
              <a:t> </a:t>
            </a:r>
            <a:r>
              <a:rPr spc="-35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4874" y="3402584"/>
            <a:ext cx="5817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blue.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204263"/>
            <a:ext cx="751205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065" marR="5080" indent="-889000">
              <a:lnSpc>
                <a:spcPct val="115199"/>
              </a:lnSpc>
              <a:spcBef>
                <a:spcPts val="100"/>
              </a:spcBef>
              <a:tabLst>
                <a:tab pos="901065" algn="l"/>
              </a:tabLst>
            </a:pPr>
            <a:r>
              <a:rPr sz="3200" spc="26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09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409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sz="3200" spc="1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874" y="5405660"/>
            <a:ext cx="11174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>
                <a:solidFill>
                  <a:srgbClr val="FFFFFF"/>
                </a:solidFill>
                <a:latin typeface="Trebuchet MS"/>
                <a:cs typeface="Trebuchet MS"/>
              </a:rPr>
              <a:t>"heading"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>
                <a:solidFill>
                  <a:srgbClr val="FFFFFF"/>
                </a:solidFill>
                <a:latin typeface="Trebuchet MS"/>
                <a:cs typeface="Trebuchet MS"/>
              </a:rPr>
              <a:t>"heading"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red.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06" y="4843685"/>
            <a:ext cx="7301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-2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1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08099" y="7648419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/>
          <a:stretch>
            <a:fillRect/>
          </a:stretch>
        </p:blipFill>
        <p:spPr>
          <a:xfrm>
            <a:off x="2308099" y="8210394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08099" y="8772369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6000" y="6774011"/>
            <a:ext cx="917638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1945" marR="5080" indent="-1579880">
              <a:lnSpc>
                <a:spcPct val="115199"/>
              </a:lnSpc>
              <a:spcBef>
                <a:spcPts val="100"/>
              </a:spcBef>
              <a:tabLst>
                <a:tab pos="901065" algn="l"/>
              </a:tabLst>
            </a:pPr>
            <a:r>
              <a:rPr sz="3200" spc="26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7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green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stylesheet</a:t>
            </a:r>
            <a:endParaRPr sz="3200">
              <a:latin typeface="Trebuchet MS"/>
              <a:cs typeface="Trebuchet MS"/>
            </a:endParaRPr>
          </a:p>
          <a:p>
            <a:pPr marL="1591945" marR="3690620">
              <a:lnSpc>
                <a:spcPct val="115199"/>
              </a:lnSpc>
            </a:pP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blue</a:t>
            </a:r>
            <a:r>
              <a:rPr sz="32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&lt;style&gt;</a:t>
            </a:r>
            <a:r>
              <a:rPr sz="32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tag </a:t>
            </a:r>
            <a:r>
              <a:rPr sz="3200" spc="-9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>
                <a:solidFill>
                  <a:srgbClr val="FFFFFF"/>
                </a:solidFill>
                <a:latin typeface="Trebuchet MS"/>
                <a:cs typeface="Trebuchet MS"/>
              </a:rPr>
              <a:t>pink</a:t>
            </a:r>
            <a:r>
              <a:rPr sz="32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inline</a:t>
            </a:r>
            <a:r>
              <a:rPr sz="32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/>
              <a:t>T</a:t>
            </a:r>
            <a:r>
              <a:rPr spc="-310"/>
              <a:t>e</a:t>
            </a:r>
            <a:r>
              <a:rPr spc="-285"/>
              <a:t>x</a:t>
            </a:r>
            <a:r>
              <a:rPr spc="-160"/>
              <a:t>t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91728" y="8340340"/>
            <a:ext cx="4547235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5080" algn="ctr">
              <a:lnSpc>
                <a:spcPct val="115300"/>
              </a:lnSpc>
              <a:spcBef>
                <a:spcPts val="100"/>
              </a:spcBef>
            </a:pP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65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4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14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3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4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ea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4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-85">
                <a:solidFill>
                  <a:srgbClr val="FFFFFF"/>
                </a:solidFill>
                <a:latin typeface="Microsoft Sans Serif"/>
                <a:cs typeface="Microsoft Sans Serif"/>
              </a:rPr>
              <a:t>cc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ng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9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;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55">
                <a:solidFill>
                  <a:srgbClr val="FFFFFF"/>
                </a:solidFill>
                <a:latin typeface="Microsoft Sans Serif"/>
                <a:cs typeface="Microsoft Sans Serif"/>
              </a:rPr>
              <a:t>.  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n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4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ea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3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350">
              <a:latin typeface="Microsoft Sans Serif"/>
              <a:cs typeface="Microsoft Sans Serif"/>
            </a:endParaRPr>
          </a:p>
          <a:p>
            <a:pPr marL="106680" algn="ctr">
              <a:lnSpc>
                <a:spcPct val="100000"/>
              </a:lnSpc>
              <a:spcBef>
                <a:spcPts val="245"/>
              </a:spcBef>
            </a:pP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3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 marL="1585595" marR="45085" indent="-1573530">
              <a:lnSpc>
                <a:spcPct val="115300"/>
              </a:lnSpc>
            </a:pPr>
            <a:r>
              <a:rPr sz="1350" spc="-254">
                <a:solidFill>
                  <a:srgbClr val="FFFFFF"/>
                </a:solidFill>
                <a:latin typeface="Microsoft Sans Serif"/>
                <a:cs typeface="Microsoft Sans Serif"/>
              </a:rPr>
              <a:t>Ťn</a:t>
            </a:r>
            <a:r>
              <a:rPr sz="1350" spc="-22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css3,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5">
                <a:solidFill>
                  <a:srgbClr val="FFFFFF"/>
                </a:solidFill>
                <a:latin typeface="Microsoft Sans Serif"/>
                <a:cs typeface="Microsoft Sans Serif"/>
              </a:rPr>
              <a:t>latest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5">
                <a:solidFill>
                  <a:srgbClr val="FFFFFF"/>
                </a:solidFill>
                <a:latin typeface="Microsoft Sans Serif"/>
                <a:cs typeface="Microsoft Sans Serif"/>
              </a:rPr>
              <a:t>css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-&gt;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20">
                <a:solidFill>
                  <a:srgbClr val="FFFFFF"/>
                </a:solidFill>
                <a:latin typeface="Microsoft Sans Serif"/>
                <a:cs typeface="Microsoft Sans Serif"/>
              </a:rPr>
              <a:t>start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55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80">
                <a:solidFill>
                  <a:srgbClr val="FFFFFF"/>
                </a:solidFill>
                <a:latin typeface="Microsoft Sans Serif"/>
                <a:cs typeface="Microsoft Sans Serif"/>
              </a:rPr>
              <a:t>Ťntroduced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2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language </a:t>
            </a:r>
            <a:r>
              <a:rPr sz="1350" spc="-3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350" spc="-80">
                <a:solidFill>
                  <a:srgbClr val="FFFFFF"/>
                </a:solidFill>
                <a:latin typeface="Microsoft Sans Serif"/>
                <a:cs typeface="Microsoft Sans Serif"/>
              </a:rPr>
              <a:t>pp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4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1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49570" y="1771877"/>
            <a:ext cx="11062335" cy="257506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pc="-75"/>
              <a:t>text-align</a:t>
            </a:r>
          </a:p>
          <a:p>
            <a:pPr marL="358140">
              <a:lnSpc>
                <a:spcPts val="11775"/>
              </a:lnSpc>
              <a:spcBef>
                <a:spcPts val="3875"/>
              </a:spcBef>
              <a:tabLst>
                <a:tab pos="5982970" algn="l"/>
              </a:tabLst>
            </a:pPr>
            <a:r>
              <a:rPr sz="3200" spc="-65">
                <a:solidFill>
                  <a:srgbClr val="17D9FF"/>
                </a:solidFill>
              </a:rPr>
              <a:t>text-align</a:t>
            </a:r>
            <a:r>
              <a:rPr sz="3200" spc="-155">
                <a:solidFill>
                  <a:srgbClr val="17D9FF"/>
                </a:solidFill>
              </a:rPr>
              <a:t> </a:t>
            </a:r>
            <a:r>
              <a:rPr sz="3200" spc="-125"/>
              <a:t>:</a:t>
            </a:r>
            <a:r>
              <a:rPr sz="3200" spc="-145"/>
              <a:t> </a:t>
            </a:r>
            <a:r>
              <a:rPr sz="3200" spc="-125"/>
              <a:t>left</a:t>
            </a:r>
            <a:r>
              <a:rPr sz="3200" spc="-145"/>
              <a:t> </a:t>
            </a:r>
            <a:r>
              <a:rPr sz="3200" spc="-225"/>
              <a:t>/</a:t>
            </a:r>
            <a:r>
              <a:rPr sz="3200" spc="-145"/>
              <a:t> </a:t>
            </a:r>
            <a:r>
              <a:rPr sz="3200" spc="-50"/>
              <a:t>right</a:t>
            </a:r>
            <a:r>
              <a:rPr sz="3200" spc="-145"/>
              <a:t> </a:t>
            </a:r>
            <a:r>
              <a:rPr sz="3200" spc="-225"/>
              <a:t>/</a:t>
            </a:r>
            <a:r>
              <a:rPr sz="3200" spc="-145"/>
              <a:t> </a:t>
            </a:r>
            <a:r>
              <a:rPr sz="3200" spc="-65"/>
              <a:t>center	</a:t>
            </a:r>
            <a:endParaRPr sz="16650" baseline="4254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/>
              <a:t>T</a:t>
            </a:r>
            <a:r>
              <a:rPr spc="-310"/>
              <a:t>e</a:t>
            </a:r>
            <a:r>
              <a:rPr spc="-285"/>
              <a:t>x</a:t>
            </a:r>
            <a:r>
              <a:rPr spc="-160"/>
              <a:t>t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216" y="9012445"/>
            <a:ext cx="3442335" cy="796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b="1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b="1" spc="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b="1" spc="-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b="1" spc="-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1350" b="1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b="1" spc="-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b="1" spc="-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w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b="1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50" b="1" spc="-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350" b="1" spc="-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b="1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b="1" spc="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50" b="1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b="1" spc="-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350" b="1" spc="-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b="1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b="1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b="1" spc="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b="1" spc="-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b="1" spc="-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b="1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b="1" spc="-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b="1" spc="-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350" b="1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-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50" b="1" spc="-3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50" b="1" spc="-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b="1" spc="-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b="1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b="1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b="1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b="1" spc="-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b="1" spc="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50" b="1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49570" y="1771877"/>
            <a:ext cx="11062335" cy="2573333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pc="-65" dirty="0"/>
              <a:t>text-decoration</a:t>
            </a:r>
          </a:p>
          <a:p>
            <a:pPr marL="358140">
              <a:lnSpc>
                <a:spcPts val="11775"/>
              </a:lnSpc>
              <a:spcBef>
                <a:spcPts val="3875"/>
              </a:spcBef>
            </a:pPr>
            <a:r>
              <a:rPr sz="3200" spc="-165" dirty="0">
                <a:solidFill>
                  <a:srgbClr val="17D9FF"/>
                </a:solidFill>
              </a:rPr>
              <a:t>t</a:t>
            </a:r>
            <a:r>
              <a:rPr sz="3200" spc="-110" dirty="0">
                <a:solidFill>
                  <a:srgbClr val="17D9FF"/>
                </a:solidFill>
              </a:rPr>
              <a:t>e</a:t>
            </a:r>
            <a:r>
              <a:rPr sz="3200" spc="-90" dirty="0">
                <a:solidFill>
                  <a:srgbClr val="17D9FF"/>
                </a:solidFill>
              </a:rPr>
              <a:t>x</a:t>
            </a:r>
            <a:r>
              <a:rPr sz="3200" spc="-165" dirty="0">
                <a:solidFill>
                  <a:srgbClr val="17D9FF"/>
                </a:solidFill>
              </a:rPr>
              <a:t>t</a:t>
            </a:r>
            <a:r>
              <a:rPr sz="3200" spc="145" dirty="0">
                <a:solidFill>
                  <a:srgbClr val="17D9FF"/>
                </a:solidFill>
              </a:rPr>
              <a:t>-</a:t>
            </a:r>
            <a:r>
              <a:rPr sz="3200" spc="5" dirty="0">
                <a:solidFill>
                  <a:srgbClr val="17D9FF"/>
                </a:solidFill>
              </a:rPr>
              <a:t>d</a:t>
            </a:r>
            <a:r>
              <a:rPr sz="3200" spc="-110" dirty="0">
                <a:solidFill>
                  <a:srgbClr val="17D9FF"/>
                </a:solidFill>
              </a:rPr>
              <a:t>e</a:t>
            </a:r>
            <a:r>
              <a:rPr sz="3200" spc="-50" dirty="0">
                <a:solidFill>
                  <a:srgbClr val="17D9FF"/>
                </a:solidFill>
              </a:rPr>
              <a:t>c</a:t>
            </a:r>
            <a:r>
              <a:rPr sz="3200" spc="30" dirty="0">
                <a:solidFill>
                  <a:srgbClr val="17D9FF"/>
                </a:solidFill>
              </a:rPr>
              <a:t>o</a:t>
            </a:r>
            <a:r>
              <a:rPr sz="3200" spc="5" dirty="0">
                <a:solidFill>
                  <a:srgbClr val="17D9FF"/>
                </a:solidFill>
              </a:rPr>
              <a:t>r</a:t>
            </a:r>
            <a:r>
              <a:rPr sz="3200" spc="-60" dirty="0">
                <a:solidFill>
                  <a:srgbClr val="17D9FF"/>
                </a:solidFill>
              </a:rPr>
              <a:t>a</a:t>
            </a:r>
            <a:r>
              <a:rPr sz="3200" spc="-165" dirty="0">
                <a:solidFill>
                  <a:srgbClr val="17D9FF"/>
                </a:solidFill>
              </a:rPr>
              <a:t>t</a:t>
            </a:r>
            <a:r>
              <a:rPr sz="3200" spc="-125" dirty="0">
                <a:solidFill>
                  <a:srgbClr val="17D9FF"/>
                </a:solidFill>
              </a:rPr>
              <a:t>i</a:t>
            </a:r>
            <a:r>
              <a:rPr sz="3200" spc="30" dirty="0">
                <a:solidFill>
                  <a:srgbClr val="17D9FF"/>
                </a:solidFill>
              </a:rPr>
              <a:t>on</a:t>
            </a:r>
            <a:r>
              <a:rPr sz="3200" spc="-160" dirty="0">
                <a:solidFill>
                  <a:srgbClr val="17D9FF"/>
                </a:solidFill>
              </a:rPr>
              <a:t> </a:t>
            </a:r>
            <a:r>
              <a:rPr sz="3200" spc="-125" dirty="0"/>
              <a:t>:</a:t>
            </a:r>
            <a:r>
              <a:rPr sz="3200" spc="-155" dirty="0"/>
              <a:t> </a:t>
            </a:r>
            <a:r>
              <a:rPr sz="3200" spc="25" dirty="0"/>
              <a:t>un</a:t>
            </a:r>
            <a:r>
              <a:rPr sz="3200" spc="5" dirty="0"/>
              <a:t>d</a:t>
            </a:r>
            <a:r>
              <a:rPr sz="3200" spc="-110" dirty="0"/>
              <a:t>e</a:t>
            </a:r>
            <a:r>
              <a:rPr sz="3200" spc="5" dirty="0"/>
              <a:t>r</a:t>
            </a:r>
            <a:r>
              <a:rPr sz="3200" spc="-100" dirty="0"/>
              <a:t>l</a:t>
            </a:r>
            <a:r>
              <a:rPr sz="3200" spc="-125" dirty="0"/>
              <a:t>i</a:t>
            </a:r>
            <a:r>
              <a:rPr sz="3200" spc="25" dirty="0"/>
              <a:t>n</a:t>
            </a:r>
            <a:r>
              <a:rPr sz="3200" spc="-105" dirty="0"/>
              <a:t>e</a:t>
            </a:r>
            <a:r>
              <a:rPr sz="3200" spc="-155" dirty="0"/>
              <a:t> </a:t>
            </a:r>
            <a:r>
              <a:rPr sz="3200" spc="-225" dirty="0"/>
              <a:t>/</a:t>
            </a:r>
            <a:r>
              <a:rPr lang="en-IN" sz="3200" spc="-225" dirty="0"/>
              <a:t> overline / line – through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/>
              <a:t>T</a:t>
            </a:r>
            <a:r>
              <a:rPr spc="-310"/>
              <a:t>e</a:t>
            </a:r>
            <a:r>
              <a:rPr spc="-285"/>
              <a:t>x</a:t>
            </a:r>
            <a:r>
              <a:rPr spc="-160"/>
              <a:t>t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36381" y="9207953"/>
            <a:ext cx="3658870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00"/>
              </a:lnSpc>
              <a:spcBef>
                <a:spcPts val="100"/>
              </a:spcBef>
            </a:pPr>
            <a:r>
              <a:rPr sz="1350" spc="7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7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9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114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h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114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5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9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4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4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350" spc="9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65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50">
                <a:solidFill>
                  <a:srgbClr val="FFFFFF"/>
                </a:solidFill>
                <a:latin typeface="Microsoft Sans Serif"/>
                <a:cs typeface="Microsoft Sans Serif"/>
              </a:rPr>
              <a:t>s  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8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35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n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-14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9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480">
                <a:solidFill>
                  <a:srgbClr val="FFFFFF"/>
                </a:solidFill>
                <a:latin typeface="Microsoft Sans Serif"/>
                <a:cs typeface="Microsoft Sans Serif"/>
              </a:rPr>
              <a:t>Ť</a:t>
            </a:r>
            <a:r>
              <a:rPr sz="1350" spc="-3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14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75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nu</a:t>
            </a:r>
            <a:r>
              <a:rPr sz="1350" spc="-14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350" spc="-6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13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50" spc="4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350" spc="-1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50" spc="-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7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35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50" spc="-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13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4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350" spc="-1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1350" spc="-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50" spc="-9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55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r>
              <a:rPr sz="1350" spc="-1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1350" spc="-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4131" y="7293265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4"/>
                </a:moveTo>
                <a:lnTo>
                  <a:pt x="201745" y="2993734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4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3055" y="2095500"/>
            <a:ext cx="8300720" cy="2830903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4200" spc="-65" dirty="0">
                <a:solidFill>
                  <a:srgbClr val="FFFFFF"/>
                </a:solidFill>
                <a:latin typeface="Trebuchet MS"/>
                <a:cs typeface="Trebuchet MS"/>
              </a:rPr>
              <a:t>font-weight</a:t>
            </a:r>
            <a:endParaRPr sz="4200" dirty="0">
              <a:latin typeface="Trebuchet MS"/>
              <a:cs typeface="Trebuchet MS"/>
            </a:endParaRPr>
          </a:p>
          <a:p>
            <a:pPr marL="358140">
              <a:lnSpc>
                <a:spcPct val="100000"/>
              </a:lnSpc>
              <a:spcBef>
                <a:spcPts val="3875"/>
              </a:spcBef>
            </a:pP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30" dirty="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145" dirty="0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-135" dirty="0">
                <a:solidFill>
                  <a:srgbClr val="17D9FF"/>
                </a:solidFill>
                <a:latin typeface="Trebuchet MS"/>
                <a:cs typeface="Trebuchet MS"/>
              </a:rPr>
              <a:t>w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t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en-IN" sz="3200" spc="-225" dirty="0">
                <a:solidFill>
                  <a:srgbClr val="FFFFFF"/>
                </a:solidFill>
                <a:latin typeface="Trebuchet MS"/>
                <a:cs typeface="Trebuchet MS"/>
              </a:rPr>
              <a:t> bolder / lighter</a:t>
            </a:r>
          </a:p>
          <a:p>
            <a:pPr marL="358140">
              <a:spcBef>
                <a:spcPts val="3875"/>
              </a:spcBef>
            </a:pPr>
            <a:r>
              <a:rPr lang="en-IN" sz="3200" spc="-125" dirty="0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lang="en-IN" sz="3200" spc="30" dirty="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lang="en-IN" sz="3200" spc="25" dirty="0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lang="en-IN"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lang="en-IN" sz="3200" spc="145" dirty="0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lang="en-IN" sz="3200" spc="-135" dirty="0">
                <a:solidFill>
                  <a:srgbClr val="17D9FF"/>
                </a:solidFill>
                <a:latin typeface="Trebuchet MS"/>
                <a:cs typeface="Trebuchet MS"/>
              </a:rPr>
              <a:t>w</a:t>
            </a:r>
            <a:r>
              <a:rPr lang="en-IN"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lang="en-IN"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lang="en-IN" sz="3200" spc="5" dirty="0">
                <a:solidFill>
                  <a:srgbClr val="17D9FF"/>
                </a:solidFill>
                <a:latin typeface="Trebuchet MS"/>
                <a:cs typeface="Trebuchet MS"/>
              </a:rPr>
              <a:t>g</a:t>
            </a:r>
            <a:r>
              <a:rPr lang="en-IN" sz="3200" spc="35" dirty="0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lang="en-IN" sz="3200" spc="-160" dirty="0">
                <a:solidFill>
                  <a:srgbClr val="17D9FF"/>
                </a:solidFill>
                <a:latin typeface="Trebuchet MS"/>
                <a:cs typeface="Trebuchet MS"/>
              </a:rPr>
              <a:t>t </a:t>
            </a:r>
            <a:r>
              <a:rPr lang="en-IN"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lang="en-IN"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3200" spc="145" dirty="0">
                <a:solidFill>
                  <a:srgbClr val="FFFFFF"/>
                </a:solidFill>
                <a:latin typeface="Trebuchet MS"/>
                <a:cs typeface="Trebuchet MS"/>
              </a:rPr>
              <a:t>100-90</a:t>
            </a:r>
            <a:r>
              <a:rPr lang="en-IN" sz="3200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lang="en-IN"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611" y="4092457"/>
            <a:ext cx="3131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3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2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10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5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106" y="696239"/>
            <a:ext cx="4868545" cy="192658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pc="-204"/>
              <a:t>T</a:t>
            </a:r>
            <a:r>
              <a:rPr spc="-310"/>
              <a:t>e</a:t>
            </a:r>
            <a:r>
              <a:rPr spc="-285"/>
              <a:t>x</a:t>
            </a:r>
            <a:r>
              <a:rPr spc="-160"/>
              <a:t>t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  <a:p>
            <a:pPr marL="134620">
              <a:lnSpc>
                <a:spcPct val="100000"/>
              </a:lnSpc>
              <a:spcBef>
                <a:spcPts val="1375"/>
              </a:spcBef>
            </a:pPr>
            <a:r>
              <a:rPr sz="4200" b="0" spc="-50">
                <a:solidFill>
                  <a:srgbClr val="FFFFFF"/>
                </a:solidFill>
                <a:latin typeface="Trebuchet MS"/>
                <a:cs typeface="Trebuchet MS"/>
              </a:rPr>
              <a:t>font-family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36764" y="9533429"/>
            <a:ext cx="2957830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1500" b="1" spc="-95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500" b="1" spc="-3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500" b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70">
                <a:solidFill>
                  <a:srgbClr val="FFFFFF"/>
                </a:solidFill>
                <a:latin typeface="Trebuchet MS"/>
                <a:cs typeface="Trebuchet MS"/>
              </a:rPr>
              <a:t>write</a:t>
            </a:r>
            <a:r>
              <a:rPr sz="1500" b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4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1500" b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40">
                <a:solidFill>
                  <a:srgbClr val="FFFFFF"/>
                </a:solidFill>
                <a:latin typeface="Trebuchet MS"/>
                <a:cs typeface="Trebuchet MS"/>
              </a:rPr>
              <a:t>familiies</a:t>
            </a:r>
            <a:r>
              <a:rPr sz="1500" b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500" b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2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500" b="1" spc="-15">
                <a:solidFill>
                  <a:srgbClr val="FFFFFF"/>
                </a:solidFill>
                <a:latin typeface="Trebuchet MS"/>
                <a:cs typeface="Trebuchet MS"/>
              </a:rPr>
              <a:t>fall-back</a:t>
            </a:r>
            <a:r>
              <a:rPr sz="150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35">
                <a:solidFill>
                  <a:srgbClr val="FFFFFF"/>
                </a:solidFill>
                <a:latin typeface="Trebuchet MS"/>
                <a:cs typeface="Trebuchet MS"/>
              </a:rPr>
              <a:t>mechanism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3839" y="4092457"/>
            <a:ext cx="10767060" cy="151772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endParaRPr lang="en-IN" sz="3200" spc="-125" dirty="0">
              <a:solidFill>
                <a:srgbClr val="17D9FF"/>
              </a:solidFill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15"/>
              </a:spcBef>
            </a:pPr>
            <a:endParaRPr lang="en-IN" sz="3200" spc="-125" dirty="0">
              <a:solidFill>
                <a:srgbClr val="17D9FF"/>
              </a:solidFill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30" dirty="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145" dirty="0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20" dirty="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 err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 err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0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65" dirty="0" err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5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IN" sz="16650" b="1" spc="-667" baseline="-12262" dirty="0">
              <a:solidFill>
                <a:srgbClr val="FFA511"/>
              </a:solidFill>
              <a:latin typeface="Verdana"/>
              <a:cs typeface="Trebuchet M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230" y="3184322"/>
            <a:ext cx="20091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>
                <a:solidFill>
                  <a:srgbClr val="17D9FF"/>
                </a:solidFill>
                <a:latin typeface="Trebuchet MS"/>
                <a:cs typeface="Trebuchet MS"/>
              </a:rPr>
              <a:t>pixels</a:t>
            </a:r>
            <a:r>
              <a:rPr sz="3600" spc="-17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-185">
                <a:solidFill>
                  <a:srgbClr val="17D9FF"/>
                </a:solidFill>
                <a:latin typeface="Trebuchet MS"/>
                <a:cs typeface="Trebuchet MS"/>
              </a:rPr>
              <a:t>(px)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29071"/>
            <a:ext cx="3897629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30"/>
              <a:t>U</a:t>
            </a:r>
            <a:r>
              <a:rPr spc="-140"/>
              <a:t>n</a:t>
            </a:r>
            <a:r>
              <a:rPr spc="-225"/>
              <a:t>i</a:t>
            </a:r>
            <a:r>
              <a:rPr spc="-165"/>
              <a:t>t</a:t>
            </a:r>
            <a:r>
              <a:rPr spc="70"/>
              <a:t>s</a:t>
            </a:r>
            <a:r>
              <a:rPr spc="-345"/>
              <a:t> </a:t>
            </a:r>
            <a:r>
              <a:rPr spc="-225"/>
              <a:t>i</a:t>
            </a:r>
            <a:r>
              <a:rPr spc="-135"/>
              <a:t>n</a:t>
            </a:r>
            <a:r>
              <a:rPr spc="-345"/>
              <a:t> </a:t>
            </a:r>
            <a:r>
              <a:rPr spc="480"/>
              <a:t>C</a:t>
            </a:r>
            <a:r>
              <a:rPr spc="240"/>
              <a:t>S</a:t>
            </a:r>
            <a:r>
              <a:rPr spc="245"/>
              <a:t>S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4200" i="1" spc="-75">
                <a:solidFill>
                  <a:srgbClr val="FFFFFF"/>
                </a:solidFill>
                <a:latin typeface="Trebuchet MS"/>
                <a:cs typeface="Trebuchet MS"/>
              </a:rPr>
              <a:t>Absolute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003" y="4487137"/>
            <a:ext cx="2301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>
                <a:solidFill>
                  <a:srgbClr val="FFFFFF"/>
                </a:solidFill>
                <a:latin typeface="Trebuchet MS"/>
                <a:cs typeface="Trebuchet MS"/>
              </a:rPr>
              <a:t>96px</a:t>
            </a:r>
            <a:r>
              <a:rPr sz="3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75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>
                <a:solidFill>
                  <a:srgbClr val="FFFFFF"/>
                </a:solidFill>
                <a:latin typeface="Trebuchet MS"/>
                <a:cs typeface="Trebuchet MS"/>
              </a:rPr>
              <a:t>inch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7003" y="5687287"/>
            <a:ext cx="2454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>
                <a:solidFill>
                  <a:srgbClr val="FFFFFF"/>
                </a:solidFill>
                <a:latin typeface="Trebuchet MS"/>
                <a:cs typeface="Trebuchet MS"/>
              </a:rPr>
              <a:t>font-size:</a:t>
            </a:r>
            <a:r>
              <a:rPr sz="3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>
                <a:solidFill>
                  <a:srgbClr val="FFFFFF"/>
                </a:solidFill>
                <a:latin typeface="Trebuchet MS"/>
                <a:cs typeface="Trebuchet MS"/>
              </a:rPr>
              <a:t>2px;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7824" y="9626894"/>
            <a:ext cx="2627630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marR="5080" indent="-348615">
              <a:lnSpc>
                <a:spcPct val="115300"/>
              </a:lnSpc>
              <a:spcBef>
                <a:spcPts val="100"/>
              </a:spcBef>
            </a:pP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mm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2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611" y="4092458"/>
            <a:ext cx="294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3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g</a:t>
            </a:r>
            <a:r>
              <a:rPr sz="3200" spc="3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t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106" y="696246"/>
            <a:ext cx="4868545" cy="192658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pc="-204"/>
              <a:t>T</a:t>
            </a:r>
            <a:r>
              <a:rPr spc="-310"/>
              <a:t>e</a:t>
            </a:r>
            <a:r>
              <a:rPr spc="-285"/>
              <a:t>x</a:t>
            </a:r>
            <a:r>
              <a:rPr spc="-160"/>
              <a:t>t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  <a:p>
            <a:pPr marL="134620">
              <a:lnSpc>
                <a:spcPct val="100000"/>
              </a:lnSpc>
              <a:spcBef>
                <a:spcPts val="1375"/>
              </a:spcBef>
            </a:pPr>
            <a:r>
              <a:rPr sz="4200" b="0" spc="-50">
                <a:solidFill>
                  <a:srgbClr val="FFFFFF"/>
                </a:solidFill>
                <a:latin typeface="Trebuchet MS"/>
                <a:cs typeface="Trebuchet MS"/>
              </a:rPr>
              <a:t>line-height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5611" y="5405661"/>
            <a:ext cx="2519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3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g</a:t>
            </a:r>
            <a:r>
              <a:rPr sz="3200" spc="3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t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611" y="6715033"/>
            <a:ext cx="3550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3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g</a:t>
            </a:r>
            <a:r>
              <a:rPr sz="3200" spc="3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t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895720"/>
            <a:ext cx="5078730" cy="1015365"/>
            <a:chOff x="1028700" y="2895720"/>
            <a:chExt cx="5078730" cy="1015365"/>
          </a:xfrm>
        </p:grpSpPr>
        <p:sp>
          <p:nvSpPr>
            <p:cNvPr id="3" name="object 3"/>
            <p:cNvSpPr/>
            <p:nvPr/>
          </p:nvSpPr>
          <p:spPr>
            <a:xfrm>
              <a:off x="1028700" y="2895720"/>
              <a:ext cx="5078730" cy="1015365"/>
            </a:xfrm>
            <a:custGeom>
              <a:avLst/>
              <a:gdLst/>
              <a:ahLst/>
              <a:cxnLst/>
              <a:rect l="l" t="t" r="r" b="b"/>
              <a:pathLst>
                <a:path w="5078730" h="1015364">
                  <a:moveTo>
                    <a:pt x="4886969" y="1014972"/>
                  </a:moveTo>
                  <a:lnTo>
                    <a:pt x="191278" y="1014972"/>
                  </a:lnTo>
                  <a:lnTo>
                    <a:pt x="147500" y="1009908"/>
                  </a:lnTo>
                  <a:lnTo>
                    <a:pt x="107267" y="995489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5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500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4886963" y="0"/>
                  </a:lnTo>
                  <a:lnTo>
                    <a:pt x="4930746" y="5064"/>
                  </a:lnTo>
                  <a:lnTo>
                    <a:pt x="4970979" y="19484"/>
                  </a:lnTo>
                  <a:lnTo>
                    <a:pt x="5006499" y="42098"/>
                  </a:lnTo>
                  <a:lnTo>
                    <a:pt x="5036147" y="71746"/>
                  </a:lnTo>
                  <a:lnTo>
                    <a:pt x="5058762" y="107267"/>
                  </a:lnTo>
                  <a:lnTo>
                    <a:pt x="5073182" y="147500"/>
                  </a:lnTo>
                  <a:lnTo>
                    <a:pt x="5078246" y="191283"/>
                  </a:lnTo>
                  <a:lnTo>
                    <a:pt x="5078246" y="823690"/>
                  </a:lnTo>
                  <a:lnTo>
                    <a:pt x="5073182" y="867473"/>
                  </a:lnTo>
                  <a:lnTo>
                    <a:pt x="5058762" y="907705"/>
                  </a:lnTo>
                  <a:lnTo>
                    <a:pt x="5036147" y="943226"/>
                  </a:lnTo>
                  <a:lnTo>
                    <a:pt x="5006499" y="972874"/>
                  </a:lnTo>
                  <a:lnTo>
                    <a:pt x="4970979" y="995489"/>
                  </a:lnTo>
                  <a:lnTo>
                    <a:pt x="4930746" y="1009908"/>
                  </a:lnTo>
                  <a:lnTo>
                    <a:pt x="4886969" y="1014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895720"/>
              <a:ext cx="1021080" cy="1015365"/>
            </a:xfrm>
            <a:custGeom>
              <a:avLst/>
              <a:gdLst/>
              <a:ahLst/>
              <a:cxnLst/>
              <a:rect l="l" t="t" r="r" b="b"/>
              <a:pathLst>
                <a:path w="1021080" h="1015364">
                  <a:moveTo>
                    <a:pt x="829278" y="1014972"/>
                  </a:moveTo>
                  <a:lnTo>
                    <a:pt x="191278" y="1014972"/>
                  </a:lnTo>
                  <a:lnTo>
                    <a:pt x="147500" y="1009908"/>
                  </a:lnTo>
                  <a:lnTo>
                    <a:pt x="107267" y="995489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5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500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829272" y="0"/>
                  </a:lnTo>
                  <a:lnTo>
                    <a:pt x="873055" y="5064"/>
                  </a:lnTo>
                  <a:lnTo>
                    <a:pt x="913288" y="19484"/>
                  </a:lnTo>
                  <a:lnTo>
                    <a:pt x="948809" y="42098"/>
                  </a:lnTo>
                  <a:lnTo>
                    <a:pt x="978456" y="71746"/>
                  </a:lnTo>
                  <a:lnTo>
                    <a:pt x="1001071" y="107267"/>
                  </a:lnTo>
                  <a:lnTo>
                    <a:pt x="1015491" y="147500"/>
                  </a:lnTo>
                  <a:lnTo>
                    <a:pt x="1020555" y="191283"/>
                  </a:lnTo>
                  <a:lnTo>
                    <a:pt x="1020555" y="823690"/>
                  </a:lnTo>
                  <a:lnTo>
                    <a:pt x="1015491" y="867473"/>
                  </a:lnTo>
                  <a:lnTo>
                    <a:pt x="1001071" y="907705"/>
                  </a:lnTo>
                  <a:lnTo>
                    <a:pt x="978456" y="943226"/>
                  </a:lnTo>
                  <a:lnTo>
                    <a:pt x="948809" y="972874"/>
                  </a:lnTo>
                  <a:lnTo>
                    <a:pt x="913288" y="995489"/>
                  </a:lnTo>
                  <a:lnTo>
                    <a:pt x="873055" y="1009908"/>
                  </a:lnTo>
                  <a:lnTo>
                    <a:pt x="829278" y="1014972"/>
                  </a:lnTo>
                  <a:close/>
                </a:path>
              </a:pathLst>
            </a:custGeom>
            <a:solidFill>
              <a:srgbClr val="32B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48007" y="885858"/>
            <a:ext cx="40246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3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000" b="1" spc="-5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0" b="1" spc="-40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0000" b="1" spc="-5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0" b="1" spc="-1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000" b="1" spc="-6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0" b="1" spc="-60">
                <a:solidFill>
                  <a:srgbClr val="FFA511"/>
                </a:solidFill>
                <a:latin typeface="Trebuchet MS"/>
                <a:cs typeface="Trebuchet MS"/>
              </a:rPr>
              <a:t>1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4512" y="9590557"/>
            <a:ext cx="150304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">
                <a:solidFill>
                  <a:srgbClr val="FFFFFF"/>
                </a:solidFill>
                <a:latin typeface="Trebuchet MS"/>
                <a:cs typeface="Trebuchet MS"/>
              </a:rPr>
              <a:t>Basics</a:t>
            </a:r>
            <a:r>
              <a:rPr sz="1950" b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b="1" spc="-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50" b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b="1" spc="114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/>
              <a:t>T</a:t>
            </a:r>
            <a:r>
              <a:rPr spc="-310"/>
              <a:t>e</a:t>
            </a:r>
            <a:r>
              <a:rPr spc="-285"/>
              <a:t>x</a:t>
            </a:r>
            <a:r>
              <a:rPr spc="-160"/>
              <a:t>t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pc="-45" dirty="0"/>
              <a:t>text-transform</a:t>
            </a:r>
          </a:p>
          <a:p>
            <a:pPr marL="358140">
              <a:lnSpc>
                <a:spcPts val="11775"/>
              </a:lnSpc>
              <a:spcBef>
                <a:spcPts val="3875"/>
              </a:spcBef>
            </a:pPr>
            <a:r>
              <a:rPr sz="3200" spc="-165" dirty="0">
                <a:solidFill>
                  <a:srgbClr val="17D9FF"/>
                </a:solidFill>
              </a:rPr>
              <a:t>t</a:t>
            </a:r>
            <a:r>
              <a:rPr sz="3200" spc="-110" dirty="0">
                <a:solidFill>
                  <a:srgbClr val="17D9FF"/>
                </a:solidFill>
              </a:rPr>
              <a:t>e</a:t>
            </a:r>
            <a:r>
              <a:rPr sz="3200" spc="-90" dirty="0">
                <a:solidFill>
                  <a:srgbClr val="17D9FF"/>
                </a:solidFill>
              </a:rPr>
              <a:t>x</a:t>
            </a:r>
            <a:r>
              <a:rPr sz="3200" spc="-165" dirty="0">
                <a:solidFill>
                  <a:srgbClr val="17D9FF"/>
                </a:solidFill>
              </a:rPr>
              <a:t>t</a:t>
            </a:r>
            <a:r>
              <a:rPr sz="3200" spc="145" dirty="0">
                <a:solidFill>
                  <a:srgbClr val="17D9FF"/>
                </a:solidFill>
              </a:rPr>
              <a:t>-</a:t>
            </a:r>
            <a:r>
              <a:rPr sz="3200" spc="-165" dirty="0" err="1">
                <a:solidFill>
                  <a:srgbClr val="17D9FF"/>
                </a:solidFill>
              </a:rPr>
              <a:t>t</a:t>
            </a:r>
            <a:r>
              <a:rPr sz="3200" spc="5" dirty="0" err="1">
                <a:solidFill>
                  <a:srgbClr val="17D9FF"/>
                </a:solidFill>
              </a:rPr>
              <a:t>r</a:t>
            </a:r>
            <a:r>
              <a:rPr sz="3200" spc="-60" dirty="0" err="1">
                <a:solidFill>
                  <a:srgbClr val="17D9FF"/>
                </a:solidFill>
              </a:rPr>
              <a:t>a</a:t>
            </a:r>
            <a:r>
              <a:rPr sz="3200" spc="25" dirty="0" err="1">
                <a:solidFill>
                  <a:srgbClr val="17D9FF"/>
                </a:solidFill>
              </a:rPr>
              <a:t>n</a:t>
            </a:r>
            <a:r>
              <a:rPr sz="3200" spc="-125" dirty="0" err="1">
                <a:solidFill>
                  <a:srgbClr val="17D9FF"/>
                </a:solidFill>
              </a:rPr>
              <a:t>f</a:t>
            </a:r>
            <a:r>
              <a:rPr sz="3200" spc="30" dirty="0" err="1">
                <a:solidFill>
                  <a:srgbClr val="17D9FF"/>
                </a:solidFill>
              </a:rPr>
              <a:t>o</a:t>
            </a:r>
            <a:r>
              <a:rPr sz="3200" spc="5" dirty="0" err="1">
                <a:solidFill>
                  <a:srgbClr val="17D9FF"/>
                </a:solidFill>
              </a:rPr>
              <a:t>r</a:t>
            </a:r>
            <a:r>
              <a:rPr sz="3200" spc="25" dirty="0" err="1">
                <a:solidFill>
                  <a:srgbClr val="17D9FF"/>
                </a:solidFill>
              </a:rPr>
              <a:t>m</a:t>
            </a:r>
            <a:r>
              <a:rPr sz="3200" spc="-160" dirty="0">
                <a:solidFill>
                  <a:srgbClr val="17D9FF"/>
                </a:solidFill>
              </a:rPr>
              <a:t> </a:t>
            </a:r>
            <a:r>
              <a:rPr sz="3200" spc="-125" dirty="0"/>
              <a:t>:</a:t>
            </a:r>
            <a:r>
              <a:rPr sz="3200" spc="-155" dirty="0"/>
              <a:t> </a:t>
            </a:r>
            <a:r>
              <a:rPr sz="3200" spc="25" dirty="0"/>
              <a:t>u</a:t>
            </a:r>
            <a:r>
              <a:rPr sz="3200" spc="5" dirty="0"/>
              <a:t>pp</a:t>
            </a:r>
            <a:r>
              <a:rPr sz="3200" spc="-110" dirty="0"/>
              <a:t>e</a:t>
            </a:r>
            <a:r>
              <a:rPr sz="3200" spc="5" dirty="0"/>
              <a:t>r</a:t>
            </a:r>
            <a:r>
              <a:rPr sz="3200" spc="-50" dirty="0"/>
              <a:t>c</a:t>
            </a:r>
            <a:r>
              <a:rPr sz="3200" spc="-60" dirty="0"/>
              <a:t>a</a:t>
            </a:r>
            <a:r>
              <a:rPr sz="3200" spc="85" dirty="0"/>
              <a:t>s</a:t>
            </a:r>
            <a:r>
              <a:rPr sz="3200" spc="-105" dirty="0"/>
              <a:t>e</a:t>
            </a:r>
            <a:r>
              <a:rPr sz="3200" spc="-155" dirty="0"/>
              <a:t> </a:t>
            </a:r>
            <a:r>
              <a:rPr sz="3200" spc="-225" dirty="0"/>
              <a:t>/</a:t>
            </a:r>
            <a:r>
              <a:rPr sz="3200" spc="-155" dirty="0"/>
              <a:t> </a:t>
            </a:r>
            <a:r>
              <a:rPr lang="en-IN" sz="3200" spc="-100" dirty="0"/>
              <a:t>lowercase / capitalize / none</a:t>
            </a:r>
            <a:endParaRPr sz="3200" dirty="0">
              <a:latin typeface="Verdana"/>
              <a:cs typeface="Verdana"/>
            </a:endParaRPr>
          </a:p>
          <a:p>
            <a:pPr marL="4939030">
              <a:lnSpc>
                <a:spcPts val="11775"/>
              </a:lnSpc>
            </a:pPr>
            <a:endParaRPr sz="1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767" y="5827621"/>
            <a:ext cx="1181925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"outer"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"inner"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second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one. </a:t>
            </a:r>
            <a:r>
              <a:rPr sz="3200" spc="-9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25719" y="705123"/>
            <a:ext cx="1171146" cy="11709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170"/>
              <a:t>r</a:t>
            </a:r>
            <a:r>
              <a:rPr spc="-90"/>
              <a:t>a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130"/>
              <a:t>c</a:t>
            </a:r>
            <a:r>
              <a:rPr spc="-305"/>
              <a:t>e</a:t>
            </a:r>
            <a:r>
              <a:rPr spc="-345"/>
              <a:t> </a:t>
            </a:r>
            <a:r>
              <a:rPr spc="240"/>
              <a:t>S</a:t>
            </a:r>
            <a:r>
              <a:rPr spc="-310"/>
              <a:t>e</a:t>
            </a:r>
            <a:r>
              <a:rPr spc="-160"/>
              <a:t>t</a:t>
            </a:r>
            <a:r>
              <a:rPr spc="-345"/>
              <a:t> </a:t>
            </a:r>
            <a:r>
              <a:rPr spc="-35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3300" y="2278634"/>
            <a:ext cx="14790420" cy="204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02969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Q1:	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heading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 err="1">
                <a:solidFill>
                  <a:srgbClr val="FFFFFF"/>
                </a:solidFill>
                <a:latin typeface="Trebuchet MS"/>
                <a:cs typeface="Trebuchet MS"/>
              </a:rPr>
              <a:t>centred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capitalized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default.</a:t>
            </a:r>
            <a:endParaRPr lang="en-IN" sz="3200" spc="-8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02969" algn="l"/>
              </a:tabLst>
            </a:pPr>
            <a:endParaRPr lang="en-IN" sz="3200" spc="-8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02969" algn="l"/>
              </a:tabLst>
            </a:pPr>
            <a:endParaRPr sz="3200" dirty="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330"/>
              </a:spcBef>
              <a:tabLst>
                <a:tab pos="902969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2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IN"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content in the document to </a:t>
            </a:r>
            <a:r>
              <a:rPr sz="3200" spc="409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409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300" y="5162107"/>
            <a:ext cx="6876415" cy="50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78840" algn="l"/>
              </a:tabLst>
            </a:pP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IN" sz="3200" spc="-105" dirty="0">
                <a:solidFill>
                  <a:srgbClr val="FFFFFF"/>
                </a:solidFill>
                <a:latin typeface="Trebuchet MS"/>
                <a:cs typeface="Trebuchet MS"/>
              </a:rPr>
              <a:t> another div.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895720"/>
            <a:ext cx="5078730" cy="1015365"/>
            <a:chOff x="1028700" y="2895720"/>
            <a:chExt cx="5078730" cy="1015365"/>
          </a:xfrm>
        </p:grpSpPr>
        <p:sp>
          <p:nvSpPr>
            <p:cNvPr id="3" name="object 3"/>
            <p:cNvSpPr/>
            <p:nvPr/>
          </p:nvSpPr>
          <p:spPr>
            <a:xfrm>
              <a:off x="1028700" y="2895720"/>
              <a:ext cx="5078730" cy="1015365"/>
            </a:xfrm>
            <a:custGeom>
              <a:avLst/>
              <a:gdLst/>
              <a:ahLst/>
              <a:cxnLst/>
              <a:rect l="l" t="t" r="r" b="b"/>
              <a:pathLst>
                <a:path w="5078730" h="1015364">
                  <a:moveTo>
                    <a:pt x="4886969" y="1014972"/>
                  </a:moveTo>
                  <a:lnTo>
                    <a:pt x="191278" y="1014972"/>
                  </a:lnTo>
                  <a:lnTo>
                    <a:pt x="147500" y="1009908"/>
                  </a:lnTo>
                  <a:lnTo>
                    <a:pt x="107267" y="995489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5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500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4886963" y="0"/>
                  </a:lnTo>
                  <a:lnTo>
                    <a:pt x="4930746" y="5064"/>
                  </a:lnTo>
                  <a:lnTo>
                    <a:pt x="4970979" y="19484"/>
                  </a:lnTo>
                  <a:lnTo>
                    <a:pt x="5006499" y="42098"/>
                  </a:lnTo>
                  <a:lnTo>
                    <a:pt x="5036147" y="71746"/>
                  </a:lnTo>
                  <a:lnTo>
                    <a:pt x="5058762" y="107267"/>
                  </a:lnTo>
                  <a:lnTo>
                    <a:pt x="5073182" y="147500"/>
                  </a:lnTo>
                  <a:lnTo>
                    <a:pt x="5078246" y="191283"/>
                  </a:lnTo>
                  <a:lnTo>
                    <a:pt x="5078246" y="823690"/>
                  </a:lnTo>
                  <a:lnTo>
                    <a:pt x="5073182" y="867473"/>
                  </a:lnTo>
                  <a:lnTo>
                    <a:pt x="5058762" y="907705"/>
                  </a:lnTo>
                  <a:lnTo>
                    <a:pt x="5036147" y="943226"/>
                  </a:lnTo>
                  <a:lnTo>
                    <a:pt x="5006499" y="972874"/>
                  </a:lnTo>
                  <a:lnTo>
                    <a:pt x="4970979" y="995489"/>
                  </a:lnTo>
                  <a:lnTo>
                    <a:pt x="4930746" y="1009908"/>
                  </a:lnTo>
                  <a:lnTo>
                    <a:pt x="4886969" y="1014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687" y="2895726"/>
              <a:ext cx="2041525" cy="1015365"/>
            </a:xfrm>
            <a:custGeom>
              <a:avLst/>
              <a:gdLst/>
              <a:ahLst/>
              <a:cxnLst/>
              <a:rect l="l" t="t" r="r" b="b"/>
              <a:pathLst>
                <a:path w="2041525" h="1015364">
                  <a:moveTo>
                    <a:pt x="2041118" y="191287"/>
                  </a:moveTo>
                  <a:lnTo>
                    <a:pt x="2036051" y="147497"/>
                  </a:lnTo>
                  <a:lnTo>
                    <a:pt x="2021636" y="107264"/>
                  </a:lnTo>
                  <a:lnTo>
                    <a:pt x="1999018" y="71742"/>
                  </a:lnTo>
                  <a:lnTo>
                    <a:pt x="1969376" y="42100"/>
                  </a:lnTo>
                  <a:lnTo>
                    <a:pt x="1933854" y="19481"/>
                  </a:lnTo>
                  <a:lnTo>
                    <a:pt x="1893620" y="5067"/>
                  </a:lnTo>
                  <a:lnTo>
                    <a:pt x="1849831" y="0"/>
                  </a:lnTo>
                  <a:lnTo>
                    <a:pt x="1211846" y="0"/>
                  </a:lnTo>
                  <a:lnTo>
                    <a:pt x="191287" y="0"/>
                  </a:lnTo>
                  <a:lnTo>
                    <a:pt x="147510" y="5067"/>
                  </a:lnTo>
                  <a:lnTo>
                    <a:pt x="107276" y="19481"/>
                  </a:lnTo>
                  <a:lnTo>
                    <a:pt x="71755" y="42100"/>
                  </a:lnTo>
                  <a:lnTo>
                    <a:pt x="42100" y="71742"/>
                  </a:lnTo>
                  <a:lnTo>
                    <a:pt x="19494" y="107264"/>
                  </a:lnTo>
                  <a:lnTo>
                    <a:pt x="5067" y="147497"/>
                  </a:lnTo>
                  <a:lnTo>
                    <a:pt x="0" y="191287"/>
                  </a:lnTo>
                  <a:lnTo>
                    <a:pt x="0" y="823683"/>
                  </a:lnTo>
                  <a:lnTo>
                    <a:pt x="5067" y="867473"/>
                  </a:lnTo>
                  <a:lnTo>
                    <a:pt x="19494" y="907707"/>
                  </a:lnTo>
                  <a:lnTo>
                    <a:pt x="42100" y="943229"/>
                  </a:lnTo>
                  <a:lnTo>
                    <a:pt x="71755" y="972870"/>
                  </a:lnTo>
                  <a:lnTo>
                    <a:pt x="107276" y="995489"/>
                  </a:lnTo>
                  <a:lnTo>
                    <a:pt x="147510" y="1009904"/>
                  </a:lnTo>
                  <a:lnTo>
                    <a:pt x="191287" y="1014971"/>
                  </a:lnTo>
                  <a:lnTo>
                    <a:pt x="1211834" y="1014971"/>
                  </a:lnTo>
                  <a:lnTo>
                    <a:pt x="1849843" y="1014971"/>
                  </a:lnTo>
                  <a:lnTo>
                    <a:pt x="1893620" y="1009904"/>
                  </a:lnTo>
                  <a:lnTo>
                    <a:pt x="1933854" y="995489"/>
                  </a:lnTo>
                  <a:lnTo>
                    <a:pt x="1969376" y="972870"/>
                  </a:lnTo>
                  <a:lnTo>
                    <a:pt x="1999018" y="943229"/>
                  </a:lnTo>
                  <a:lnTo>
                    <a:pt x="2021636" y="907707"/>
                  </a:lnTo>
                  <a:lnTo>
                    <a:pt x="2036051" y="867473"/>
                  </a:lnTo>
                  <a:lnTo>
                    <a:pt x="2041118" y="823683"/>
                  </a:lnTo>
                  <a:lnTo>
                    <a:pt x="2041118" y="191287"/>
                  </a:lnTo>
                  <a:close/>
                </a:path>
              </a:pathLst>
            </a:custGeom>
            <a:solidFill>
              <a:srgbClr val="32B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48007" y="885858"/>
            <a:ext cx="40246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3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000" b="1" spc="-5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0" b="1" spc="-40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0000" b="1" spc="-5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0" b="1" spc="-1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000" b="1" spc="-6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0" b="1" spc="-60">
                <a:solidFill>
                  <a:srgbClr val="FFA511"/>
                </a:solidFill>
                <a:latin typeface="Trebuchet MS"/>
                <a:cs typeface="Trebuchet MS"/>
              </a:rPr>
              <a:t>2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4512" y="9368806"/>
            <a:ext cx="1461135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1950" b="1" spc="-25">
                <a:solidFill>
                  <a:srgbClr val="FFFFFF"/>
                </a:solidFill>
                <a:latin typeface="Trebuchet MS"/>
                <a:cs typeface="Trebuchet MS"/>
              </a:rPr>
              <a:t>Box</a:t>
            </a:r>
            <a:r>
              <a:rPr sz="1950" b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b="1" spc="1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950" b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b="1" spc="-50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sz="1950" b="1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363" y="2953297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363" y="4077247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4363" y="5201197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363" y="6325147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4363" y="7449097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4449" y="2645322"/>
            <a:ext cx="1896110" cy="516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>
                <a:solidFill>
                  <a:srgbClr val="FFFFFF"/>
                </a:solidFill>
                <a:latin typeface="Trebuchet MS"/>
                <a:cs typeface="Trebuchet MS"/>
              </a:rPr>
              <a:t>Height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75600"/>
              </a:lnSpc>
            </a:pPr>
            <a:r>
              <a:rPr sz="4200" spc="40">
                <a:solidFill>
                  <a:srgbClr val="FFFFFF"/>
                </a:solidFill>
                <a:latin typeface="Trebuchet MS"/>
                <a:cs typeface="Trebuchet MS"/>
              </a:rPr>
              <a:t>Width </a:t>
            </a:r>
            <a:r>
              <a:rPr sz="4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25">
                <a:solidFill>
                  <a:srgbClr val="FFFFFF"/>
                </a:solidFill>
                <a:latin typeface="Trebuchet MS"/>
                <a:cs typeface="Trebuchet MS"/>
              </a:rPr>
              <a:t>Border </a:t>
            </a:r>
            <a:r>
              <a:rPr sz="4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15">
                <a:solidFill>
                  <a:srgbClr val="FFFFFF"/>
                </a:solidFill>
                <a:latin typeface="Trebuchet MS"/>
                <a:cs typeface="Trebuchet MS"/>
              </a:rPr>
              <a:t>Padding  </a:t>
            </a:r>
            <a:r>
              <a:rPr sz="4200" spc="85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5596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/>
              <a:t>B</a:t>
            </a:r>
            <a:r>
              <a:rPr spc="-90"/>
              <a:t>o</a:t>
            </a:r>
            <a:r>
              <a:rPr spc="-280"/>
              <a:t>x</a:t>
            </a:r>
            <a:r>
              <a:rPr spc="-345"/>
              <a:t> </a:t>
            </a:r>
            <a:r>
              <a:rPr spc="735"/>
              <a:t>M</a:t>
            </a:r>
            <a:r>
              <a:rPr spc="-90"/>
              <a:t>o</a:t>
            </a:r>
            <a:r>
              <a:rPr spc="-55"/>
              <a:t>d</a:t>
            </a:r>
            <a:r>
              <a:rPr spc="-310"/>
              <a:t>e</a:t>
            </a:r>
            <a:r>
              <a:rPr spc="-85"/>
              <a:t>l</a:t>
            </a:r>
            <a:r>
              <a:rPr spc="-345"/>
              <a:t> </a:t>
            </a:r>
            <a:r>
              <a:rPr spc="-225"/>
              <a:t>i</a:t>
            </a:r>
            <a:r>
              <a:rPr spc="-135"/>
              <a:t>n</a:t>
            </a:r>
            <a:r>
              <a:rPr spc="-345"/>
              <a:t> </a:t>
            </a:r>
            <a:r>
              <a:rPr spc="480"/>
              <a:t>C</a:t>
            </a:r>
            <a:r>
              <a:rPr spc="240"/>
              <a:t>S</a:t>
            </a:r>
            <a:r>
              <a:rPr spc="245"/>
              <a:t>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538217" y="923926"/>
            <a:ext cx="3295650" cy="3295650"/>
            <a:chOff x="8538217" y="923926"/>
            <a:chExt cx="3295650" cy="3295650"/>
          </a:xfrm>
        </p:grpSpPr>
        <p:sp>
          <p:nvSpPr>
            <p:cNvPr id="13" name="object 13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2992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6044" y="1605749"/>
              <a:ext cx="1969770" cy="2411730"/>
            </a:xfrm>
            <a:custGeom>
              <a:avLst/>
              <a:gdLst/>
              <a:ahLst/>
              <a:cxnLst/>
              <a:rect l="l" t="t" r="r" b="b"/>
              <a:pathLst>
                <a:path w="1969770" h="2411729">
                  <a:moveTo>
                    <a:pt x="123494" y="279298"/>
                  </a:moveTo>
                  <a:lnTo>
                    <a:pt x="61747" y="165557"/>
                  </a:lnTo>
                  <a:lnTo>
                    <a:pt x="0" y="279298"/>
                  </a:lnTo>
                  <a:lnTo>
                    <a:pt x="47485" y="279298"/>
                  </a:lnTo>
                  <a:lnTo>
                    <a:pt x="47485" y="1652003"/>
                  </a:lnTo>
                  <a:lnTo>
                    <a:pt x="0" y="1652003"/>
                  </a:lnTo>
                  <a:lnTo>
                    <a:pt x="61747" y="1765757"/>
                  </a:lnTo>
                  <a:lnTo>
                    <a:pt x="123494" y="1652003"/>
                  </a:lnTo>
                  <a:lnTo>
                    <a:pt x="75996" y="1652003"/>
                  </a:lnTo>
                  <a:lnTo>
                    <a:pt x="75996" y="279298"/>
                  </a:lnTo>
                  <a:lnTo>
                    <a:pt x="123494" y="279298"/>
                  </a:lnTo>
                  <a:close/>
                </a:path>
                <a:path w="1969770" h="2411729">
                  <a:moveTo>
                    <a:pt x="1135354" y="1946795"/>
                  </a:moveTo>
                  <a:lnTo>
                    <a:pt x="1134821" y="1944839"/>
                  </a:lnTo>
                  <a:lnTo>
                    <a:pt x="1047877" y="1795106"/>
                  </a:lnTo>
                  <a:lnTo>
                    <a:pt x="1044130" y="1792947"/>
                  </a:lnTo>
                  <a:lnTo>
                    <a:pt x="1036104" y="1792947"/>
                  </a:lnTo>
                  <a:lnTo>
                    <a:pt x="1032357" y="1795106"/>
                  </a:lnTo>
                  <a:lnTo>
                    <a:pt x="1030338" y="1798586"/>
                  </a:lnTo>
                  <a:lnTo>
                    <a:pt x="945413" y="1944839"/>
                  </a:lnTo>
                  <a:lnTo>
                    <a:pt x="944880" y="1946795"/>
                  </a:lnTo>
                  <a:lnTo>
                    <a:pt x="944880" y="1952828"/>
                  </a:lnTo>
                  <a:lnTo>
                    <a:pt x="947026" y="1956587"/>
                  </a:lnTo>
                  <a:lnTo>
                    <a:pt x="953109" y="1960143"/>
                  </a:lnTo>
                  <a:lnTo>
                    <a:pt x="956132" y="1960562"/>
                  </a:lnTo>
                  <a:lnTo>
                    <a:pt x="961961" y="1959013"/>
                  </a:lnTo>
                  <a:lnTo>
                    <a:pt x="964387" y="1957146"/>
                  </a:lnTo>
                  <a:lnTo>
                    <a:pt x="1027633" y="1848116"/>
                  </a:lnTo>
                  <a:lnTo>
                    <a:pt x="1027633" y="2356345"/>
                  </a:lnTo>
                  <a:lnTo>
                    <a:pt x="964387" y="2247315"/>
                  </a:lnTo>
                  <a:lnTo>
                    <a:pt x="961961" y="2245449"/>
                  </a:lnTo>
                  <a:lnTo>
                    <a:pt x="956132" y="2243912"/>
                  </a:lnTo>
                  <a:lnTo>
                    <a:pt x="953109" y="2244331"/>
                  </a:lnTo>
                  <a:lnTo>
                    <a:pt x="947026" y="2247874"/>
                  </a:lnTo>
                  <a:lnTo>
                    <a:pt x="944880" y="2251646"/>
                  </a:lnTo>
                  <a:lnTo>
                    <a:pt x="944880" y="2257666"/>
                  </a:lnTo>
                  <a:lnTo>
                    <a:pt x="945413" y="2259634"/>
                  </a:lnTo>
                  <a:lnTo>
                    <a:pt x="1032357" y="2409355"/>
                  </a:lnTo>
                  <a:lnTo>
                    <a:pt x="1036104" y="2411526"/>
                  </a:lnTo>
                  <a:lnTo>
                    <a:pt x="1044130" y="2411526"/>
                  </a:lnTo>
                  <a:lnTo>
                    <a:pt x="1047877" y="2409355"/>
                  </a:lnTo>
                  <a:lnTo>
                    <a:pt x="1134821" y="2259634"/>
                  </a:lnTo>
                  <a:lnTo>
                    <a:pt x="1135354" y="2257666"/>
                  </a:lnTo>
                  <a:lnTo>
                    <a:pt x="1135354" y="2251646"/>
                  </a:lnTo>
                  <a:lnTo>
                    <a:pt x="1133208" y="2247874"/>
                  </a:lnTo>
                  <a:lnTo>
                    <a:pt x="1127125" y="2244331"/>
                  </a:lnTo>
                  <a:lnTo>
                    <a:pt x="1124102" y="2243912"/>
                  </a:lnTo>
                  <a:lnTo>
                    <a:pt x="1118273" y="2245449"/>
                  </a:lnTo>
                  <a:lnTo>
                    <a:pt x="1115847" y="2247315"/>
                  </a:lnTo>
                  <a:lnTo>
                    <a:pt x="1052601" y="2356345"/>
                  </a:lnTo>
                  <a:lnTo>
                    <a:pt x="1052601" y="1848116"/>
                  </a:lnTo>
                  <a:lnTo>
                    <a:pt x="1115847" y="1957146"/>
                  </a:lnTo>
                  <a:lnTo>
                    <a:pt x="1118273" y="1959013"/>
                  </a:lnTo>
                  <a:lnTo>
                    <a:pt x="1124102" y="1960562"/>
                  </a:lnTo>
                  <a:lnTo>
                    <a:pt x="1127125" y="1960143"/>
                  </a:lnTo>
                  <a:lnTo>
                    <a:pt x="1133208" y="1956587"/>
                  </a:lnTo>
                  <a:lnTo>
                    <a:pt x="1135354" y="1952828"/>
                  </a:lnTo>
                  <a:lnTo>
                    <a:pt x="1135354" y="1946795"/>
                  </a:lnTo>
                  <a:close/>
                </a:path>
                <a:path w="1969770" h="2411729">
                  <a:moveTo>
                    <a:pt x="1969274" y="66471"/>
                  </a:moveTo>
                  <a:lnTo>
                    <a:pt x="1839277" y="0"/>
                  </a:lnTo>
                  <a:lnTo>
                    <a:pt x="1839277" y="51117"/>
                  </a:lnTo>
                  <a:lnTo>
                    <a:pt x="270471" y="51117"/>
                  </a:lnTo>
                  <a:lnTo>
                    <a:pt x="270471" y="0"/>
                  </a:lnTo>
                  <a:lnTo>
                    <a:pt x="140474" y="66471"/>
                  </a:lnTo>
                  <a:lnTo>
                    <a:pt x="270471" y="132930"/>
                  </a:lnTo>
                  <a:lnTo>
                    <a:pt x="270471" y="81813"/>
                  </a:lnTo>
                  <a:lnTo>
                    <a:pt x="1839277" y="81813"/>
                  </a:lnTo>
                  <a:lnTo>
                    <a:pt x="1839277" y="132930"/>
                  </a:lnTo>
                  <a:lnTo>
                    <a:pt x="1969274" y="66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3831" y="1310860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4526" y="2233881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71679" y="4053592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 dirty="0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21942" y="3527180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>
                <a:latin typeface="Trebuchet MS"/>
                <a:cs typeface="Trebuchet MS"/>
              </a:rPr>
              <a:t>P</a:t>
            </a:r>
            <a:r>
              <a:rPr sz="2100" spc="-35">
                <a:latin typeface="Trebuchet MS"/>
                <a:cs typeface="Trebuchet MS"/>
              </a:rPr>
              <a:t>a</a:t>
            </a:r>
            <a:r>
              <a:rPr sz="2100" spc="10">
                <a:latin typeface="Trebuchet MS"/>
                <a:cs typeface="Trebuchet MS"/>
              </a:rPr>
              <a:t>dd</a:t>
            </a:r>
            <a:r>
              <a:rPr sz="2100" spc="-80">
                <a:latin typeface="Trebuchet MS"/>
                <a:cs typeface="Trebuchet MS"/>
              </a:rPr>
              <a:t>i</a:t>
            </a:r>
            <a:r>
              <a:rPr sz="2100" spc="20">
                <a:latin typeface="Trebuchet MS"/>
                <a:cs typeface="Trebuchet MS"/>
              </a:rPr>
              <a:t>n</a:t>
            </a:r>
            <a:r>
              <a:rPr sz="2100" spc="15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57791" y="1908333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86529" y="1742362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729688" y="923926"/>
            <a:ext cx="4781550" cy="3295650"/>
            <a:chOff x="11729688" y="923926"/>
            <a:chExt cx="4781550" cy="3295650"/>
          </a:xfrm>
        </p:grpSpPr>
        <p:sp>
          <p:nvSpPr>
            <p:cNvPr id="23" name="object 23"/>
            <p:cNvSpPr/>
            <p:nvPr/>
          </p:nvSpPr>
          <p:spPr>
            <a:xfrm>
              <a:off x="11729688" y="2439582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20103" y="102870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3"/>
            <a:ext cx="10029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17D9FF"/>
                </a:solidFill>
                <a:latin typeface="Trebuchet MS"/>
                <a:cs typeface="Trebuchet MS"/>
              </a:rPr>
              <a:t>height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67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4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130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/>
              <a:t>Height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067630" y="318911"/>
            <a:ext cx="3295650" cy="3295650"/>
            <a:chOff x="13067630" y="318911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2405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75458" y="1166282"/>
              <a:ext cx="123825" cy="1600200"/>
            </a:xfrm>
            <a:custGeom>
              <a:avLst/>
              <a:gdLst/>
              <a:ahLst/>
              <a:cxnLst/>
              <a:rect l="l" t="t" r="r" b="b"/>
              <a:pathLst>
                <a:path w="123825" h="1600200">
                  <a:moveTo>
                    <a:pt x="0" y="1486448"/>
                  </a:moveTo>
                  <a:lnTo>
                    <a:pt x="47486" y="1486448"/>
                  </a:lnTo>
                  <a:lnTo>
                    <a:pt x="47486" y="113749"/>
                  </a:lnTo>
                  <a:lnTo>
                    <a:pt x="0" y="113749"/>
                  </a:lnTo>
                  <a:lnTo>
                    <a:pt x="61746" y="0"/>
                  </a:lnTo>
                  <a:lnTo>
                    <a:pt x="123492" y="113749"/>
                  </a:lnTo>
                  <a:lnTo>
                    <a:pt x="76006" y="113749"/>
                  </a:lnTo>
                  <a:lnTo>
                    <a:pt x="76006" y="1486448"/>
                  </a:lnTo>
                  <a:lnTo>
                    <a:pt x="123492" y="1486448"/>
                  </a:lnTo>
                  <a:lnTo>
                    <a:pt x="61746" y="1600197"/>
                  </a:lnTo>
                  <a:lnTo>
                    <a:pt x="0" y="1486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63938" y="1628866"/>
            <a:ext cx="295275" cy="675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45"/>
              </a:lnSpc>
            </a:pPr>
            <a:r>
              <a:rPr sz="1750" spc="-10">
                <a:latin typeface="Trebuchet MS"/>
                <a:cs typeface="Trebuchet MS"/>
              </a:rPr>
              <a:t>Height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15941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6147" y="2979717"/>
            <a:ext cx="9171305" cy="273574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1575"/>
              </a:lnSpc>
              <a:tabLst>
                <a:tab pos="1898014" algn="l"/>
              </a:tabLst>
            </a:pPr>
            <a:endParaRPr lang="en-IN" sz="4000" i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8100">
              <a:lnSpc>
                <a:spcPts val="11575"/>
              </a:lnSpc>
              <a:tabLst>
                <a:tab pos="1898014" algn="l"/>
              </a:tabLst>
            </a:pP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7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2098826"/>
            <a:ext cx="9902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17D9FF"/>
                </a:solidFill>
                <a:latin typeface="Trebuchet MS"/>
                <a:cs typeface="Trebuchet MS"/>
              </a:rPr>
              <a:t>width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287" y="4276270"/>
            <a:ext cx="969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4000" i="1" spc="-229">
                <a:solidFill>
                  <a:srgbClr val="FFA511"/>
                </a:solidFill>
                <a:latin typeface="Trebuchet MS"/>
                <a:cs typeface="Trebuchet MS"/>
              </a:rPr>
              <a:t>i</a:t>
            </a:r>
            <a:r>
              <a:rPr sz="4000" i="1" spc="-55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4000" i="1" spc="-13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4000" i="1" spc="-280">
                <a:solidFill>
                  <a:srgbClr val="FFA511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989" y="5992737"/>
            <a:ext cx="177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80">
                <a:solidFill>
                  <a:srgbClr val="FFA511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19799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0"/>
              <a:t>W</a:t>
            </a:r>
            <a:r>
              <a:rPr spc="-225"/>
              <a:t>i</a:t>
            </a:r>
            <a:r>
              <a:rPr spc="-55"/>
              <a:t>d</a:t>
            </a:r>
            <a:r>
              <a:rPr spc="-165"/>
              <a:t>t</a:t>
            </a:r>
            <a:r>
              <a:rPr spc="-125"/>
              <a:t>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774823" y="318914"/>
            <a:ext cx="3295650" cy="3295650"/>
            <a:chOff x="12774823" y="318914"/>
            <a:chExt cx="3295650" cy="3295650"/>
          </a:xfrm>
        </p:grpSpPr>
        <p:sp>
          <p:nvSpPr>
            <p:cNvPr id="7" name="object 7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79598" y="423689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23134" y="1000735"/>
              <a:ext cx="1828800" cy="133350"/>
            </a:xfrm>
            <a:custGeom>
              <a:avLst/>
              <a:gdLst/>
              <a:ahLst/>
              <a:cxnLst/>
              <a:rect l="l" t="t" r="r" b="b"/>
              <a:pathLst>
                <a:path w="1828800" h="133350">
                  <a:moveTo>
                    <a:pt x="1698798" y="132927"/>
                  </a:moveTo>
                  <a:lnTo>
                    <a:pt x="1698798" y="81812"/>
                  </a:lnTo>
                  <a:lnTo>
                    <a:pt x="129998" y="81812"/>
                  </a:lnTo>
                  <a:lnTo>
                    <a:pt x="129998" y="132927"/>
                  </a:lnTo>
                  <a:lnTo>
                    <a:pt x="0" y="66463"/>
                  </a:lnTo>
                  <a:lnTo>
                    <a:pt x="129998" y="0"/>
                  </a:lnTo>
                  <a:lnTo>
                    <a:pt x="129998" y="51114"/>
                  </a:lnTo>
                  <a:lnTo>
                    <a:pt x="1698798" y="51114"/>
                  </a:lnTo>
                  <a:lnTo>
                    <a:pt x="1698798" y="0"/>
                  </a:lnTo>
                  <a:lnTo>
                    <a:pt x="1828797" y="66463"/>
                  </a:lnTo>
                  <a:lnTo>
                    <a:pt x="1698798" y="132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140438" y="705848"/>
            <a:ext cx="589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0">
                <a:latin typeface="Trebuchet MS"/>
                <a:cs typeface="Trebuchet MS"/>
              </a:rPr>
              <a:t>Width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3134" y="1137347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9164" y="2979720"/>
            <a:ext cx="9077960" cy="273574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891790" algn="ctr">
              <a:lnSpc>
                <a:spcPts val="11575"/>
              </a:lnSpc>
              <a:spcBef>
                <a:spcPts val="115"/>
              </a:spcBef>
            </a:pPr>
            <a:endParaRPr sz="11100" dirty="0">
              <a:latin typeface="Verdana"/>
              <a:cs typeface="Verdana"/>
            </a:endParaRPr>
          </a:p>
          <a:p>
            <a:pPr marL="38100">
              <a:lnSpc>
                <a:spcPts val="11575"/>
              </a:lnSpc>
              <a:tabLst>
                <a:tab pos="1711960" algn="l"/>
              </a:tabLst>
            </a:pPr>
            <a:r>
              <a:rPr sz="4000" i="1" spc="-1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64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6256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792" y="4070381"/>
            <a:ext cx="4406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60">
                <a:solidFill>
                  <a:srgbClr val="FFFFFF"/>
                </a:solidFill>
                <a:latin typeface="Trebuchet MS"/>
                <a:cs typeface="Trebuchet MS"/>
              </a:rPr>
              <a:t>border-width</a:t>
            </a:r>
            <a:r>
              <a:rPr sz="4000" i="1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0">
                <a:solidFill>
                  <a:srgbClr val="FFFFFF"/>
                </a:solidFill>
                <a:latin typeface="Trebuchet MS"/>
                <a:cs typeface="Trebuchet MS"/>
              </a:rPr>
              <a:t>2px;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792" y="4775231"/>
            <a:ext cx="5710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-2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i="1" spc="-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000" i="1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229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85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5720" y="4775231"/>
            <a:ext cx="2687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27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40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000" i="1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11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792" y="5480081"/>
            <a:ext cx="471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5">
                <a:solidFill>
                  <a:srgbClr val="FFFFFF"/>
                </a:solidFill>
                <a:latin typeface="Trebuchet MS"/>
                <a:cs typeface="Trebuchet MS"/>
              </a:rPr>
              <a:t>border-color</a:t>
            </a:r>
            <a:r>
              <a:rPr sz="4000" i="1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0">
                <a:solidFill>
                  <a:srgbClr val="FFFFFF"/>
                </a:solidFill>
                <a:latin typeface="Trebuchet MS"/>
                <a:cs typeface="Trebuchet MS"/>
              </a:rPr>
              <a:t>black;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5892" y="929068"/>
            <a:ext cx="56902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110"/>
              <a:t>Border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b="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b="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b="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b="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>
                <a:solidFill>
                  <a:srgbClr val="17D9FF"/>
                </a:solidFill>
                <a:latin typeface="Trebuchet MS"/>
                <a:cs typeface="Trebuchet MS"/>
              </a:rPr>
              <a:t>border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209795" y="2510774"/>
            <a:ext cx="3295650" cy="3295650"/>
            <a:chOff x="12407563" y="318911"/>
            <a:chExt cx="3295650" cy="3295650"/>
          </a:xfrm>
        </p:grpSpPr>
        <p:sp>
          <p:nvSpPr>
            <p:cNvPr id="8" name="object 8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12338" y="423686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443257" y="5640441"/>
            <a:ext cx="99631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5">
                <a:solidFill>
                  <a:srgbClr val="FF66C3"/>
                </a:solidFill>
                <a:latin typeface="Trebuchet MS"/>
                <a:cs typeface="Trebuchet MS"/>
              </a:rPr>
              <a:t>Border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8110" y="3329209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 dirty="0">
                <a:latin typeface="Trebuchet MS"/>
                <a:cs typeface="Trebuchet MS"/>
              </a:rPr>
              <a:t>content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21424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110"/>
              <a:t>Border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457" y="3136196"/>
            <a:ext cx="5558790" cy="63030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15" dirty="0" err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-215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i="1" spc="140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IN" sz="4000" i="1" spc="90" dirty="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sz="4000" i="1" spc="-18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92" y="929071"/>
            <a:ext cx="1083373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5600" b="1" spc="-110">
                <a:solidFill>
                  <a:srgbClr val="FFA511"/>
                </a:solidFill>
                <a:latin typeface="Trebuchet MS"/>
                <a:cs typeface="Trebuchet MS"/>
              </a:rPr>
              <a:t>Border</a:t>
            </a:r>
            <a:endParaRPr sz="5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>
                <a:solidFill>
                  <a:srgbClr val="17D9FF"/>
                </a:solidFill>
                <a:latin typeface="Trebuchet MS"/>
                <a:cs typeface="Trebuchet MS"/>
              </a:rPr>
              <a:t>round</a:t>
            </a:r>
            <a:r>
              <a:rPr sz="3200" spc="-15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17D9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>
                <a:solidFill>
                  <a:srgbClr val="17D9FF"/>
                </a:solidFill>
                <a:latin typeface="Trebuchet MS"/>
                <a:cs typeface="Trebuchet MS"/>
              </a:rPr>
              <a:t>corners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>
                <a:solidFill>
                  <a:srgbClr val="FFFFFF"/>
                </a:solidFill>
                <a:latin typeface="Trebuchet MS"/>
                <a:cs typeface="Trebuchet MS"/>
              </a:rPr>
              <a:t>element's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outer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457" y="3136197"/>
            <a:ext cx="10241915" cy="2725938"/>
          </a:xfrm>
          <a:prstGeom prst="rect">
            <a:avLst/>
          </a:prstGeom>
        </p:spPr>
        <p:txBody>
          <a:bodyPr vert="horz" wrap="square" lIns="0" tIns="438784" rIns="0" bIns="0" rtlCol="0">
            <a:spAutoFit/>
          </a:bodyPr>
          <a:lstStyle/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-5" dirty="0">
                <a:solidFill>
                  <a:srgbClr val="FFFFFF"/>
                </a:solidFill>
                <a:latin typeface="Trebuchet MS"/>
                <a:cs typeface="Trebuchet MS"/>
              </a:rPr>
              <a:t>border-radius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10px;</a:t>
            </a:r>
            <a:endParaRPr lang="en-IN" sz="4000" i="1" spc="2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endParaRPr lang="en-IN" sz="16650" b="1" i="1" spc="-1162" baseline="6256" dirty="0">
              <a:solidFill>
                <a:srgbClr val="FFFFFF"/>
              </a:solidFill>
              <a:latin typeface="Verdana"/>
              <a:cs typeface="Trebuchet MS"/>
            </a:endParaRPr>
          </a:p>
          <a:p>
            <a:pPr marL="38100" marR="30480">
              <a:lnSpc>
                <a:spcPct val="74900"/>
              </a:lnSpc>
              <a:spcBef>
                <a:spcPts val="3454"/>
              </a:spcBef>
              <a:tabLst>
                <a:tab pos="5057140" algn="l"/>
                <a:tab pos="5137150" algn="l"/>
              </a:tabLst>
            </a:pPr>
            <a:r>
              <a:rPr sz="4000" i="1" spc="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000" i="1" spc="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lang="en-IN" sz="4000" i="1" spc="-570" dirty="0">
                <a:solidFill>
                  <a:srgbClr val="FFFFFF"/>
                </a:solidFill>
                <a:latin typeface="Trebuchet MS"/>
                <a:cs typeface="Trebuchet MS"/>
              </a:rPr>
              <a:t>0  %</a:t>
            </a:r>
            <a:endParaRPr sz="1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655" y="2834547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484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>
                <a:solidFill>
                  <a:srgbClr val="FFFFFF"/>
                </a:solidFill>
                <a:latin typeface="Trebuchet MS"/>
                <a:cs typeface="Trebuchet MS"/>
              </a:rPr>
              <a:t>padding-left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655" y="3977547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2"/>
            <a:ext cx="275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>
                <a:solidFill>
                  <a:srgbClr val="FFFFFF"/>
                </a:solidFill>
                <a:latin typeface="Trebuchet MS"/>
                <a:cs typeface="Trebuchet MS"/>
              </a:rPr>
              <a:t>padding-right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655" y="512054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2"/>
            <a:ext cx="248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>
                <a:solidFill>
                  <a:srgbClr val="FFFFFF"/>
                </a:solidFill>
                <a:latin typeface="Trebuchet MS"/>
                <a:cs typeface="Trebuchet MS"/>
              </a:rPr>
              <a:t>padding-top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655" y="6263547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2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>
                <a:solidFill>
                  <a:srgbClr val="FFFFFF"/>
                </a:solidFill>
                <a:latin typeface="Trebuchet MS"/>
                <a:cs typeface="Trebuchet MS"/>
              </a:rPr>
              <a:t>padding-bottom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564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/>
              <a:t>Padding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9753600" y="2698022"/>
            <a:ext cx="3295650" cy="3295650"/>
            <a:chOff x="8765825" y="377666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0600" y="48244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8535" y="2852425"/>
              <a:ext cx="190500" cy="619125"/>
            </a:xfrm>
            <a:custGeom>
              <a:avLst/>
              <a:gdLst/>
              <a:ahLst/>
              <a:cxnLst/>
              <a:rect l="l" t="t" r="r" b="b"/>
              <a:pathLst>
                <a:path w="190500" h="619125">
                  <a:moveTo>
                    <a:pt x="190484" y="153856"/>
                  </a:moveTo>
                  <a:lnTo>
                    <a:pt x="190484" y="159878"/>
                  </a:lnTo>
                  <a:lnTo>
                    <a:pt x="188333" y="163643"/>
                  </a:lnTo>
                  <a:lnTo>
                    <a:pt x="182255" y="167196"/>
                  </a:lnTo>
                  <a:lnTo>
                    <a:pt x="179222" y="167613"/>
                  </a:lnTo>
                  <a:lnTo>
                    <a:pt x="173391" y="166068"/>
                  </a:lnTo>
                  <a:lnTo>
                    <a:pt x="170969" y="164200"/>
                  </a:lnTo>
                  <a:lnTo>
                    <a:pt x="107726" y="55175"/>
                  </a:lnTo>
                  <a:lnTo>
                    <a:pt x="107726" y="563396"/>
                  </a:lnTo>
                  <a:lnTo>
                    <a:pt x="170969" y="454376"/>
                  </a:lnTo>
                  <a:lnTo>
                    <a:pt x="173391" y="452508"/>
                  </a:lnTo>
                  <a:lnTo>
                    <a:pt x="179222" y="450963"/>
                  </a:lnTo>
                  <a:lnTo>
                    <a:pt x="182255" y="451380"/>
                  </a:lnTo>
                  <a:lnTo>
                    <a:pt x="188333" y="454932"/>
                  </a:lnTo>
                  <a:lnTo>
                    <a:pt x="190484" y="458698"/>
                  </a:lnTo>
                  <a:lnTo>
                    <a:pt x="190484" y="464719"/>
                  </a:lnTo>
                  <a:lnTo>
                    <a:pt x="189949" y="466687"/>
                  </a:lnTo>
                  <a:lnTo>
                    <a:pt x="103000" y="616415"/>
                  </a:lnTo>
                  <a:lnTo>
                    <a:pt x="99255" y="618576"/>
                  </a:lnTo>
                  <a:lnTo>
                    <a:pt x="91229" y="618576"/>
                  </a:lnTo>
                  <a:lnTo>
                    <a:pt x="87483" y="616415"/>
                  </a:lnTo>
                  <a:lnTo>
                    <a:pt x="535" y="466687"/>
                  </a:lnTo>
                  <a:lnTo>
                    <a:pt x="0" y="464719"/>
                  </a:lnTo>
                  <a:lnTo>
                    <a:pt x="0" y="458698"/>
                  </a:lnTo>
                  <a:lnTo>
                    <a:pt x="2150" y="454932"/>
                  </a:lnTo>
                  <a:lnTo>
                    <a:pt x="8229" y="451380"/>
                  </a:lnTo>
                  <a:lnTo>
                    <a:pt x="11261" y="450963"/>
                  </a:lnTo>
                  <a:lnTo>
                    <a:pt x="17092" y="452508"/>
                  </a:lnTo>
                  <a:lnTo>
                    <a:pt x="19515" y="454376"/>
                  </a:lnTo>
                  <a:lnTo>
                    <a:pt x="82757" y="563396"/>
                  </a:lnTo>
                  <a:lnTo>
                    <a:pt x="82757" y="55175"/>
                  </a:lnTo>
                  <a:lnTo>
                    <a:pt x="19515" y="164200"/>
                  </a:lnTo>
                  <a:lnTo>
                    <a:pt x="17092" y="166068"/>
                  </a:lnTo>
                  <a:lnTo>
                    <a:pt x="11261" y="167613"/>
                  </a:lnTo>
                  <a:lnTo>
                    <a:pt x="8229" y="167196"/>
                  </a:lnTo>
                  <a:lnTo>
                    <a:pt x="2150" y="163643"/>
                  </a:lnTo>
                  <a:lnTo>
                    <a:pt x="0" y="159878"/>
                  </a:lnTo>
                  <a:lnTo>
                    <a:pt x="0" y="153856"/>
                  </a:lnTo>
                  <a:lnTo>
                    <a:pt x="535" y="151889"/>
                  </a:lnTo>
                  <a:lnTo>
                    <a:pt x="85467" y="5638"/>
                  </a:lnTo>
                  <a:lnTo>
                    <a:pt x="87483" y="2161"/>
                  </a:lnTo>
                  <a:lnTo>
                    <a:pt x="91229" y="0"/>
                  </a:lnTo>
                  <a:lnTo>
                    <a:pt x="99255" y="0"/>
                  </a:lnTo>
                  <a:lnTo>
                    <a:pt x="103000" y="2161"/>
                  </a:lnTo>
                  <a:lnTo>
                    <a:pt x="189949" y="151889"/>
                  </a:lnTo>
                  <a:lnTo>
                    <a:pt x="190484" y="153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37326" y="5301271"/>
            <a:ext cx="966469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5">
                <a:latin typeface="Trebuchet MS"/>
                <a:cs typeface="Trebuchet MS"/>
              </a:rPr>
              <a:t>P</a:t>
            </a:r>
            <a:r>
              <a:rPr sz="2100" spc="-35">
                <a:latin typeface="Trebuchet MS"/>
                <a:cs typeface="Trebuchet MS"/>
              </a:rPr>
              <a:t>a</a:t>
            </a:r>
            <a:r>
              <a:rPr sz="2100" spc="10">
                <a:latin typeface="Trebuchet MS"/>
                <a:cs typeface="Trebuchet MS"/>
              </a:rPr>
              <a:t>dd</a:t>
            </a:r>
            <a:r>
              <a:rPr sz="2100" spc="-80">
                <a:latin typeface="Trebuchet MS"/>
                <a:cs typeface="Trebuchet MS"/>
              </a:rPr>
              <a:t>i</a:t>
            </a:r>
            <a:r>
              <a:rPr sz="2100" spc="20">
                <a:latin typeface="Trebuchet MS"/>
                <a:cs typeface="Trebuchet MS"/>
              </a:rPr>
              <a:t>n</a:t>
            </a:r>
            <a:r>
              <a:rPr sz="2100" spc="15">
                <a:latin typeface="Trebuchet MS"/>
                <a:cs typeface="Trebuchet MS"/>
              </a:rPr>
              <a:t>g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01312" y="3515968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1312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/>
              <a:t>C</a:t>
            </a:r>
            <a:r>
              <a:rPr spc="240"/>
              <a:t>S</a:t>
            </a:r>
            <a:r>
              <a:rPr spc="24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19584" y="8255943"/>
            <a:ext cx="4321810" cy="163448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541905">
              <a:lnSpc>
                <a:spcPct val="100000"/>
              </a:lnSpc>
              <a:spcBef>
                <a:spcPts val="695"/>
              </a:spcBef>
            </a:pPr>
            <a:r>
              <a:rPr sz="1400" b="1" spc="-15">
                <a:solidFill>
                  <a:srgbClr val="FFFFFF"/>
                </a:solidFill>
                <a:latin typeface="Trebuchet MS"/>
                <a:cs typeface="Trebuchet MS"/>
              </a:rPr>
              <a:t>makeup</a:t>
            </a:r>
            <a:endParaRPr sz="1400">
              <a:latin typeface="Trebuchet MS"/>
              <a:cs typeface="Trebuchet MS"/>
            </a:endParaRPr>
          </a:p>
          <a:p>
            <a:pPr marL="261620" algn="ctr">
              <a:lnSpc>
                <a:spcPct val="100000"/>
              </a:lnSpc>
              <a:spcBef>
                <a:spcPts val="545"/>
              </a:spcBef>
            </a:pP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mm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3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ua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3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ua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350">
              <a:latin typeface="Lucida Sans Unicode"/>
              <a:cs typeface="Lucida Sans Unicode"/>
            </a:endParaRPr>
          </a:p>
          <a:p>
            <a:pPr marL="1208405" marR="5080" indent="-1196340">
              <a:lnSpc>
                <a:spcPct val="115300"/>
              </a:lnSpc>
              <a:spcBef>
                <a:spcPts val="1320"/>
              </a:spcBef>
            </a:pPr>
            <a:r>
              <a:rPr sz="1350" spc="-6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8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50">
                <a:solidFill>
                  <a:srgbClr val="FFFFFF"/>
                </a:solidFill>
                <a:latin typeface="Lucida Sans Unicode"/>
                <a:cs typeface="Lucida Sans Unicode"/>
              </a:rPr>
              <a:t>stylŤng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80">
                <a:solidFill>
                  <a:srgbClr val="FFFFFF"/>
                </a:solidFill>
                <a:latin typeface="Lucida Sans Unicode"/>
                <a:cs typeface="Lucida Sans Unicode"/>
              </a:rPr>
              <a:t>there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4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65">
                <a:solidFill>
                  <a:srgbClr val="FFFFFF"/>
                </a:solidFill>
                <a:latin typeface="Lucida Sans Unicode"/>
                <a:cs typeface="Lucida Sans Unicode"/>
              </a:rPr>
              <a:t>some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content, </a:t>
            </a:r>
            <a:r>
              <a:rPr sz="1350" spc="-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65">
                <a:solidFill>
                  <a:srgbClr val="FFFFFF"/>
                </a:solidFill>
                <a:latin typeface="Lucida Sans Unicode"/>
                <a:cs typeface="Lucida Sans Unicode"/>
              </a:rPr>
              <a:t>that's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40">
                <a:solidFill>
                  <a:srgbClr val="FFFFFF"/>
                </a:solidFill>
                <a:latin typeface="Lucida Sans Unicode"/>
                <a:cs typeface="Lucida Sans Unicode"/>
              </a:rPr>
              <a:t>why </a:t>
            </a:r>
            <a:r>
              <a:rPr sz="135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4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5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350">
              <a:latin typeface="Lucida Sans Unicode"/>
              <a:cs typeface="Lucida Sans Unicode"/>
            </a:endParaRPr>
          </a:p>
          <a:p>
            <a:pPr marL="261620" algn="ctr">
              <a:lnSpc>
                <a:spcPct val="100000"/>
              </a:lnSpc>
              <a:spcBef>
                <a:spcPts val="1550"/>
              </a:spcBef>
            </a:pP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89193" y="7292975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0222" y="2029600"/>
            <a:ext cx="13934977" cy="200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860"/>
              </a:lnSpc>
              <a:spcBef>
                <a:spcPts val="100"/>
              </a:spcBef>
            </a:pPr>
            <a:r>
              <a:rPr sz="4200" b="1" spc="-5" dirty="0">
                <a:solidFill>
                  <a:srgbClr val="FFFFFF"/>
                </a:solidFill>
                <a:latin typeface="Trebuchet MS"/>
                <a:cs typeface="Trebuchet MS"/>
              </a:rPr>
              <a:t>Cascading</a:t>
            </a:r>
            <a:r>
              <a:rPr sz="4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-70" dirty="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r>
              <a:rPr sz="4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-100" dirty="0">
                <a:solidFill>
                  <a:srgbClr val="FFFFFF"/>
                </a:solidFill>
                <a:latin typeface="Trebuchet MS"/>
                <a:cs typeface="Trebuchet MS"/>
              </a:rPr>
              <a:t>Sheet</a:t>
            </a:r>
            <a:endParaRPr sz="4200" dirty="0">
              <a:latin typeface="Trebuchet MS"/>
              <a:cs typeface="Trebuchet MS"/>
            </a:endParaRPr>
          </a:p>
          <a:p>
            <a:pPr marL="39370">
              <a:lnSpc>
                <a:spcPts val="13140"/>
              </a:lnSpc>
            </a:pPr>
            <a:r>
              <a:rPr sz="3600" b="1" i="1" spc="11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2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7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4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2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2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lang="en-US" sz="3600" b="1" i="1" spc="-30" dirty="0">
                <a:solidFill>
                  <a:srgbClr val="FFFFFF"/>
                </a:solidFill>
                <a:latin typeface="Arial"/>
                <a:cs typeface="Arial"/>
              </a:rPr>
              <a:t> to describe the </a:t>
            </a:r>
            <a:r>
              <a:rPr lang="en-US" sz="3600" b="1" i="1" spc="-30" dirty="0">
                <a:solidFill>
                  <a:srgbClr val="00B0F0"/>
                </a:solidFill>
                <a:latin typeface="Arial"/>
                <a:cs typeface="Arial"/>
              </a:rPr>
              <a:t>style</a:t>
            </a:r>
            <a:r>
              <a:rPr lang="en-US"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i="1" spc="-10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US"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i="1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36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i="1" spc="-100" dirty="0">
                <a:solidFill>
                  <a:srgbClr val="FFFFFF"/>
                </a:solidFill>
                <a:latin typeface="Arial"/>
                <a:cs typeface="Arial"/>
              </a:rPr>
              <a:t>document.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6" y="3766659"/>
            <a:ext cx="10475943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padding:</a:t>
            </a:r>
            <a:r>
              <a:rPr sz="4000" i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 dirty="0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lang="en-IN" sz="4000" i="1" spc="2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lang="en-US"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lang="en-US"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lang="en-US"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lang="en-US"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lang="en-US"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lang="en-US"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lang="en-US" sz="4000" i="1" spc="-140" dirty="0">
                <a:solidFill>
                  <a:srgbClr val="FFFFFF"/>
                </a:solidFill>
                <a:latin typeface="Trebuchet MS"/>
                <a:cs typeface="Trebuchet MS"/>
              </a:rPr>
              <a:t>  3px 4px;</a:t>
            </a:r>
            <a:endParaRPr lang="en-US" sz="16650" baseline="2502" dirty="0">
              <a:latin typeface="Verdana"/>
              <a:cs typeface="Verdana"/>
            </a:endParaRPr>
          </a:p>
          <a:p>
            <a:pPr marR="179705" algn="ctr">
              <a:lnSpc>
                <a:spcPct val="100000"/>
              </a:lnSpc>
              <a:spcBef>
                <a:spcPts val="819"/>
              </a:spcBef>
            </a:pPr>
            <a:r>
              <a:rPr lang="en-US"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lang="en-US"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lang="en-US" sz="2600" spc="10" dirty="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lang="en-US"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lang="en-US" sz="2600" spc="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lang="en-US"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lang="en-US" sz="2600" spc="5" dirty="0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lang="en-US" sz="2600" spc="25" dirty="0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lang="en-US"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lang="en-US" sz="2600" spc="5" dirty="0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lang="en-US"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lang="en-US" sz="2600" spc="-135" dirty="0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lang="en-US"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lang="en-US" sz="2600" spc="20" dirty="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lang="en-US" sz="2600" spc="-575" dirty="0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lang="en-US"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lang="en-US" sz="2600" spc="-90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lang="en-US" sz="2600" spc="-100" dirty="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lang="en-US" sz="2600" spc="114" dirty="0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lang="en-US" sz="2600" spc="185" dirty="0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lang="en-US" sz="2600" spc="-13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lang="en-US"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lang="en-US" sz="2600" spc="-85" dirty="0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lang="en-US" sz="2600" spc="25" dirty="0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lang="en-US" sz="2600" spc="-40" dirty="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lang="en-US" sz="2600" spc="55" dirty="0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lang="en-US" sz="2600" spc="-114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lang="en-US" sz="2600" spc="-105" dirty="0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lang="en-US" sz="2600" spc="6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lang="en-US" sz="2600" spc="-85" dirty="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lang="en-US"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57556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90"/>
              <a:t>Padding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655" y="2834546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461" y="2564672"/>
            <a:ext cx="254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>
                <a:solidFill>
                  <a:srgbClr val="FFFFFF"/>
                </a:solidFill>
                <a:latin typeface="Trebuchet MS"/>
                <a:cs typeface="Trebuchet MS"/>
              </a:rPr>
              <a:t>margin-right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655" y="3977546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9461" y="3707671"/>
            <a:ext cx="227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>
                <a:solidFill>
                  <a:srgbClr val="FFFFFF"/>
                </a:solidFill>
                <a:latin typeface="Trebuchet MS"/>
                <a:cs typeface="Trebuchet MS"/>
              </a:rPr>
              <a:t>margin-left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655" y="5120546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29461" y="4850671"/>
            <a:ext cx="227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10">
                <a:solidFill>
                  <a:srgbClr val="FFFFFF"/>
                </a:solidFill>
                <a:latin typeface="Trebuchet MS"/>
                <a:cs typeface="Trebuchet MS"/>
              </a:rPr>
              <a:t>-top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655" y="626354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461" y="5993671"/>
            <a:ext cx="307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>
                <a:solidFill>
                  <a:srgbClr val="FFFFFF"/>
                </a:solidFill>
                <a:latin typeface="Trebuchet MS"/>
                <a:cs typeface="Trebuchet MS"/>
              </a:rPr>
              <a:t>margin-bottom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253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5"/>
              <a:t>M</a:t>
            </a:r>
            <a:r>
              <a:rPr spc="-90"/>
              <a:t>a</a:t>
            </a:r>
            <a:r>
              <a:rPr spc="-170"/>
              <a:t>r</a:t>
            </a:r>
            <a:r>
              <a:rPr spc="50"/>
              <a:t>g</a:t>
            </a:r>
            <a:r>
              <a:rPr spc="-225"/>
              <a:t>i</a:t>
            </a:r>
            <a:r>
              <a:rPr spc="-135"/>
              <a:t>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696200" y="2991819"/>
            <a:ext cx="3295650" cy="3295650"/>
            <a:chOff x="8583739" y="514229"/>
            <a:chExt cx="3295650" cy="3295650"/>
          </a:xfrm>
        </p:grpSpPr>
        <p:sp>
          <p:nvSpPr>
            <p:cNvPr id="14" name="object 14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51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15774" y="3976227"/>
            <a:ext cx="1121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>
                <a:solidFill>
                  <a:srgbClr val="FF66C3"/>
                </a:solidFill>
                <a:latin typeface="Trebuchet MS"/>
                <a:cs typeface="Trebuchet MS"/>
              </a:rPr>
              <a:t>Margin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44511" y="381025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887670" y="2991819"/>
            <a:ext cx="4781550" cy="3295650"/>
            <a:chOff x="11775209" y="514229"/>
            <a:chExt cx="4781550" cy="3295650"/>
          </a:xfrm>
        </p:grpSpPr>
        <p:sp>
          <p:nvSpPr>
            <p:cNvPr id="19" name="object 19"/>
            <p:cNvSpPr/>
            <p:nvPr/>
          </p:nvSpPr>
          <p:spPr>
            <a:xfrm>
              <a:off x="11775209" y="2029885"/>
              <a:ext cx="1590675" cy="495300"/>
            </a:xfrm>
            <a:custGeom>
              <a:avLst/>
              <a:gdLst/>
              <a:ahLst/>
              <a:cxnLst/>
              <a:rect l="l" t="t" r="r" b="b"/>
              <a:pathLst>
                <a:path w="1590675" h="495300">
                  <a:moveTo>
                    <a:pt x="395502" y="0"/>
                  </a:moveTo>
                  <a:lnTo>
                    <a:pt x="400623" y="0"/>
                  </a:lnTo>
                  <a:lnTo>
                    <a:pt x="408204" y="1014"/>
                  </a:lnTo>
                  <a:lnTo>
                    <a:pt x="430863" y="29279"/>
                  </a:lnTo>
                  <a:lnTo>
                    <a:pt x="426892" y="44440"/>
                  </a:lnTo>
                  <a:lnTo>
                    <a:pt x="422090" y="50739"/>
                  </a:lnTo>
                  <a:lnTo>
                    <a:pt x="141841" y="215168"/>
                  </a:lnTo>
                  <a:lnTo>
                    <a:pt x="1448225" y="215168"/>
                  </a:lnTo>
                  <a:lnTo>
                    <a:pt x="1167989" y="50739"/>
                  </a:lnTo>
                  <a:lnTo>
                    <a:pt x="1163187" y="44440"/>
                  </a:lnTo>
                  <a:lnTo>
                    <a:pt x="1159216" y="29279"/>
                  </a:lnTo>
                  <a:lnTo>
                    <a:pt x="1160288" y="21395"/>
                  </a:lnTo>
                  <a:lnTo>
                    <a:pt x="1189456" y="0"/>
                  </a:lnTo>
                  <a:lnTo>
                    <a:pt x="1194577" y="0"/>
                  </a:lnTo>
                  <a:lnTo>
                    <a:pt x="1575572" y="222214"/>
                  </a:lnTo>
                  <a:lnTo>
                    <a:pt x="1590079" y="247629"/>
                  </a:lnTo>
                  <a:lnTo>
                    <a:pt x="1589064" y="255264"/>
                  </a:lnTo>
                  <a:lnTo>
                    <a:pt x="1199634" y="493867"/>
                  </a:lnTo>
                  <a:lnTo>
                    <a:pt x="1194577" y="495258"/>
                  </a:lnTo>
                  <a:lnTo>
                    <a:pt x="1189456" y="495258"/>
                  </a:lnTo>
                  <a:lnTo>
                    <a:pt x="1159216" y="465979"/>
                  </a:lnTo>
                  <a:lnTo>
                    <a:pt x="1163187" y="450818"/>
                  </a:lnTo>
                  <a:lnTo>
                    <a:pt x="1167989" y="444519"/>
                  </a:lnTo>
                  <a:lnTo>
                    <a:pt x="1448225" y="280090"/>
                  </a:lnTo>
                  <a:lnTo>
                    <a:pt x="141841" y="280090"/>
                  </a:lnTo>
                  <a:lnTo>
                    <a:pt x="422090" y="444519"/>
                  </a:lnTo>
                  <a:lnTo>
                    <a:pt x="426892" y="450818"/>
                  </a:lnTo>
                  <a:lnTo>
                    <a:pt x="430863" y="465979"/>
                  </a:lnTo>
                  <a:lnTo>
                    <a:pt x="429791" y="473862"/>
                  </a:lnTo>
                  <a:lnTo>
                    <a:pt x="400623" y="495258"/>
                  </a:lnTo>
                  <a:lnTo>
                    <a:pt x="395502" y="495258"/>
                  </a:lnTo>
                  <a:lnTo>
                    <a:pt x="14507" y="273044"/>
                  </a:lnTo>
                  <a:lnTo>
                    <a:pt x="0" y="247629"/>
                  </a:lnTo>
                  <a:lnTo>
                    <a:pt x="1015" y="239993"/>
                  </a:lnTo>
                  <a:lnTo>
                    <a:pt x="3906" y="232975"/>
                  </a:lnTo>
                  <a:lnTo>
                    <a:pt x="8471" y="226930"/>
                  </a:lnTo>
                  <a:lnTo>
                    <a:pt x="14507" y="222214"/>
                  </a:lnTo>
                  <a:lnTo>
                    <a:pt x="390445" y="1391"/>
                  </a:lnTo>
                  <a:lnTo>
                    <a:pt x="395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6562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3086100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3086100" y="0"/>
                  </a:lnTo>
                  <a:lnTo>
                    <a:pt x="3086100" y="3086100"/>
                  </a:lnTo>
                  <a:close/>
                </a:path>
              </a:pathLst>
            </a:custGeom>
            <a:solidFill>
              <a:srgbClr val="1A6A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65624" y="619004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0" y="0"/>
                  </a:moveTo>
                  <a:lnTo>
                    <a:pt x="3086099" y="0"/>
                  </a:lnTo>
                  <a:lnTo>
                    <a:pt x="3086099" y="3086099"/>
                  </a:lnTo>
                  <a:lnTo>
                    <a:pt x="0" y="3086099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74D6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221037" y="3810254"/>
            <a:ext cx="1800225" cy="1656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sz="2800" spc="-50"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57" y="3766660"/>
            <a:ext cx="3215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">
                <a:solidFill>
                  <a:srgbClr val="FFFFFF"/>
                </a:solidFill>
                <a:latin typeface="Trebuchet MS"/>
                <a:cs typeface="Trebuchet MS"/>
              </a:rPr>
              <a:t>margin:</a:t>
            </a:r>
            <a:r>
              <a:rPr sz="4000" i="1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5">
                <a:solidFill>
                  <a:srgbClr val="FFFFFF"/>
                </a:solidFill>
                <a:latin typeface="Trebuchet MS"/>
                <a:cs typeface="Trebuchet MS"/>
              </a:rPr>
              <a:t>50px;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892" y="929069"/>
            <a:ext cx="2264410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735"/>
              <a:t>M</a:t>
            </a:r>
            <a:r>
              <a:rPr spc="-90"/>
              <a:t>a</a:t>
            </a:r>
            <a:r>
              <a:rPr spc="-170"/>
              <a:t>r</a:t>
            </a:r>
            <a:r>
              <a:rPr spc="50"/>
              <a:t>g</a:t>
            </a:r>
            <a:r>
              <a:rPr spc="-225"/>
              <a:t>i</a:t>
            </a:r>
            <a:r>
              <a:rPr spc="-135"/>
              <a:t>n</a:t>
            </a: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200" b="0" spc="15">
                <a:solidFill>
                  <a:srgbClr val="17D9FF"/>
                </a:solidFill>
                <a:latin typeface="Trebuchet MS"/>
                <a:cs typeface="Trebuchet MS"/>
              </a:rPr>
              <a:t>Shorthand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7025" y="6247106"/>
            <a:ext cx="5410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25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1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-105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5">
                <a:solidFill>
                  <a:srgbClr val="32BD15"/>
                </a:solidFill>
                <a:latin typeface="Trebuchet MS"/>
                <a:cs typeface="Trebuchet MS"/>
              </a:rPr>
              <a:t>g</a:t>
            </a:r>
            <a:r>
              <a:rPr sz="2600" spc="25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-575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">
                <a:solidFill>
                  <a:srgbClr val="32BD15"/>
                </a:solidFill>
                <a:latin typeface="Trebuchet MS"/>
                <a:cs typeface="Trebuchet MS"/>
              </a:rPr>
              <a:t>b</a:t>
            </a:r>
            <a:r>
              <a:rPr sz="2600" spc="25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135">
                <a:solidFill>
                  <a:srgbClr val="32BD15"/>
                </a:solidFill>
                <a:latin typeface="Trebuchet MS"/>
                <a:cs typeface="Trebuchet MS"/>
              </a:rPr>
              <a:t>tt</a:t>
            </a:r>
            <a:r>
              <a:rPr sz="2600" spc="25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2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575">
                <a:solidFill>
                  <a:srgbClr val="32BD15"/>
                </a:solidFill>
                <a:latin typeface="Trebuchet MS"/>
                <a:cs typeface="Trebuchet MS"/>
              </a:rPr>
              <a:t>|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85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-90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r>
              <a:rPr sz="2600" spc="-100">
                <a:solidFill>
                  <a:srgbClr val="32BD15"/>
                </a:solidFill>
                <a:latin typeface="Trebuchet MS"/>
                <a:cs typeface="Trebuchet MS"/>
              </a:rPr>
              <a:t>f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t </a:t>
            </a:r>
            <a:r>
              <a:rPr sz="2600" spc="114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600" spc="185">
                <a:solidFill>
                  <a:srgbClr val="32BD15"/>
                </a:solidFill>
                <a:latin typeface="Trebuchet MS"/>
                <a:cs typeface="Trebuchet MS"/>
              </a:rPr>
              <a:t>&gt;</a:t>
            </a:r>
            <a:r>
              <a:rPr sz="2600" spc="-13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-4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-85">
                <a:solidFill>
                  <a:srgbClr val="32BD15"/>
                </a:solidFill>
                <a:latin typeface="Trebuchet MS"/>
                <a:cs typeface="Trebuchet MS"/>
              </a:rPr>
              <a:t>l</a:t>
            </a:r>
            <a:r>
              <a:rPr sz="2600" spc="25">
                <a:solidFill>
                  <a:srgbClr val="32BD15"/>
                </a:solidFill>
                <a:latin typeface="Trebuchet MS"/>
                <a:cs typeface="Trebuchet MS"/>
              </a:rPr>
              <a:t>o</a:t>
            </a:r>
            <a:r>
              <a:rPr sz="2600" spc="-40">
                <a:solidFill>
                  <a:srgbClr val="32BD15"/>
                </a:solidFill>
                <a:latin typeface="Trebuchet MS"/>
                <a:cs typeface="Trebuchet MS"/>
              </a:rPr>
              <a:t>c</a:t>
            </a:r>
            <a:r>
              <a:rPr sz="2600" spc="55">
                <a:solidFill>
                  <a:srgbClr val="32BD15"/>
                </a:solidFill>
                <a:latin typeface="Trebuchet MS"/>
                <a:cs typeface="Trebuchet MS"/>
              </a:rPr>
              <a:t>k</a:t>
            </a:r>
            <a:r>
              <a:rPr sz="2600" spc="-114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600" spc="-105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600" spc="65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600" spc="-85">
                <a:solidFill>
                  <a:srgbClr val="32BD15"/>
                </a:solidFill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0857" y="4694081"/>
            <a:ext cx="5793105" cy="63030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0" i="1" spc="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000" i="1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i="1" spc="-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000" i="1" spc="-229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000" i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000" i="1" spc="-1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2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lang="en-IN" sz="4000" i="1" spc="-100" dirty="0">
                <a:solidFill>
                  <a:srgbClr val="FFFFFF"/>
                </a:solidFill>
                <a:latin typeface="Trebuchet MS"/>
                <a:cs typeface="Trebuchet MS"/>
              </a:rPr>
              <a:t> 3px 4px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93767" y="2855143"/>
            <a:ext cx="10963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green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radius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60">
                <a:solidFill>
                  <a:srgbClr val="FFFFFF"/>
                </a:solidFill>
                <a:latin typeface="Trebuchet MS"/>
                <a:cs typeface="Trebuchet MS"/>
              </a:rPr>
              <a:t>50%.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93168"/>
            <a:ext cx="838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4800" spc="397" baseline="1736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4800" spc="217" baseline="1736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800" spc="-187" baseline="1736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800" baseline="1736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403356"/>
            <a:ext cx="5960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30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170"/>
              <a:t>r</a:t>
            </a:r>
            <a:r>
              <a:rPr spc="-90"/>
              <a:t>a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130"/>
              <a:t>c</a:t>
            </a:r>
            <a:r>
              <a:rPr spc="-305"/>
              <a:t>e</a:t>
            </a:r>
            <a:r>
              <a:rPr spc="-345"/>
              <a:t> </a:t>
            </a:r>
            <a:r>
              <a:rPr spc="240"/>
              <a:t>S</a:t>
            </a:r>
            <a:r>
              <a:rPr spc="-310"/>
              <a:t>e</a:t>
            </a:r>
            <a:r>
              <a:rPr spc="-160"/>
              <a:t>t</a:t>
            </a:r>
            <a:r>
              <a:rPr spc="-345"/>
              <a:t> </a:t>
            </a:r>
            <a:r>
              <a:rPr spc="-35"/>
              <a:t>3</a:t>
            </a:r>
          </a:p>
        </p:txBody>
      </p:sp>
      <p:pic>
        <p:nvPicPr>
          <p:cNvPr id="7" name="object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9176" y="5728122"/>
            <a:ext cx="17049748" cy="8858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2273" y="2054247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>
                <a:solidFill>
                  <a:srgbClr val="74D60A"/>
                </a:solidFill>
                <a:latin typeface="Trebuchet MS"/>
                <a:cs typeface="Trebuchet MS"/>
              </a:rPr>
              <a:t>#f08804</a:t>
            </a:r>
            <a:endParaRPr sz="2600">
              <a:latin typeface="Trebuchet MS"/>
              <a:cs typeface="Trebuchet MS"/>
            </a:endParaRPr>
          </a:p>
          <a:p>
            <a:pPr marL="98425">
              <a:lnSpc>
                <a:spcPct val="100000"/>
              </a:lnSpc>
              <a:spcBef>
                <a:spcPts val="480"/>
              </a:spcBef>
            </a:pPr>
            <a:r>
              <a:rPr sz="2600" spc="-105">
                <a:solidFill>
                  <a:srgbClr val="74D60A"/>
                </a:solidFill>
                <a:latin typeface="Trebuchet MS"/>
                <a:cs typeface="Trebuchet MS"/>
              </a:rPr>
              <a:t>(yellow)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1670" y="2249828"/>
            <a:ext cx="130048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120">
                <a:solidFill>
                  <a:srgbClr val="74D60A"/>
                </a:solidFill>
                <a:latin typeface="Trebuchet MS"/>
                <a:cs typeface="Trebuchet MS"/>
              </a:rPr>
              <a:t>#0f1111</a:t>
            </a:r>
            <a:endParaRPr sz="2600">
              <a:latin typeface="Trebuchet MS"/>
              <a:cs typeface="Trebuchet MS"/>
            </a:endParaRPr>
          </a:p>
          <a:p>
            <a:pPr marL="171450">
              <a:lnSpc>
                <a:spcPct val="100000"/>
              </a:lnSpc>
              <a:spcBef>
                <a:spcPts val="480"/>
              </a:spcBef>
            </a:pPr>
            <a:r>
              <a:rPr sz="2600" spc="-85">
                <a:solidFill>
                  <a:srgbClr val="74D60A"/>
                </a:solidFill>
                <a:latin typeface="Trebuchet MS"/>
                <a:cs typeface="Trebuchet MS"/>
              </a:rPr>
              <a:t>(black)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8014" y="572287"/>
            <a:ext cx="91313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9225">
              <a:lnSpc>
                <a:spcPct val="116900"/>
              </a:lnSpc>
              <a:spcBef>
                <a:spcPts val="90"/>
              </a:spcBef>
            </a:pPr>
            <a:r>
              <a:rPr sz="2100" spc="45">
                <a:solidFill>
                  <a:srgbClr val="74D60A"/>
                </a:solidFill>
                <a:latin typeface="Trebuchet MS"/>
                <a:cs typeface="Trebuchet MS"/>
              </a:rPr>
              <a:t>60px </a:t>
            </a:r>
            <a:r>
              <a:rPr sz="2100" spc="5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100" spc="-190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100" spc="35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6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100" spc="-80">
                <a:solidFill>
                  <a:srgbClr val="74D60A"/>
                </a:solidFill>
                <a:latin typeface="Trebuchet MS"/>
                <a:cs typeface="Trebuchet MS"/>
              </a:rPr>
              <a:t>i</a:t>
            </a:r>
            <a:r>
              <a:rPr sz="2100" spc="15">
                <a:solidFill>
                  <a:srgbClr val="74D60A"/>
                </a:solidFill>
                <a:latin typeface="Trebuchet MS"/>
                <a:cs typeface="Trebuchet MS"/>
              </a:rPr>
              <a:t>g</a:t>
            </a:r>
            <a:r>
              <a:rPr sz="2100" spc="35">
                <a:solidFill>
                  <a:srgbClr val="74D60A"/>
                </a:solidFill>
                <a:latin typeface="Trebuchet MS"/>
                <a:cs typeface="Trebuchet MS"/>
              </a:rPr>
              <a:t>h</a:t>
            </a:r>
            <a:r>
              <a:rPr sz="2100" spc="-100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100" spc="-185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259" y="1630069"/>
            <a:ext cx="763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15399"/>
              </a:lnSpc>
              <a:spcBef>
                <a:spcPts val="100"/>
              </a:spcBef>
            </a:pPr>
            <a:r>
              <a:rPr sz="2600" spc="114">
                <a:solidFill>
                  <a:srgbClr val="74D60A"/>
                </a:solidFill>
                <a:latin typeface="Trebuchet MS"/>
                <a:cs typeface="Trebuchet MS"/>
              </a:rPr>
              <a:t>25</a:t>
            </a:r>
            <a:r>
              <a:rPr sz="2600" spc="5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600" spc="-55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600" spc="-245">
                <a:solidFill>
                  <a:srgbClr val="74D60A"/>
                </a:solidFill>
                <a:latin typeface="Trebuchet MS"/>
                <a:cs typeface="Trebuchet MS"/>
              </a:rPr>
              <a:t>(</a:t>
            </a:r>
            <a:r>
              <a:rPr sz="2600" spc="-135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90">
                <a:solidFill>
                  <a:srgbClr val="74D60A"/>
                </a:solidFill>
                <a:latin typeface="Trebuchet MS"/>
                <a:cs typeface="Trebuchet MS"/>
              </a:rPr>
              <a:t>e</a:t>
            </a:r>
            <a:r>
              <a:rPr sz="2600" spc="-75">
                <a:solidFill>
                  <a:srgbClr val="74D60A"/>
                </a:solidFill>
                <a:latin typeface="Trebuchet MS"/>
                <a:cs typeface="Trebuchet MS"/>
              </a:rPr>
              <a:t>x</a:t>
            </a:r>
            <a:r>
              <a:rPr sz="2600" spc="-135">
                <a:solidFill>
                  <a:srgbClr val="74D60A"/>
                </a:solidFill>
                <a:latin typeface="Trebuchet MS"/>
                <a:cs typeface="Trebuchet MS"/>
              </a:rPr>
              <a:t>t</a:t>
            </a:r>
            <a:r>
              <a:rPr sz="2600" spc="-240">
                <a:solidFill>
                  <a:srgbClr val="74D60A"/>
                </a:solidFill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9868" y="747534"/>
            <a:ext cx="9314180" cy="1329690"/>
          </a:xfrm>
          <a:custGeom>
            <a:avLst/>
            <a:gdLst/>
            <a:ahLst/>
            <a:cxnLst/>
            <a:rect l="l" t="t" r="r" b="b"/>
            <a:pathLst>
              <a:path w="9314180" h="1329689">
                <a:moveTo>
                  <a:pt x="90728" y="1266736"/>
                </a:moveTo>
                <a:lnTo>
                  <a:pt x="88049" y="1266596"/>
                </a:lnTo>
                <a:lnTo>
                  <a:pt x="87376" y="1268349"/>
                </a:lnTo>
                <a:lnTo>
                  <a:pt x="89039" y="1267561"/>
                </a:lnTo>
                <a:lnTo>
                  <a:pt x="90728" y="1266736"/>
                </a:lnTo>
                <a:close/>
              </a:path>
              <a:path w="9314180" h="1329689">
                <a:moveTo>
                  <a:pt x="560387" y="578827"/>
                </a:moveTo>
                <a:lnTo>
                  <a:pt x="557466" y="547839"/>
                </a:lnTo>
                <a:lnTo>
                  <a:pt x="546925" y="518909"/>
                </a:lnTo>
                <a:lnTo>
                  <a:pt x="532777" y="492239"/>
                </a:lnTo>
                <a:lnTo>
                  <a:pt x="514311" y="466166"/>
                </a:lnTo>
                <a:lnTo>
                  <a:pt x="508368" y="456933"/>
                </a:lnTo>
                <a:lnTo>
                  <a:pt x="501332" y="447027"/>
                </a:lnTo>
                <a:lnTo>
                  <a:pt x="495515" y="437464"/>
                </a:lnTo>
                <a:lnTo>
                  <a:pt x="493763" y="434949"/>
                </a:lnTo>
                <a:lnTo>
                  <a:pt x="488518" y="427418"/>
                </a:lnTo>
                <a:lnTo>
                  <a:pt x="482511" y="418350"/>
                </a:lnTo>
                <a:lnTo>
                  <a:pt x="481647" y="417055"/>
                </a:lnTo>
                <a:lnTo>
                  <a:pt x="477354" y="410591"/>
                </a:lnTo>
                <a:lnTo>
                  <a:pt x="473189" y="407301"/>
                </a:lnTo>
                <a:lnTo>
                  <a:pt x="467969" y="403199"/>
                </a:lnTo>
                <a:lnTo>
                  <a:pt x="457466" y="402170"/>
                </a:lnTo>
                <a:lnTo>
                  <a:pt x="439407" y="403047"/>
                </a:lnTo>
                <a:lnTo>
                  <a:pt x="436816" y="403136"/>
                </a:lnTo>
                <a:lnTo>
                  <a:pt x="436816" y="535686"/>
                </a:lnTo>
                <a:lnTo>
                  <a:pt x="435597" y="535292"/>
                </a:lnTo>
                <a:lnTo>
                  <a:pt x="436816" y="535686"/>
                </a:lnTo>
                <a:lnTo>
                  <a:pt x="436816" y="403136"/>
                </a:lnTo>
                <a:lnTo>
                  <a:pt x="432511" y="403250"/>
                </a:lnTo>
                <a:lnTo>
                  <a:pt x="426300" y="405206"/>
                </a:lnTo>
                <a:lnTo>
                  <a:pt x="418096" y="408774"/>
                </a:lnTo>
                <a:lnTo>
                  <a:pt x="415099" y="409460"/>
                </a:lnTo>
                <a:lnTo>
                  <a:pt x="414134" y="411937"/>
                </a:lnTo>
                <a:lnTo>
                  <a:pt x="409841" y="412483"/>
                </a:lnTo>
                <a:lnTo>
                  <a:pt x="406971" y="412851"/>
                </a:lnTo>
                <a:lnTo>
                  <a:pt x="397243" y="437819"/>
                </a:lnTo>
                <a:lnTo>
                  <a:pt x="393331" y="451345"/>
                </a:lnTo>
                <a:lnTo>
                  <a:pt x="384340" y="477951"/>
                </a:lnTo>
                <a:lnTo>
                  <a:pt x="382435" y="479323"/>
                </a:lnTo>
                <a:lnTo>
                  <a:pt x="380542" y="480682"/>
                </a:lnTo>
                <a:lnTo>
                  <a:pt x="380250" y="484936"/>
                </a:lnTo>
                <a:lnTo>
                  <a:pt x="378777" y="488734"/>
                </a:lnTo>
                <a:lnTo>
                  <a:pt x="376199" y="491858"/>
                </a:lnTo>
                <a:lnTo>
                  <a:pt x="374700" y="495693"/>
                </a:lnTo>
                <a:lnTo>
                  <a:pt x="374408" y="499948"/>
                </a:lnTo>
                <a:lnTo>
                  <a:pt x="372770" y="500634"/>
                </a:lnTo>
                <a:lnTo>
                  <a:pt x="371144" y="501319"/>
                </a:lnTo>
                <a:lnTo>
                  <a:pt x="371208" y="504647"/>
                </a:lnTo>
                <a:lnTo>
                  <a:pt x="369011" y="506793"/>
                </a:lnTo>
                <a:lnTo>
                  <a:pt x="338010" y="554913"/>
                </a:lnTo>
                <a:lnTo>
                  <a:pt x="300685" y="598233"/>
                </a:lnTo>
                <a:lnTo>
                  <a:pt x="298538" y="600252"/>
                </a:lnTo>
                <a:lnTo>
                  <a:pt x="294208" y="604380"/>
                </a:lnTo>
                <a:lnTo>
                  <a:pt x="289369" y="609790"/>
                </a:lnTo>
                <a:lnTo>
                  <a:pt x="292481" y="615797"/>
                </a:lnTo>
                <a:lnTo>
                  <a:pt x="297408" y="617131"/>
                </a:lnTo>
                <a:lnTo>
                  <a:pt x="299212" y="616013"/>
                </a:lnTo>
                <a:lnTo>
                  <a:pt x="306793" y="614045"/>
                </a:lnTo>
                <a:lnTo>
                  <a:pt x="315087" y="613740"/>
                </a:lnTo>
                <a:lnTo>
                  <a:pt x="323329" y="613587"/>
                </a:lnTo>
                <a:lnTo>
                  <a:pt x="331901" y="612584"/>
                </a:lnTo>
                <a:lnTo>
                  <a:pt x="365417" y="586016"/>
                </a:lnTo>
                <a:lnTo>
                  <a:pt x="402463" y="543394"/>
                </a:lnTo>
                <a:lnTo>
                  <a:pt x="418350" y="520077"/>
                </a:lnTo>
                <a:lnTo>
                  <a:pt x="420738" y="517461"/>
                </a:lnTo>
                <a:lnTo>
                  <a:pt x="422008" y="514197"/>
                </a:lnTo>
                <a:lnTo>
                  <a:pt x="426758" y="509003"/>
                </a:lnTo>
                <a:lnTo>
                  <a:pt x="429945" y="511314"/>
                </a:lnTo>
                <a:lnTo>
                  <a:pt x="431673" y="513880"/>
                </a:lnTo>
                <a:lnTo>
                  <a:pt x="429094" y="517004"/>
                </a:lnTo>
                <a:lnTo>
                  <a:pt x="429285" y="520001"/>
                </a:lnTo>
                <a:lnTo>
                  <a:pt x="432193" y="523036"/>
                </a:lnTo>
                <a:lnTo>
                  <a:pt x="430898" y="526364"/>
                </a:lnTo>
                <a:lnTo>
                  <a:pt x="430822" y="530047"/>
                </a:lnTo>
                <a:lnTo>
                  <a:pt x="433717" y="533120"/>
                </a:lnTo>
                <a:lnTo>
                  <a:pt x="432219" y="533476"/>
                </a:lnTo>
                <a:lnTo>
                  <a:pt x="433184" y="534479"/>
                </a:lnTo>
                <a:lnTo>
                  <a:pt x="431850" y="537921"/>
                </a:lnTo>
                <a:lnTo>
                  <a:pt x="431888" y="541312"/>
                </a:lnTo>
                <a:lnTo>
                  <a:pt x="434771" y="544410"/>
                </a:lnTo>
                <a:lnTo>
                  <a:pt x="433057" y="548817"/>
                </a:lnTo>
                <a:lnTo>
                  <a:pt x="435317" y="571004"/>
                </a:lnTo>
                <a:lnTo>
                  <a:pt x="436003" y="590245"/>
                </a:lnTo>
                <a:lnTo>
                  <a:pt x="437870" y="609955"/>
                </a:lnTo>
                <a:lnTo>
                  <a:pt x="438518" y="629285"/>
                </a:lnTo>
                <a:lnTo>
                  <a:pt x="439737" y="647153"/>
                </a:lnTo>
                <a:lnTo>
                  <a:pt x="439737" y="664629"/>
                </a:lnTo>
                <a:lnTo>
                  <a:pt x="440918" y="700087"/>
                </a:lnTo>
                <a:lnTo>
                  <a:pt x="439915" y="706170"/>
                </a:lnTo>
                <a:lnTo>
                  <a:pt x="440080" y="712749"/>
                </a:lnTo>
                <a:lnTo>
                  <a:pt x="439115" y="718731"/>
                </a:lnTo>
                <a:lnTo>
                  <a:pt x="435140" y="763930"/>
                </a:lnTo>
                <a:lnTo>
                  <a:pt x="428599" y="808710"/>
                </a:lnTo>
                <a:lnTo>
                  <a:pt x="418312" y="852627"/>
                </a:lnTo>
                <a:lnTo>
                  <a:pt x="400723" y="911758"/>
                </a:lnTo>
                <a:lnTo>
                  <a:pt x="394830" y="926909"/>
                </a:lnTo>
                <a:lnTo>
                  <a:pt x="384200" y="957668"/>
                </a:lnTo>
                <a:lnTo>
                  <a:pt x="382270" y="959116"/>
                </a:lnTo>
                <a:lnTo>
                  <a:pt x="380352" y="960577"/>
                </a:lnTo>
                <a:lnTo>
                  <a:pt x="378815" y="964514"/>
                </a:lnTo>
                <a:lnTo>
                  <a:pt x="378447" y="968933"/>
                </a:lnTo>
                <a:lnTo>
                  <a:pt x="374675" y="971651"/>
                </a:lnTo>
                <a:lnTo>
                  <a:pt x="374091" y="980122"/>
                </a:lnTo>
                <a:lnTo>
                  <a:pt x="372275" y="981316"/>
                </a:lnTo>
                <a:lnTo>
                  <a:pt x="370446" y="982497"/>
                </a:lnTo>
                <a:lnTo>
                  <a:pt x="369049" y="986078"/>
                </a:lnTo>
                <a:lnTo>
                  <a:pt x="368846" y="990092"/>
                </a:lnTo>
                <a:lnTo>
                  <a:pt x="365683" y="991209"/>
                </a:lnTo>
                <a:lnTo>
                  <a:pt x="364807" y="993470"/>
                </a:lnTo>
                <a:lnTo>
                  <a:pt x="365086" y="996251"/>
                </a:lnTo>
                <a:lnTo>
                  <a:pt x="364147" y="998651"/>
                </a:lnTo>
                <a:lnTo>
                  <a:pt x="362521" y="999337"/>
                </a:lnTo>
                <a:lnTo>
                  <a:pt x="360895" y="1000023"/>
                </a:lnTo>
                <a:lnTo>
                  <a:pt x="360972" y="1003312"/>
                </a:lnTo>
                <a:lnTo>
                  <a:pt x="359968" y="1005890"/>
                </a:lnTo>
                <a:lnTo>
                  <a:pt x="353860" y="1014577"/>
                </a:lnTo>
                <a:lnTo>
                  <a:pt x="350100" y="1024229"/>
                </a:lnTo>
                <a:lnTo>
                  <a:pt x="343992" y="1032903"/>
                </a:lnTo>
                <a:lnTo>
                  <a:pt x="339128" y="1041908"/>
                </a:lnTo>
                <a:lnTo>
                  <a:pt x="338696" y="1043025"/>
                </a:lnTo>
                <a:lnTo>
                  <a:pt x="338442" y="1047165"/>
                </a:lnTo>
                <a:lnTo>
                  <a:pt x="342569" y="1043584"/>
                </a:lnTo>
                <a:lnTo>
                  <a:pt x="344919" y="1041031"/>
                </a:lnTo>
                <a:lnTo>
                  <a:pt x="344995" y="1040853"/>
                </a:lnTo>
                <a:lnTo>
                  <a:pt x="346748" y="1043317"/>
                </a:lnTo>
                <a:lnTo>
                  <a:pt x="346189" y="1044778"/>
                </a:lnTo>
                <a:lnTo>
                  <a:pt x="346951" y="1046314"/>
                </a:lnTo>
                <a:lnTo>
                  <a:pt x="328256" y="1073315"/>
                </a:lnTo>
                <a:lnTo>
                  <a:pt x="286677" y="1124064"/>
                </a:lnTo>
                <a:lnTo>
                  <a:pt x="263753" y="1147927"/>
                </a:lnTo>
                <a:lnTo>
                  <a:pt x="201663" y="1202385"/>
                </a:lnTo>
                <a:lnTo>
                  <a:pt x="199593" y="1204201"/>
                </a:lnTo>
                <a:lnTo>
                  <a:pt x="198247" y="1204125"/>
                </a:lnTo>
                <a:lnTo>
                  <a:pt x="197548" y="1205915"/>
                </a:lnTo>
                <a:lnTo>
                  <a:pt x="196164" y="1205992"/>
                </a:lnTo>
                <a:lnTo>
                  <a:pt x="195922" y="1206601"/>
                </a:lnTo>
                <a:lnTo>
                  <a:pt x="194487" y="1206792"/>
                </a:lnTo>
                <a:lnTo>
                  <a:pt x="193471" y="1209408"/>
                </a:lnTo>
                <a:lnTo>
                  <a:pt x="192049" y="1209548"/>
                </a:lnTo>
                <a:lnTo>
                  <a:pt x="190436" y="1210195"/>
                </a:lnTo>
                <a:lnTo>
                  <a:pt x="189839" y="1211745"/>
                </a:lnTo>
                <a:lnTo>
                  <a:pt x="188429" y="1211859"/>
                </a:lnTo>
                <a:lnTo>
                  <a:pt x="186817" y="1212507"/>
                </a:lnTo>
                <a:lnTo>
                  <a:pt x="186194" y="1214081"/>
                </a:lnTo>
                <a:lnTo>
                  <a:pt x="184797" y="1214196"/>
                </a:lnTo>
                <a:lnTo>
                  <a:pt x="183184" y="1214805"/>
                </a:lnTo>
                <a:lnTo>
                  <a:pt x="183756" y="1216837"/>
                </a:lnTo>
                <a:lnTo>
                  <a:pt x="181178" y="1216456"/>
                </a:lnTo>
                <a:lnTo>
                  <a:pt x="180136" y="1219136"/>
                </a:lnTo>
                <a:lnTo>
                  <a:pt x="177571" y="1218717"/>
                </a:lnTo>
                <a:lnTo>
                  <a:pt x="176517" y="1221422"/>
                </a:lnTo>
                <a:lnTo>
                  <a:pt x="175526" y="1221740"/>
                </a:lnTo>
                <a:lnTo>
                  <a:pt x="175183" y="1221714"/>
                </a:lnTo>
                <a:lnTo>
                  <a:pt x="174104" y="1222476"/>
                </a:lnTo>
                <a:lnTo>
                  <a:pt x="173824" y="1223276"/>
                </a:lnTo>
                <a:lnTo>
                  <a:pt x="172923" y="1223670"/>
                </a:lnTo>
                <a:lnTo>
                  <a:pt x="171538" y="1223708"/>
                </a:lnTo>
                <a:lnTo>
                  <a:pt x="171030" y="1223886"/>
                </a:lnTo>
                <a:lnTo>
                  <a:pt x="171030" y="1235519"/>
                </a:lnTo>
                <a:lnTo>
                  <a:pt x="170942" y="1235773"/>
                </a:lnTo>
                <a:lnTo>
                  <a:pt x="169659" y="1235570"/>
                </a:lnTo>
                <a:lnTo>
                  <a:pt x="171030" y="1235519"/>
                </a:lnTo>
                <a:lnTo>
                  <a:pt x="171030" y="1223886"/>
                </a:lnTo>
                <a:lnTo>
                  <a:pt x="169964" y="1224254"/>
                </a:lnTo>
                <a:lnTo>
                  <a:pt x="169316" y="1225943"/>
                </a:lnTo>
                <a:lnTo>
                  <a:pt x="169214" y="1236687"/>
                </a:lnTo>
                <a:lnTo>
                  <a:pt x="169138" y="1236891"/>
                </a:lnTo>
                <a:lnTo>
                  <a:pt x="167792" y="1236853"/>
                </a:lnTo>
                <a:lnTo>
                  <a:pt x="169214" y="1236687"/>
                </a:lnTo>
                <a:lnTo>
                  <a:pt x="169214" y="1225956"/>
                </a:lnTo>
                <a:lnTo>
                  <a:pt x="167932" y="1225981"/>
                </a:lnTo>
                <a:lnTo>
                  <a:pt x="166357" y="1226527"/>
                </a:lnTo>
                <a:lnTo>
                  <a:pt x="165709" y="1228204"/>
                </a:lnTo>
                <a:lnTo>
                  <a:pt x="164338" y="1228204"/>
                </a:lnTo>
                <a:lnTo>
                  <a:pt x="162750" y="1228788"/>
                </a:lnTo>
                <a:lnTo>
                  <a:pt x="163322" y="1230820"/>
                </a:lnTo>
                <a:lnTo>
                  <a:pt x="160743" y="1230439"/>
                </a:lnTo>
                <a:lnTo>
                  <a:pt x="159715" y="1233093"/>
                </a:lnTo>
                <a:lnTo>
                  <a:pt x="157149" y="1232674"/>
                </a:lnTo>
                <a:lnTo>
                  <a:pt x="156133" y="1235278"/>
                </a:lnTo>
                <a:lnTo>
                  <a:pt x="122948" y="1253998"/>
                </a:lnTo>
                <a:lnTo>
                  <a:pt x="118249" y="1259052"/>
                </a:lnTo>
                <a:lnTo>
                  <a:pt x="111912" y="1261325"/>
                </a:lnTo>
                <a:lnTo>
                  <a:pt x="105384" y="1264107"/>
                </a:lnTo>
                <a:lnTo>
                  <a:pt x="105448" y="1263929"/>
                </a:lnTo>
                <a:lnTo>
                  <a:pt x="104394" y="1263142"/>
                </a:lnTo>
                <a:lnTo>
                  <a:pt x="103593" y="1261681"/>
                </a:lnTo>
                <a:lnTo>
                  <a:pt x="103911" y="1260894"/>
                </a:lnTo>
                <a:lnTo>
                  <a:pt x="103136" y="1259357"/>
                </a:lnTo>
                <a:lnTo>
                  <a:pt x="98361" y="1261122"/>
                </a:lnTo>
                <a:lnTo>
                  <a:pt x="93687" y="1262646"/>
                </a:lnTo>
                <a:lnTo>
                  <a:pt x="90728" y="1266736"/>
                </a:lnTo>
                <a:lnTo>
                  <a:pt x="88988" y="1267701"/>
                </a:lnTo>
                <a:lnTo>
                  <a:pt x="88468" y="1269034"/>
                </a:lnTo>
                <a:lnTo>
                  <a:pt x="86880" y="1269606"/>
                </a:lnTo>
                <a:lnTo>
                  <a:pt x="87045" y="1269174"/>
                </a:lnTo>
                <a:lnTo>
                  <a:pt x="85788" y="1268933"/>
                </a:lnTo>
                <a:lnTo>
                  <a:pt x="85750" y="1272501"/>
                </a:lnTo>
                <a:lnTo>
                  <a:pt x="85686" y="1272692"/>
                </a:lnTo>
                <a:lnTo>
                  <a:pt x="84455" y="1272336"/>
                </a:lnTo>
                <a:lnTo>
                  <a:pt x="85750" y="1272501"/>
                </a:lnTo>
                <a:lnTo>
                  <a:pt x="85750" y="1268933"/>
                </a:lnTo>
                <a:lnTo>
                  <a:pt x="84518" y="1268679"/>
                </a:lnTo>
                <a:lnTo>
                  <a:pt x="82765" y="1269695"/>
                </a:lnTo>
                <a:lnTo>
                  <a:pt x="80746" y="1271384"/>
                </a:lnTo>
                <a:lnTo>
                  <a:pt x="79463" y="1271168"/>
                </a:lnTo>
                <a:lnTo>
                  <a:pt x="77965" y="1271498"/>
                </a:lnTo>
                <a:lnTo>
                  <a:pt x="77343" y="1273111"/>
                </a:lnTo>
                <a:lnTo>
                  <a:pt x="76034" y="1272971"/>
                </a:lnTo>
                <a:lnTo>
                  <a:pt x="75057" y="1272870"/>
                </a:lnTo>
                <a:lnTo>
                  <a:pt x="75057" y="1275473"/>
                </a:lnTo>
                <a:lnTo>
                  <a:pt x="73748" y="1275334"/>
                </a:lnTo>
                <a:lnTo>
                  <a:pt x="75057" y="1275473"/>
                </a:lnTo>
                <a:lnTo>
                  <a:pt x="75057" y="1272870"/>
                </a:lnTo>
                <a:lnTo>
                  <a:pt x="74726" y="1272832"/>
                </a:lnTo>
                <a:lnTo>
                  <a:pt x="74383" y="1273695"/>
                </a:lnTo>
                <a:lnTo>
                  <a:pt x="72555" y="1274914"/>
                </a:lnTo>
                <a:lnTo>
                  <a:pt x="72466" y="1275130"/>
                </a:lnTo>
                <a:lnTo>
                  <a:pt x="71132" y="1275054"/>
                </a:lnTo>
                <a:lnTo>
                  <a:pt x="70827" y="1275854"/>
                </a:lnTo>
                <a:lnTo>
                  <a:pt x="66306" y="1276934"/>
                </a:lnTo>
                <a:lnTo>
                  <a:pt x="61531" y="1278712"/>
                </a:lnTo>
                <a:lnTo>
                  <a:pt x="57632" y="1281722"/>
                </a:lnTo>
                <a:lnTo>
                  <a:pt x="53340" y="1282242"/>
                </a:lnTo>
                <a:lnTo>
                  <a:pt x="50266" y="1283144"/>
                </a:lnTo>
                <a:lnTo>
                  <a:pt x="47866" y="1285798"/>
                </a:lnTo>
                <a:lnTo>
                  <a:pt x="45275" y="1285455"/>
                </a:lnTo>
                <a:lnTo>
                  <a:pt x="43408" y="1286738"/>
                </a:lnTo>
                <a:lnTo>
                  <a:pt x="41592" y="1287894"/>
                </a:lnTo>
                <a:lnTo>
                  <a:pt x="31038" y="1290523"/>
                </a:lnTo>
                <a:lnTo>
                  <a:pt x="21577" y="1293812"/>
                </a:lnTo>
                <a:lnTo>
                  <a:pt x="15570" y="1295234"/>
                </a:lnTo>
                <a:lnTo>
                  <a:pt x="11061" y="1296301"/>
                </a:lnTo>
                <a:lnTo>
                  <a:pt x="5245" y="1297241"/>
                </a:lnTo>
                <a:lnTo>
                  <a:pt x="889" y="1297940"/>
                </a:lnTo>
                <a:lnTo>
                  <a:pt x="3225" y="1302435"/>
                </a:lnTo>
                <a:lnTo>
                  <a:pt x="0" y="1307211"/>
                </a:lnTo>
                <a:lnTo>
                  <a:pt x="4432" y="1309839"/>
                </a:lnTo>
                <a:lnTo>
                  <a:pt x="5410" y="1310805"/>
                </a:lnTo>
                <a:lnTo>
                  <a:pt x="6692" y="1311008"/>
                </a:lnTo>
                <a:lnTo>
                  <a:pt x="8305" y="1313865"/>
                </a:lnTo>
                <a:lnTo>
                  <a:pt x="5397" y="1317853"/>
                </a:lnTo>
                <a:lnTo>
                  <a:pt x="8648" y="1319987"/>
                </a:lnTo>
                <a:lnTo>
                  <a:pt x="13220" y="1329270"/>
                </a:lnTo>
                <a:lnTo>
                  <a:pt x="61823" y="1319961"/>
                </a:lnTo>
                <a:lnTo>
                  <a:pt x="138315" y="1288034"/>
                </a:lnTo>
                <a:lnTo>
                  <a:pt x="180225" y="1264399"/>
                </a:lnTo>
                <a:lnTo>
                  <a:pt x="220586" y="1237767"/>
                </a:lnTo>
                <a:lnTo>
                  <a:pt x="258178" y="1207719"/>
                </a:lnTo>
                <a:lnTo>
                  <a:pt x="294182" y="1174800"/>
                </a:lnTo>
                <a:lnTo>
                  <a:pt x="329730" y="1136002"/>
                </a:lnTo>
                <a:lnTo>
                  <a:pt x="361886" y="1095463"/>
                </a:lnTo>
                <a:lnTo>
                  <a:pt x="389432" y="1052728"/>
                </a:lnTo>
                <a:lnTo>
                  <a:pt x="413562" y="1008278"/>
                </a:lnTo>
                <a:lnTo>
                  <a:pt x="434263" y="962113"/>
                </a:lnTo>
                <a:lnTo>
                  <a:pt x="451548" y="914247"/>
                </a:lnTo>
                <a:lnTo>
                  <a:pt x="465404" y="864679"/>
                </a:lnTo>
                <a:lnTo>
                  <a:pt x="475830" y="813422"/>
                </a:lnTo>
                <a:lnTo>
                  <a:pt x="481164" y="764717"/>
                </a:lnTo>
                <a:lnTo>
                  <a:pt x="483743" y="716114"/>
                </a:lnTo>
                <a:lnTo>
                  <a:pt x="483717" y="702195"/>
                </a:lnTo>
                <a:lnTo>
                  <a:pt x="482130" y="618794"/>
                </a:lnTo>
                <a:lnTo>
                  <a:pt x="472135" y="504482"/>
                </a:lnTo>
                <a:lnTo>
                  <a:pt x="470446" y="501802"/>
                </a:lnTo>
                <a:lnTo>
                  <a:pt x="469620" y="500443"/>
                </a:lnTo>
                <a:lnTo>
                  <a:pt x="470230" y="498868"/>
                </a:lnTo>
                <a:lnTo>
                  <a:pt x="469734" y="496658"/>
                </a:lnTo>
                <a:lnTo>
                  <a:pt x="471411" y="495820"/>
                </a:lnTo>
                <a:lnTo>
                  <a:pt x="471817" y="494792"/>
                </a:lnTo>
                <a:lnTo>
                  <a:pt x="472744" y="495935"/>
                </a:lnTo>
                <a:lnTo>
                  <a:pt x="473481" y="497535"/>
                </a:lnTo>
                <a:lnTo>
                  <a:pt x="480961" y="506298"/>
                </a:lnTo>
                <a:lnTo>
                  <a:pt x="486981" y="515340"/>
                </a:lnTo>
                <a:lnTo>
                  <a:pt x="492785" y="524941"/>
                </a:lnTo>
                <a:lnTo>
                  <a:pt x="498436" y="534936"/>
                </a:lnTo>
                <a:lnTo>
                  <a:pt x="501383" y="541350"/>
                </a:lnTo>
                <a:lnTo>
                  <a:pt x="505688" y="547801"/>
                </a:lnTo>
                <a:lnTo>
                  <a:pt x="510209" y="553694"/>
                </a:lnTo>
                <a:lnTo>
                  <a:pt x="516191" y="559346"/>
                </a:lnTo>
                <a:lnTo>
                  <a:pt x="523798" y="571284"/>
                </a:lnTo>
                <a:lnTo>
                  <a:pt x="534517" y="578777"/>
                </a:lnTo>
                <a:lnTo>
                  <a:pt x="547103" y="581431"/>
                </a:lnTo>
                <a:lnTo>
                  <a:pt x="560387" y="578827"/>
                </a:lnTo>
                <a:close/>
              </a:path>
              <a:path w="9314180" h="1329689">
                <a:moveTo>
                  <a:pt x="9313964" y="140157"/>
                </a:moveTo>
                <a:lnTo>
                  <a:pt x="9109977" y="4787"/>
                </a:lnTo>
                <a:lnTo>
                  <a:pt x="9109977" y="114858"/>
                </a:lnTo>
                <a:lnTo>
                  <a:pt x="7447013" y="114858"/>
                </a:lnTo>
                <a:lnTo>
                  <a:pt x="7447013" y="0"/>
                </a:lnTo>
                <a:lnTo>
                  <a:pt x="7243038" y="135369"/>
                </a:lnTo>
                <a:lnTo>
                  <a:pt x="7447013" y="271437"/>
                </a:lnTo>
                <a:lnTo>
                  <a:pt x="7447013" y="155892"/>
                </a:lnTo>
                <a:lnTo>
                  <a:pt x="9109977" y="155892"/>
                </a:lnTo>
                <a:lnTo>
                  <a:pt x="9109977" y="276225"/>
                </a:lnTo>
                <a:lnTo>
                  <a:pt x="9313964" y="14015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91345" y="919280"/>
            <a:ext cx="768350" cy="77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 marR="5080" indent="-84455">
              <a:lnSpc>
                <a:spcPct val="116900"/>
              </a:lnSpc>
              <a:spcBef>
                <a:spcPts val="90"/>
              </a:spcBef>
            </a:pPr>
            <a:r>
              <a:rPr sz="2100" spc="105">
                <a:solidFill>
                  <a:srgbClr val="74D60A"/>
                </a:solidFill>
                <a:latin typeface="Trebuchet MS"/>
                <a:cs typeface="Trebuchet MS"/>
              </a:rPr>
              <a:t>200</a:t>
            </a:r>
            <a:r>
              <a:rPr sz="2100" spc="15">
                <a:solidFill>
                  <a:srgbClr val="74D60A"/>
                </a:solidFill>
                <a:latin typeface="Trebuchet MS"/>
                <a:cs typeface="Trebuchet MS"/>
              </a:rPr>
              <a:t>p</a:t>
            </a:r>
            <a:r>
              <a:rPr sz="2100" spc="-35">
                <a:solidFill>
                  <a:srgbClr val="74D60A"/>
                </a:solidFill>
                <a:latin typeface="Trebuchet MS"/>
                <a:cs typeface="Trebuchet MS"/>
              </a:rPr>
              <a:t>x  </a:t>
            </a:r>
            <a:r>
              <a:rPr sz="2100" spc="-75">
                <a:solidFill>
                  <a:srgbClr val="74D60A"/>
                </a:solidFill>
                <a:latin typeface="Trebuchet MS"/>
                <a:cs typeface="Trebuchet MS"/>
              </a:rPr>
              <a:t>(gap)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7463" y="1130070"/>
            <a:ext cx="831850" cy="1316990"/>
          </a:xfrm>
          <a:custGeom>
            <a:avLst/>
            <a:gdLst/>
            <a:ahLst/>
            <a:cxnLst/>
            <a:rect l="l" t="t" r="r" b="b"/>
            <a:pathLst>
              <a:path w="831850" h="1316989">
                <a:moveTo>
                  <a:pt x="246303" y="106133"/>
                </a:moveTo>
                <a:lnTo>
                  <a:pt x="231736" y="68414"/>
                </a:lnTo>
                <a:lnTo>
                  <a:pt x="225044" y="49314"/>
                </a:lnTo>
                <a:lnTo>
                  <a:pt x="212013" y="18529"/>
                </a:lnTo>
                <a:lnTo>
                  <a:pt x="208203" y="16040"/>
                </a:lnTo>
                <a:lnTo>
                  <a:pt x="246303" y="106133"/>
                </a:lnTo>
                <a:close/>
              </a:path>
              <a:path w="831850" h="1316989">
                <a:moveTo>
                  <a:pt x="253072" y="122148"/>
                </a:moveTo>
                <a:lnTo>
                  <a:pt x="250850" y="110350"/>
                </a:lnTo>
                <a:lnTo>
                  <a:pt x="246303" y="106133"/>
                </a:lnTo>
                <a:lnTo>
                  <a:pt x="253072" y="122148"/>
                </a:lnTo>
                <a:close/>
              </a:path>
              <a:path w="831850" h="1316989">
                <a:moveTo>
                  <a:pt x="266446" y="143967"/>
                </a:moveTo>
                <a:lnTo>
                  <a:pt x="265887" y="139382"/>
                </a:lnTo>
                <a:lnTo>
                  <a:pt x="264020" y="138252"/>
                </a:lnTo>
                <a:lnTo>
                  <a:pt x="266446" y="143967"/>
                </a:lnTo>
                <a:close/>
              </a:path>
              <a:path w="831850" h="1316989">
                <a:moveTo>
                  <a:pt x="297738" y="850557"/>
                </a:moveTo>
                <a:lnTo>
                  <a:pt x="297497" y="846747"/>
                </a:lnTo>
                <a:lnTo>
                  <a:pt x="296151" y="843534"/>
                </a:lnTo>
                <a:lnTo>
                  <a:pt x="294360" y="842581"/>
                </a:lnTo>
                <a:lnTo>
                  <a:pt x="297738" y="850557"/>
                </a:lnTo>
                <a:close/>
              </a:path>
              <a:path w="831850" h="1316989">
                <a:moveTo>
                  <a:pt x="707809" y="1233360"/>
                </a:moveTo>
                <a:lnTo>
                  <a:pt x="706539" y="1230350"/>
                </a:lnTo>
                <a:lnTo>
                  <a:pt x="703668" y="1230071"/>
                </a:lnTo>
                <a:lnTo>
                  <a:pt x="702017" y="1229448"/>
                </a:lnTo>
                <a:lnTo>
                  <a:pt x="703961" y="1230782"/>
                </a:lnTo>
                <a:lnTo>
                  <a:pt x="707809" y="1233360"/>
                </a:lnTo>
                <a:close/>
              </a:path>
              <a:path w="831850" h="1316989">
                <a:moveTo>
                  <a:pt x="831723" y="1285074"/>
                </a:moveTo>
                <a:lnTo>
                  <a:pt x="827405" y="1278128"/>
                </a:lnTo>
                <a:lnTo>
                  <a:pt x="828865" y="1275080"/>
                </a:lnTo>
                <a:lnTo>
                  <a:pt x="827201" y="1271130"/>
                </a:lnTo>
                <a:lnTo>
                  <a:pt x="824293" y="1270774"/>
                </a:lnTo>
                <a:lnTo>
                  <a:pt x="815568" y="1269720"/>
                </a:lnTo>
                <a:lnTo>
                  <a:pt x="809523" y="1268450"/>
                </a:lnTo>
                <a:lnTo>
                  <a:pt x="800430" y="1266532"/>
                </a:lnTo>
                <a:lnTo>
                  <a:pt x="786269" y="1262367"/>
                </a:lnTo>
                <a:lnTo>
                  <a:pt x="772210" y="1258481"/>
                </a:lnTo>
                <a:lnTo>
                  <a:pt x="768908" y="1257173"/>
                </a:lnTo>
                <a:lnTo>
                  <a:pt x="766673" y="1255179"/>
                </a:lnTo>
                <a:lnTo>
                  <a:pt x="762825" y="1255839"/>
                </a:lnTo>
                <a:lnTo>
                  <a:pt x="759777" y="1251902"/>
                </a:lnTo>
                <a:lnTo>
                  <a:pt x="753999" y="1251280"/>
                </a:lnTo>
                <a:lnTo>
                  <a:pt x="749350" y="1250061"/>
                </a:lnTo>
                <a:lnTo>
                  <a:pt x="743470" y="1245933"/>
                </a:lnTo>
                <a:lnTo>
                  <a:pt x="736892" y="1243431"/>
                </a:lnTo>
                <a:lnTo>
                  <a:pt x="729551" y="1242377"/>
                </a:lnTo>
                <a:lnTo>
                  <a:pt x="729081" y="1241259"/>
                </a:lnTo>
                <a:lnTo>
                  <a:pt x="727671" y="1241196"/>
                </a:lnTo>
                <a:lnTo>
                  <a:pt x="726452" y="1241386"/>
                </a:lnTo>
                <a:lnTo>
                  <a:pt x="726452" y="1241590"/>
                </a:lnTo>
                <a:lnTo>
                  <a:pt x="725182" y="1241831"/>
                </a:lnTo>
                <a:lnTo>
                  <a:pt x="726427" y="1241552"/>
                </a:lnTo>
                <a:lnTo>
                  <a:pt x="726452" y="1241386"/>
                </a:lnTo>
                <a:lnTo>
                  <a:pt x="725360" y="1238986"/>
                </a:lnTo>
                <a:lnTo>
                  <a:pt x="725004" y="1238834"/>
                </a:lnTo>
                <a:lnTo>
                  <a:pt x="725004" y="1241425"/>
                </a:lnTo>
                <a:lnTo>
                  <a:pt x="723607" y="1241348"/>
                </a:lnTo>
                <a:lnTo>
                  <a:pt x="724992" y="1241374"/>
                </a:lnTo>
                <a:lnTo>
                  <a:pt x="725004" y="1238834"/>
                </a:lnTo>
                <a:lnTo>
                  <a:pt x="723671" y="1238262"/>
                </a:lnTo>
                <a:lnTo>
                  <a:pt x="722312" y="1238288"/>
                </a:lnTo>
                <a:lnTo>
                  <a:pt x="720940" y="1238326"/>
                </a:lnTo>
                <a:lnTo>
                  <a:pt x="719975" y="1236040"/>
                </a:lnTo>
                <a:lnTo>
                  <a:pt x="718324" y="1235405"/>
                </a:lnTo>
                <a:lnTo>
                  <a:pt x="715835" y="1236040"/>
                </a:lnTo>
                <a:lnTo>
                  <a:pt x="713371" y="1233474"/>
                </a:lnTo>
                <a:lnTo>
                  <a:pt x="710158" y="1232369"/>
                </a:lnTo>
                <a:lnTo>
                  <a:pt x="709726" y="1232433"/>
                </a:lnTo>
                <a:lnTo>
                  <a:pt x="709726" y="1237907"/>
                </a:lnTo>
                <a:lnTo>
                  <a:pt x="708494" y="1238237"/>
                </a:lnTo>
                <a:lnTo>
                  <a:pt x="709498" y="1237399"/>
                </a:lnTo>
                <a:lnTo>
                  <a:pt x="709726" y="1237907"/>
                </a:lnTo>
                <a:lnTo>
                  <a:pt x="709726" y="1232433"/>
                </a:lnTo>
                <a:lnTo>
                  <a:pt x="707555" y="1232750"/>
                </a:lnTo>
                <a:lnTo>
                  <a:pt x="707809" y="1233360"/>
                </a:lnTo>
                <a:lnTo>
                  <a:pt x="706335" y="1233119"/>
                </a:lnTo>
                <a:lnTo>
                  <a:pt x="704850" y="1232877"/>
                </a:lnTo>
                <a:lnTo>
                  <a:pt x="702881" y="1231480"/>
                </a:lnTo>
                <a:lnTo>
                  <a:pt x="702017" y="1229448"/>
                </a:lnTo>
                <a:lnTo>
                  <a:pt x="696937" y="1223962"/>
                </a:lnTo>
                <a:lnTo>
                  <a:pt x="689343" y="1222298"/>
                </a:lnTo>
                <a:lnTo>
                  <a:pt x="682764" y="1219796"/>
                </a:lnTo>
                <a:lnTo>
                  <a:pt x="683412" y="1221320"/>
                </a:lnTo>
                <a:lnTo>
                  <a:pt x="682726" y="1222933"/>
                </a:lnTo>
                <a:lnTo>
                  <a:pt x="680986" y="1225359"/>
                </a:lnTo>
                <a:lnTo>
                  <a:pt x="681177" y="1225816"/>
                </a:lnTo>
                <a:lnTo>
                  <a:pt x="680123" y="1226566"/>
                </a:lnTo>
                <a:lnTo>
                  <a:pt x="666635" y="1220774"/>
                </a:lnTo>
                <a:lnTo>
                  <a:pt x="660908" y="1216990"/>
                </a:lnTo>
                <a:lnTo>
                  <a:pt x="654875" y="1212532"/>
                </a:lnTo>
                <a:lnTo>
                  <a:pt x="606755" y="1186776"/>
                </a:lnTo>
                <a:lnTo>
                  <a:pt x="605815" y="1184541"/>
                </a:lnTo>
                <a:lnTo>
                  <a:pt x="604012" y="1183551"/>
                </a:lnTo>
                <a:lnTo>
                  <a:pt x="602538" y="1183335"/>
                </a:lnTo>
                <a:lnTo>
                  <a:pt x="601573" y="1181036"/>
                </a:lnTo>
                <a:lnTo>
                  <a:pt x="599782" y="1180058"/>
                </a:lnTo>
                <a:lnTo>
                  <a:pt x="597154" y="1180376"/>
                </a:lnTo>
                <a:lnTo>
                  <a:pt x="596163" y="1178039"/>
                </a:lnTo>
                <a:lnTo>
                  <a:pt x="594372" y="1177048"/>
                </a:lnTo>
                <a:lnTo>
                  <a:pt x="591756" y="1177378"/>
                </a:lnTo>
                <a:lnTo>
                  <a:pt x="590740" y="1174978"/>
                </a:lnTo>
                <a:lnTo>
                  <a:pt x="589991" y="1174597"/>
                </a:lnTo>
                <a:lnTo>
                  <a:pt x="589991" y="1189532"/>
                </a:lnTo>
                <a:lnTo>
                  <a:pt x="588568" y="1189431"/>
                </a:lnTo>
                <a:lnTo>
                  <a:pt x="588441" y="1189126"/>
                </a:lnTo>
                <a:lnTo>
                  <a:pt x="589991" y="1189532"/>
                </a:lnTo>
                <a:lnTo>
                  <a:pt x="589991" y="1174597"/>
                </a:lnTo>
                <a:lnTo>
                  <a:pt x="588962" y="1174051"/>
                </a:lnTo>
                <a:lnTo>
                  <a:pt x="587489" y="1173822"/>
                </a:lnTo>
                <a:lnTo>
                  <a:pt x="586486" y="1171435"/>
                </a:lnTo>
                <a:lnTo>
                  <a:pt x="584708" y="1170495"/>
                </a:lnTo>
                <a:lnTo>
                  <a:pt x="582066" y="1170774"/>
                </a:lnTo>
                <a:lnTo>
                  <a:pt x="581279" y="1170292"/>
                </a:lnTo>
                <a:lnTo>
                  <a:pt x="580783" y="1168908"/>
                </a:lnTo>
                <a:lnTo>
                  <a:pt x="579196" y="1167841"/>
                </a:lnTo>
                <a:lnTo>
                  <a:pt x="577164" y="1167993"/>
                </a:lnTo>
                <a:lnTo>
                  <a:pt x="576643" y="1167726"/>
                </a:lnTo>
                <a:lnTo>
                  <a:pt x="584987" y="1187450"/>
                </a:lnTo>
                <a:lnTo>
                  <a:pt x="586168" y="1187005"/>
                </a:lnTo>
                <a:lnTo>
                  <a:pt x="586460" y="1187678"/>
                </a:lnTo>
                <a:lnTo>
                  <a:pt x="585089" y="1187462"/>
                </a:lnTo>
                <a:lnTo>
                  <a:pt x="576592" y="1167625"/>
                </a:lnTo>
                <a:lnTo>
                  <a:pt x="576834" y="1164932"/>
                </a:lnTo>
                <a:lnTo>
                  <a:pt x="575017" y="1163891"/>
                </a:lnTo>
                <a:lnTo>
                  <a:pt x="572376" y="1164170"/>
                </a:lnTo>
                <a:lnTo>
                  <a:pt x="571411" y="1161872"/>
                </a:lnTo>
                <a:lnTo>
                  <a:pt x="569595" y="1160843"/>
                </a:lnTo>
                <a:lnTo>
                  <a:pt x="566928" y="1161072"/>
                </a:lnTo>
                <a:lnTo>
                  <a:pt x="565340" y="1157300"/>
                </a:lnTo>
                <a:lnTo>
                  <a:pt x="562648" y="1157465"/>
                </a:lnTo>
                <a:lnTo>
                  <a:pt x="561708" y="1155230"/>
                </a:lnTo>
                <a:lnTo>
                  <a:pt x="559866" y="1154137"/>
                </a:lnTo>
                <a:lnTo>
                  <a:pt x="557174" y="1154315"/>
                </a:lnTo>
                <a:lnTo>
                  <a:pt x="555586" y="1150543"/>
                </a:lnTo>
                <a:lnTo>
                  <a:pt x="552881" y="1150658"/>
                </a:lnTo>
                <a:lnTo>
                  <a:pt x="551967" y="1148524"/>
                </a:lnTo>
                <a:lnTo>
                  <a:pt x="550138" y="1147432"/>
                </a:lnTo>
                <a:lnTo>
                  <a:pt x="547408" y="1147508"/>
                </a:lnTo>
                <a:lnTo>
                  <a:pt x="545985" y="1144143"/>
                </a:lnTo>
                <a:lnTo>
                  <a:pt x="544474" y="1143812"/>
                </a:lnTo>
                <a:lnTo>
                  <a:pt x="543064" y="1143749"/>
                </a:lnTo>
                <a:lnTo>
                  <a:pt x="540880" y="1141857"/>
                </a:lnTo>
                <a:lnTo>
                  <a:pt x="523443" y="1126705"/>
                </a:lnTo>
                <a:lnTo>
                  <a:pt x="462241" y="1076528"/>
                </a:lnTo>
                <a:lnTo>
                  <a:pt x="449122" y="1065072"/>
                </a:lnTo>
                <a:lnTo>
                  <a:pt x="415594" y="1031455"/>
                </a:lnTo>
                <a:lnTo>
                  <a:pt x="384200" y="996327"/>
                </a:lnTo>
                <a:lnTo>
                  <a:pt x="354876" y="959586"/>
                </a:lnTo>
                <a:lnTo>
                  <a:pt x="327596" y="921169"/>
                </a:lnTo>
                <a:lnTo>
                  <a:pt x="326948" y="919645"/>
                </a:lnTo>
                <a:lnTo>
                  <a:pt x="327240" y="917054"/>
                </a:lnTo>
                <a:lnTo>
                  <a:pt x="328650" y="913879"/>
                </a:lnTo>
                <a:lnTo>
                  <a:pt x="329920" y="913638"/>
                </a:lnTo>
                <a:lnTo>
                  <a:pt x="332905" y="917422"/>
                </a:lnTo>
                <a:lnTo>
                  <a:pt x="337959" y="922858"/>
                </a:lnTo>
                <a:lnTo>
                  <a:pt x="336918" y="917117"/>
                </a:lnTo>
                <a:lnTo>
                  <a:pt x="337413" y="915035"/>
                </a:lnTo>
                <a:lnTo>
                  <a:pt x="321259" y="889876"/>
                </a:lnTo>
                <a:lnTo>
                  <a:pt x="314274" y="876630"/>
                </a:lnTo>
                <a:lnTo>
                  <a:pt x="306158" y="863942"/>
                </a:lnTo>
                <a:lnTo>
                  <a:pt x="304596" y="860272"/>
                </a:lnTo>
                <a:lnTo>
                  <a:pt x="304063" y="855751"/>
                </a:lnTo>
                <a:lnTo>
                  <a:pt x="302437" y="855154"/>
                </a:lnTo>
                <a:lnTo>
                  <a:pt x="299173" y="853986"/>
                </a:lnTo>
                <a:lnTo>
                  <a:pt x="299859" y="852309"/>
                </a:lnTo>
                <a:lnTo>
                  <a:pt x="299377" y="851179"/>
                </a:lnTo>
                <a:lnTo>
                  <a:pt x="297738" y="850557"/>
                </a:lnTo>
                <a:lnTo>
                  <a:pt x="298500" y="852398"/>
                </a:lnTo>
                <a:lnTo>
                  <a:pt x="294360" y="842581"/>
                </a:lnTo>
                <a:lnTo>
                  <a:pt x="292582" y="841616"/>
                </a:lnTo>
                <a:lnTo>
                  <a:pt x="290626" y="830478"/>
                </a:lnTo>
                <a:lnTo>
                  <a:pt x="286969" y="828344"/>
                </a:lnTo>
                <a:lnTo>
                  <a:pt x="285127" y="827278"/>
                </a:lnTo>
                <a:lnTo>
                  <a:pt x="282917" y="815530"/>
                </a:lnTo>
                <a:lnTo>
                  <a:pt x="279133" y="813079"/>
                </a:lnTo>
                <a:lnTo>
                  <a:pt x="277241" y="811860"/>
                </a:lnTo>
                <a:lnTo>
                  <a:pt x="274815" y="799604"/>
                </a:lnTo>
                <a:lnTo>
                  <a:pt x="270167" y="795147"/>
                </a:lnTo>
                <a:lnTo>
                  <a:pt x="253098" y="751509"/>
                </a:lnTo>
                <a:lnTo>
                  <a:pt x="236016" y="707872"/>
                </a:lnTo>
                <a:lnTo>
                  <a:pt x="219202" y="658329"/>
                </a:lnTo>
                <a:lnTo>
                  <a:pt x="204939" y="608291"/>
                </a:lnTo>
                <a:lnTo>
                  <a:pt x="193217" y="557745"/>
                </a:lnTo>
                <a:lnTo>
                  <a:pt x="185191" y="506171"/>
                </a:lnTo>
                <a:lnTo>
                  <a:pt x="179705" y="454063"/>
                </a:lnTo>
                <a:lnTo>
                  <a:pt x="178371" y="447636"/>
                </a:lnTo>
                <a:lnTo>
                  <a:pt x="178181" y="440677"/>
                </a:lnTo>
                <a:lnTo>
                  <a:pt x="175450" y="427672"/>
                </a:lnTo>
                <a:lnTo>
                  <a:pt x="176352" y="325475"/>
                </a:lnTo>
                <a:lnTo>
                  <a:pt x="178689" y="210337"/>
                </a:lnTo>
                <a:lnTo>
                  <a:pt x="178498" y="206641"/>
                </a:lnTo>
                <a:lnTo>
                  <a:pt x="178371" y="203085"/>
                </a:lnTo>
                <a:lnTo>
                  <a:pt x="180848" y="199148"/>
                </a:lnTo>
                <a:lnTo>
                  <a:pt x="180251" y="194475"/>
                </a:lnTo>
                <a:lnTo>
                  <a:pt x="178333" y="189941"/>
                </a:lnTo>
                <a:lnTo>
                  <a:pt x="179349" y="189090"/>
                </a:lnTo>
                <a:lnTo>
                  <a:pt x="180200" y="187820"/>
                </a:lnTo>
                <a:lnTo>
                  <a:pt x="178523" y="187147"/>
                </a:lnTo>
                <a:lnTo>
                  <a:pt x="182194" y="182778"/>
                </a:lnTo>
                <a:lnTo>
                  <a:pt x="181419" y="177685"/>
                </a:lnTo>
                <a:lnTo>
                  <a:pt x="179412" y="172948"/>
                </a:lnTo>
                <a:lnTo>
                  <a:pt x="183108" y="168617"/>
                </a:lnTo>
                <a:lnTo>
                  <a:pt x="183908" y="164007"/>
                </a:lnTo>
                <a:lnTo>
                  <a:pt x="180594" y="159410"/>
                </a:lnTo>
                <a:lnTo>
                  <a:pt x="183108" y="155575"/>
                </a:lnTo>
                <a:lnTo>
                  <a:pt x="187223" y="152273"/>
                </a:lnTo>
                <a:lnTo>
                  <a:pt x="194424" y="159512"/>
                </a:lnTo>
                <a:lnTo>
                  <a:pt x="196380" y="164147"/>
                </a:lnTo>
                <a:lnTo>
                  <a:pt x="199402" y="168046"/>
                </a:lnTo>
                <a:lnTo>
                  <a:pt x="224193" y="200558"/>
                </a:lnTo>
                <a:lnTo>
                  <a:pt x="249821" y="231813"/>
                </a:lnTo>
                <a:lnTo>
                  <a:pt x="278574" y="260692"/>
                </a:lnTo>
                <a:lnTo>
                  <a:pt x="309232" y="287553"/>
                </a:lnTo>
                <a:lnTo>
                  <a:pt x="315175" y="291833"/>
                </a:lnTo>
                <a:lnTo>
                  <a:pt x="319887" y="296443"/>
                </a:lnTo>
                <a:lnTo>
                  <a:pt x="327355" y="297802"/>
                </a:lnTo>
                <a:lnTo>
                  <a:pt x="338988" y="299212"/>
                </a:lnTo>
                <a:lnTo>
                  <a:pt x="350100" y="299402"/>
                </a:lnTo>
                <a:lnTo>
                  <a:pt x="361315" y="299834"/>
                </a:lnTo>
                <a:lnTo>
                  <a:pt x="373240" y="301955"/>
                </a:lnTo>
                <a:lnTo>
                  <a:pt x="376529" y="303212"/>
                </a:lnTo>
                <a:lnTo>
                  <a:pt x="382676" y="301447"/>
                </a:lnTo>
                <a:lnTo>
                  <a:pt x="387197" y="292569"/>
                </a:lnTo>
                <a:lnTo>
                  <a:pt x="379869" y="285026"/>
                </a:lnTo>
                <a:lnTo>
                  <a:pt x="376021" y="282448"/>
                </a:lnTo>
                <a:lnTo>
                  <a:pt x="370662" y="276301"/>
                </a:lnTo>
                <a:lnTo>
                  <a:pt x="341668" y="246862"/>
                </a:lnTo>
                <a:lnTo>
                  <a:pt x="314680" y="215646"/>
                </a:lnTo>
                <a:lnTo>
                  <a:pt x="290893" y="182232"/>
                </a:lnTo>
                <a:lnTo>
                  <a:pt x="268008" y="147688"/>
                </a:lnTo>
                <a:lnTo>
                  <a:pt x="264020" y="138252"/>
                </a:lnTo>
                <a:lnTo>
                  <a:pt x="262166" y="137109"/>
                </a:lnTo>
                <a:lnTo>
                  <a:pt x="259880" y="131711"/>
                </a:lnTo>
                <a:lnTo>
                  <a:pt x="258737" y="125755"/>
                </a:lnTo>
                <a:lnTo>
                  <a:pt x="256857" y="124548"/>
                </a:lnTo>
                <a:lnTo>
                  <a:pt x="253072" y="122148"/>
                </a:lnTo>
                <a:lnTo>
                  <a:pt x="208203" y="16040"/>
                </a:lnTo>
                <a:lnTo>
                  <a:pt x="206298" y="14795"/>
                </a:lnTo>
                <a:lnTo>
                  <a:pt x="199885" y="12649"/>
                </a:lnTo>
                <a:lnTo>
                  <a:pt x="198386" y="9131"/>
                </a:lnTo>
                <a:lnTo>
                  <a:pt x="137998" y="0"/>
                </a:lnTo>
                <a:lnTo>
                  <a:pt x="123532" y="1651"/>
                </a:lnTo>
                <a:lnTo>
                  <a:pt x="94576" y="37528"/>
                </a:lnTo>
                <a:lnTo>
                  <a:pt x="77647" y="65976"/>
                </a:lnTo>
                <a:lnTo>
                  <a:pt x="68529" y="80276"/>
                </a:lnTo>
                <a:lnTo>
                  <a:pt x="36398" y="131457"/>
                </a:lnTo>
                <a:lnTo>
                  <a:pt x="17043" y="170484"/>
                </a:lnTo>
                <a:lnTo>
                  <a:pt x="3111" y="212534"/>
                </a:lnTo>
                <a:lnTo>
                  <a:pt x="0" y="257352"/>
                </a:lnTo>
                <a:lnTo>
                  <a:pt x="19278" y="260540"/>
                </a:lnTo>
                <a:lnTo>
                  <a:pt x="36830" y="256400"/>
                </a:lnTo>
                <a:lnTo>
                  <a:pt x="51473" y="245364"/>
                </a:lnTo>
                <a:lnTo>
                  <a:pt x="63157" y="227342"/>
                </a:lnTo>
                <a:lnTo>
                  <a:pt x="70777" y="219290"/>
                </a:lnTo>
                <a:lnTo>
                  <a:pt x="76809" y="210718"/>
                </a:lnTo>
                <a:lnTo>
                  <a:pt x="82499" y="201345"/>
                </a:lnTo>
                <a:lnTo>
                  <a:pt x="86766" y="191871"/>
                </a:lnTo>
                <a:lnTo>
                  <a:pt x="94386" y="177292"/>
                </a:lnTo>
                <a:lnTo>
                  <a:pt x="101079" y="163766"/>
                </a:lnTo>
                <a:lnTo>
                  <a:pt x="110439" y="150050"/>
                </a:lnTo>
                <a:lnTo>
                  <a:pt x="120256" y="137375"/>
                </a:lnTo>
                <a:lnTo>
                  <a:pt x="119557" y="135750"/>
                </a:lnTo>
                <a:lnTo>
                  <a:pt x="121488" y="133794"/>
                </a:lnTo>
                <a:lnTo>
                  <a:pt x="123266" y="134721"/>
                </a:lnTo>
                <a:lnTo>
                  <a:pt x="125234" y="136118"/>
                </a:lnTo>
                <a:lnTo>
                  <a:pt x="125120" y="139103"/>
                </a:lnTo>
                <a:lnTo>
                  <a:pt x="126072" y="141351"/>
                </a:lnTo>
                <a:lnTo>
                  <a:pt x="124269" y="143611"/>
                </a:lnTo>
                <a:lnTo>
                  <a:pt x="119811" y="188518"/>
                </a:lnTo>
                <a:lnTo>
                  <a:pt x="114033" y="311797"/>
                </a:lnTo>
                <a:lnTo>
                  <a:pt x="113182" y="358686"/>
                </a:lnTo>
                <a:lnTo>
                  <a:pt x="113639" y="405422"/>
                </a:lnTo>
                <a:lnTo>
                  <a:pt x="114477" y="426961"/>
                </a:lnTo>
                <a:lnTo>
                  <a:pt x="115443" y="452081"/>
                </a:lnTo>
                <a:lnTo>
                  <a:pt x="118630" y="498754"/>
                </a:lnTo>
                <a:lnTo>
                  <a:pt x="124421" y="545045"/>
                </a:lnTo>
                <a:lnTo>
                  <a:pt x="132829" y="591032"/>
                </a:lnTo>
                <a:lnTo>
                  <a:pt x="143941" y="640118"/>
                </a:lnTo>
                <a:lnTo>
                  <a:pt x="156133" y="688530"/>
                </a:lnTo>
                <a:lnTo>
                  <a:pt x="171754" y="735253"/>
                </a:lnTo>
                <a:lnTo>
                  <a:pt x="188468" y="781291"/>
                </a:lnTo>
                <a:lnTo>
                  <a:pt x="207429" y="826135"/>
                </a:lnTo>
                <a:lnTo>
                  <a:pt x="229819" y="869289"/>
                </a:lnTo>
                <a:lnTo>
                  <a:pt x="253288" y="911745"/>
                </a:lnTo>
                <a:lnTo>
                  <a:pt x="279006" y="952995"/>
                </a:lnTo>
                <a:lnTo>
                  <a:pt x="308140" y="992543"/>
                </a:lnTo>
                <a:lnTo>
                  <a:pt x="338340" y="1031367"/>
                </a:lnTo>
                <a:lnTo>
                  <a:pt x="371970" y="1068501"/>
                </a:lnTo>
                <a:lnTo>
                  <a:pt x="407835" y="1104404"/>
                </a:lnTo>
                <a:lnTo>
                  <a:pt x="445376" y="1137729"/>
                </a:lnTo>
                <a:lnTo>
                  <a:pt x="484644" y="1168654"/>
                </a:lnTo>
                <a:lnTo>
                  <a:pt x="524484" y="1197622"/>
                </a:lnTo>
                <a:lnTo>
                  <a:pt x="564857" y="1224635"/>
                </a:lnTo>
                <a:lnTo>
                  <a:pt x="608114" y="1248664"/>
                </a:lnTo>
                <a:lnTo>
                  <a:pt x="653059" y="1270177"/>
                </a:lnTo>
                <a:lnTo>
                  <a:pt x="698525" y="1289646"/>
                </a:lnTo>
                <a:lnTo>
                  <a:pt x="745083" y="1305204"/>
                </a:lnTo>
                <a:lnTo>
                  <a:pt x="792289" y="1315745"/>
                </a:lnTo>
                <a:lnTo>
                  <a:pt x="800823" y="1316367"/>
                </a:lnTo>
                <a:lnTo>
                  <a:pt x="808621" y="1315224"/>
                </a:lnTo>
                <a:lnTo>
                  <a:pt x="815238" y="1311313"/>
                </a:lnTo>
                <a:lnTo>
                  <a:pt x="820254" y="1303616"/>
                </a:lnTo>
                <a:lnTo>
                  <a:pt x="825652" y="1300073"/>
                </a:lnTo>
                <a:lnTo>
                  <a:pt x="820635" y="1294739"/>
                </a:lnTo>
                <a:lnTo>
                  <a:pt x="822985" y="1290510"/>
                </a:lnTo>
                <a:lnTo>
                  <a:pt x="824344" y="1290472"/>
                </a:lnTo>
                <a:lnTo>
                  <a:pt x="825474" y="1289875"/>
                </a:lnTo>
                <a:lnTo>
                  <a:pt x="825169" y="1289164"/>
                </a:lnTo>
                <a:lnTo>
                  <a:pt x="831723" y="128507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94899" y="2478428"/>
            <a:ext cx="1708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15399"/>
              </a:lnSpc>
              <a:spcBef>
                <a:spcPts val="100"/>
              </a:spcBef>
            </a:pPr>
            <a:r>
              <a:rPr sz="2600" spc="-5">
                <a:solidFill>
                  <a:srgbClr val="74D60A"/>
                </a:solidFill>
                <a:latin typeface="Trebuchet MS"/>
                <a:cs typeface="Trebuchet MS"/>
              </a:rPr>
              <a:t>anchor</a:t>
            </a:r>
            <a:r>
              <a:rPr sz="2600" spc="-18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30">
                <a:solidFill>
                  <a:srgbClr val="74D60A"/>
                </a:solidFill>
                <a:latin typeface="Trebuchet MS"/>
                <a:cs typeface="Trebuchet MS"/>
              </a:rPr>
              <a:t>tags </a:t>
            </a:r>
            <a:r>
              <a:rPr sz="2600" spc="-770">
                <a:solidFill>
                  <a:srgbClr val="74D60A"/>
                </a:solidFill>
                <a:latin typeface="Trebuchet MS"/>
                <a:cs typeface="Trebuchet MS"/>
              </a:rPr>
              <a:t> </a:t>
            </a:r>
            <a:r>
              <a:rPr sz="2600" spc="-75">
                <a:solidFill>
                  <a:srgbClr val="74D60A"/>
                </a:solidFill>
                <a:latin typeface="Trebuchet MS"/>
                <a:cs typeface="Trebuchet MS"/>
              </a:rPr>
              <a:t>(links)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52781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/>
              <a:t>D</a:t>
            </a:r>
            <a:r>
              <a:rPr spc="-225"/>
              <a:t>i</a:t>
            </a:r>
            <a:r>
              <a:rPr spc="65"/>
              <a:t>s</a:t>
            </a:r>
            <a:r>
              <a:rPr spc="-70"/>
              <a:t>p</a:t>
            </a:r>
            <a:r>
              <a:rPr spc="-90"/>
              <a:t>la</a:t>
            </a:r>
            <a:r>
              <a:rPr spc="-170"/>
              <a:t>y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17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8177" y="4177441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8177" y="5320441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58177" y="6463441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58177" y="7606441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4983" y="6193566"/>
            <a:ext cx="1273238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>
                <a:solidFill>
                  <a:srgbClr val="17D9FF"/>
                </a:solidFill>
                <a:latin typeface="Trebuchet MS"/>
                <a:cs typeface="Trebuchet MS"/>
              </a:rPr>
              <a:t>inline-block</a:t>
            </a:r>
            <a:r>
              <a:rPr sz="3600" spc="-17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>
                <a:solidFill>
                  <a:srgbClr val="FFFFFF"/>
                </a:solidFill>
                <a:latin typeface="Trebuchet MS"/>
                <a:cs typeface="Trebuchet MS"/>
              </a:rPr>
              <a:t>inline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35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>
                <a:solidFill>
                  <a:srgbClr val="FFFFFF"/>
                </a:solidFill>
                <a:latin typeface="Trebuchet MS"/>
                <a:cs typeface="Trebuchet MS"/>
              </a:rPr>
              <a:t>margin</a:t>
            </a:r>
            <a:r>
              <a:rPr sz="3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2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>
                <a:solidFill>
                  <a:srgbClr val="FFFFFF"/>
                </a:solidFill>
                <a:latin typeface="Trebuchet MS"/>
                <a:cs typeface="Trebuchet MS"/>
              </a:rPr>
              <a:t>padding.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spc="-5">
                <a:solidFill>
                  <a:srgbClr val="17D9FF"/>
                </a:solidFill>
                <a:latin typeface="Trebuchet MS"/>
                <a:cs typeface="Trebuchet MS"/>
              </a:rPr>
              <a:t>none</a:t>
            </a:r>
            <a:r>
              <a:rPr sz="3600" spc="-17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sz="3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3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5">
                <a:solidFill>
                  <a:srgbClr val="FFFFFF"/>
                </a:solidFill>
                <a:latin typeface="Trebuchet MS"/>
                <a:cs typeface="Trebuchet MS"/>
              </a:rPr>
              <a:t>flow.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705" y="2434751"/>
            <a:ext cx="15278736" cy="2108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lang="en-IN" sz="3200" i="1" spc="-8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3200" i="1" spc="-8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Trebuchet MS"/>
              <a:cs typeface="Trebuchet MS"/>
            </a:endParaRPr>
          </a:p>
          <a:p>
            <a:pPr marL="208915">
              <a:lnSpc>
                <a:spcPct val="100000"/>
              </a:lnSpc>
              <a:spcBef>
                <a:spcPts val="254"/>
              </a:spcBef>
            </a:pPr>
            <a:r>
              <a:rPr sz="3600" spc="-70" dirty="0">
                <a:solidFill>
                  <a:srgbClr val="17D9FF"/>
                </a:solidFill>
                <a:latin typeface="Trebuchet MS"/>
                <a:cs typeface="Trebuchet MS"/>
              </a:rPr>
              <a:t>inline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3600" spc="-95" dirty="0">
                <a:solidFill>
                  <a:srgbClr val="FFFFFF"/>
                </a:solidFill>
                <a:latin typeface="Trebuchet MS"/>
                <a:cs typeface="Trebuchet MS"/>
              </a:rPr>
              <a:t>space required by the element.</a:t>
            </a:r>
            <a:r>
              <a:rPr lang="en-IN"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(no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margin/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rebuchet MS"/>
                <a:cs typeface="Trebuchet MS"/>
              </a:rPr>
              <a:t>padding)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0174" y="5102742"/>
            <a:ext cx="9775617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600" spc="-5" dirty="0">
                <a:solidFill>
                  <a:srgbClr val="17D9FF"/>
                </a:solidFill>
                <a:latin typeface="Trebuchet MS"/>
                <a:cs typeface="Trebuchet MS"/>
              </a:rPr>
              <a:t>block</a:t>
            </a:r>
            <a:r>
              <a:rPr sz="3600" spc="-17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lang="en-IN" sz="3600" spc="-80" dirty="0">
                <a:solidFill>
                  <a:srgbClr val="FFFFFF"/>
                </a:solidFill>
                <a:latin typeface="Trebuchet MS"/>
                <a:cs typeface="Trebuchet MS"/>
              </a:rPr>
              <a:t> space available in width.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773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>
                <a:latin typeface="Arial"/>
                <a:cs typeface="Arial"/>
              </a:rPr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3987" y="3470768"/>
            <a:ext cx="3839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140">
                <a:solidFill>
                  <a:srgbClr val="FFFFFF"/>
                </a:solidFill>
                <a:latin typeface="Trebuchet MS"/>
                <a:cs typeface="Trebuchet MS"/>
              </a:rPr>
              <a:t>visibility:</a:t>
            </a:r>
            <a:r>
              <a:rPr sz="4000" i="1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i="1" spc="-65">
                <a:solidFill>
                  <a:srgbClr val="FFFFFF"/>
                </a:solidFill>
                <a:latin typeface="Trebuchet MS"/>
                <a:cs typeface="Trebuchet MS"/>
              </a:rPr>
              <a:t>hidden;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1" y="6181233"/>
            <a:ext cx="14098270" cy="186397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40"/>
              </a:spcBef>
            </a:pPr>
            <a:r>
              <a:rPr sz="3600" spc="-10" dirty="0">
                <a:solidFill>
                  <a:srgbClr val="17D9FF"/>
                </a:solidFill>
                <a:latin typeface="Trebuchet MS"/>
                <a:cs typeface="Trebuchet MS"/>
              </a:rPr>
              <a:t>Note</a:t>
            </a:r>
            <a:r>
              <a:rPr sz="3600" spc="-17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rebuchet MS"/>
                <a:cs typeface="Trebuchet MS"/>
              </a:rPr>
              <a:t>visibility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3600" dirty="0">
              <a:latin typeface="Trebuchet MS"/>
              <a:cs typeface="Trebuchet MS"/>
            </a:endParaRPr>
          </a:p>
          <a:p>
            <a:pPr marL="12700" marR="821690">
              <a:lnSpc>
                <a:spcPts val="3679"/>
              </a:lnSpc>
              <a:spcBef>
                <a:spcPts val="2710"/>
              </a:spcBef>
            </a:pPr>
            <a:r>
              <a:rPr sz="3600" spc="1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none,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rebuchet MS"/>
                <a:cs typeface="Trebuchet MS"/>
              </a:rPr>
              <a:t>blocked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Trebuchet MS"/>
                <a:cs typeface="Trebuchet MS"/>
              </a:rPr>
              <a:t>element.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627575"/>
            <a:ext cx="4690110" cy="192278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pc="-380">
                <a:latin typeface="Arial"/>
                <a:cs typeface="Arial"/>
              </a:rPr>
              <a:t>A</a:t>
            </a:r>
            <a:r>
              <a:rPr spc="5">
                <a:latin typeface="Arial"/>
                <a:cs typeface="Arial"/>
              </a:rPr>
              <a:t>l</a:t>
            </a:r>
            <a:r>
              <a:rPr spc="-225">
                <a:latin typeface="Arial"/>
                <a:cs typeface="Arial"/>
              </a:rPr>
              <a:t>p</a:t>
            </a:r>
            <a:r>
              <a:rPr spc="-229">
                <a:latin typeface="Arial"/>
                <a:cs typeface="Arial"/>
              </a:rPr>
              <a:t>h</a:t>
            </a:r>
            <a:r>
              <a:rPr spc="-215">
                <a:latin typeface="Arial"/>
                <a:cs typeface="Arial"/>
              </a:rPr>
              <a:t>a </a:t>
            </a:r>
            <a:r>
              <a:rPr spc="-135">
                <a:latin typeface="Arial"/>
                <a:cs typeface="Arial"/>
              </a:rPr>
              <a:t>C</a:t>
            </a:r>
            <a:r>
              <a:rPr spc="-229">
                <a:latin typeface="Arial"/>
                <a:cs typeface="Arial"/>
              </a:rPr>
              <a:t>h</a:t>
            </a:r>
            <a:r>
              <a:rPr spc="-220">
                <a:latin typeface="Arial"/>
                <a:cs typeface="Arial"/>
              </a:rPr>
              <a:t>a</a:t>
            </a:r>
            <a:r>
              <a:rPr spc="-254">
                <a:latin typeface="Arial"/>
                <a:cs typeface="Arial"/>
              </a:rPr>
              <a:t>nn</a:t>
            </a:r>
            <a:r>
              <a:rPr spc="-204">
                <a:latin typeface="Arial"/>
                <a:cs typeface="Arial"/>
              </a:rPr>
              <a:t>e</a:t>
            </a:r>
            <a:r>
              <a:rPr spc="10">
                <a:latin typeface="Arial"/>
                <a:cs typeface="Arial"/>
              </a:rPr>
              <a:t>l</a:t>
            </a: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600" b="0" spc="-55">
                <a:solidFill>
                  <a:srgbClr val="17D9FF"/>
                </a:solidFill>
                <a:latin typeface="Trebuchet MS"/>
                <a:cs typeface="Trebuchet MS"/>
              </a:rPr>
              <a:t>opacity</a:t>
            </a:r>
            <a:r>
              <a:rPr sz="3600" b="0" spc="-17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>
                <a:solidFill>
                  <a:srgbClr val="17D9FF"/>
                </a:solidFill>
                <a:latin typeface="Trebuchet MS"/>
                <a:cs typeface="Trebuchet MS"/>
              </a:rPr>
              <a:t>(0</a:t>
            </a:r>
            <a:r>
              <a:rPr sz="3600" b="0" spc="-17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70">
                <a:solidFill>
                  <a:srgbClr val="17D9FF"/>
                </a:solidFill>
                <a:latin typeface="Trebuchet MS"/>
                <a:cs typeface="Trebuchet MS"/>
              </a:rPr>
              <a:t>to</a:t>
            </a:r>
            <a:r>
              <a:rPr sz="3600" b="0" spc="-17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600" b="0" spc="-80">
                <a:solidFill>
                  <a:srgbClr val="17D9FF"/>
                </a:solidFill>
                <a:latin typeface="Trebuchet MS"/>
                <a:cs typeface="Trebuchet MS"/>
              </a:rPr>
              <a:t>1)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771" y="3824746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0200" y="3695700"/>
            <a:ext cx="6012343" cy="357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795"/>
              </a:lnSpc>
              <a:spcBef>
                <a:spcPts val="100"/>
              </a:spcBef>
            </a:pPr>
            <a:r>
              <a:rPr sz="4200" b="1" spc="-315" dirty="0">
                <a:solidFill>
                  <a:srgbClr val="FFFFFF"/>
                </a:solidFill>
                <a:latin typeface="Arial"/>
                <a:cs typeface="Arial"/>
              </a:rPr>
              <a:t>RGBA</a:t>
            </a:r>
            <a:endParaRPr sz="4200" dirty="0">
              <a:latin typeface="Arial"/>
              <a:cs typeface="Arial"/>
            </a:endParaRPr>
          </a:p>
          <a:p>
            <a:pPr marL="58419">
              <a:lnSpc>
                <a:spcPts val="12075"/>
              </a:lnSpc>
              <a:tabLst>
                <a:tab pos="1309370" algn="l"/>
              </a:tabLst>
            </a:pPr>
            <a:r>
              <a:rPr sz="3200" b="1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" dirty="0" err="1">
                <a:solidFill>
                  <a:srgbClr val="FF3131"/>
                </a:solidFill>
                <a:latin typeface="Arial"/>
                <a:cs typeface="Arial"/>
              </a:rPr>
              <a:t>r</a:t>
            </a:r>
            <a:r>
              <a:rPr sz="3200" b="1" spc="-325" dirty="0" err="1">
                <a:solidFill>
                  <a:srgbClr val="FF3131"/>
                </a:solidFill>
                <a:latin typeface="Arial"/>
                <a:cs typeface="Arial"/>
              </a:rPr>
              <a:t>g</a:t>
            </a:r>
            <a:r>
              <a:rPr sz="3200" b="1" spc="-125" dirty="0" err="1">
                <a:solidFill>
                  <a:srgbClr val="FF3131"/>
                </a:solidFill>
                <a:latin typeface="Arial"/>
                <a:cs typeface="Arial"/>
              </a:rPr>
              <a:t>b</a:t>
            </a:r>
            <a:r>
              <a:rPr sz="3200" b="1" spc="-130" dirty="0" err="1">
                <a:solidFill>
                  <a:srgbClr val="FF3131"/>
                </a:solidFill>
                <a:latin typeface="Arial"/>
                <a:cs typeface="Arial"/>
              </a:rPr>
              <a:t>a</a:t>
            </a:r>
            <a:r>
              <a:rPr lang="en-IN" sz="3200" b="1" spc="-13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-180" dirty="0">
                <a:solidFill>
                  <a:srgbClr val="FF3131"/>
                </a:solidFill>
                <a:latin typeface="Arial"/>
                <a:cs typeface="Arial"/>
              </a:rPr>
              <a:t>(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255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sz="3200" b="1" spc="100" dirty="0">
                <a:solidFill>
                  <a:srgbClr val="FF3131"/>
                </a:solidFill>
                <a:latin typeface="Arial"/>
                <a:cs typeface="Arial"/>
              </a:rPr>
              <a:t>,</a:t>
            </a:r>
            <a:r>
              <a:rPr sz="3200" b="1" spc="-1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FF3131"/>
                </a:solidFill>
                <a:latin typeface="Arial"/>
                <a:cs typeface="Arial"/>
              </a:rPr>
              <a:t>0</a:t>
            </a:r>
            <a:r>
              <a:rPr lang="en-IN" sz="3200" b="1" spc="114" dirty="0">
                <a:solidFill>
                  <a:srgbClr val="FF3131"/>
                </a:solidFill>
                <a:latin typeface="Arial"/>
                <a:cs typeface="Arial"/>
              </a:rPr>
              <a:t>,0.5);</a:t>
            </a:r>
            <a:r>
              <a:rPr lang="en-IN" sz="16650" b="1" spc="-10552" baseline="-21521" dirty="0">
                <a:solidFill>
                  <a:srgbClr val="FFA511"/>
                </a:solidFill>
                <a:latin typeface="Verdana"/>
                <a:cs typeface="Arial"/>
              </a:rPr>
              <a:t> </a:t>
            </a:r>
            <a:endParaRPr sz="3200" dirty="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8225"/>
              </a:spcBef>
              <a:tabLst>
                <a:tab pos="1309370" algn="l"/>
              </a:tabLst>
            </a:pPr>
            <a:r>
              <a:rPr sz="3200" b="1" spc="-100" dirty="0">
                <a:solidFill>
                  <a:srgbClr val="FFFFFF"/>
                </a:solidFill>
                <a:latin typeface="Arial"/>
                <a:cs typeface="Arial"/>
              </a:rPr>
              <a:t>color:	</a:t>
            </a:r>
            <a:r>
              <a:rPr sz="3200" b="1" spc="-50" dirty="0" err="1">
                <a:solidFill>
                  <a:srgbClr val="FF3131"/>
                </a:solidFill>
                <a:latin typeface="Arial"/>
                <a:cs typeface="Arial"/>
              </a:rPr>
              <a:t>rgba</a:t>
            </a:r>
            <a:r>
              <a:rPr sz="3200" b="1" spc="-50" dirty="0">
                <a:solidFill>
                  <a:srgbClr val="FF3131"/>
                </a:solidFill>
                <a:latin typeface="Arial"/>
                <a:cs typeface="Arial"/>
              </a:rPr>
              <a:t>(255,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3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FF3131"/>
                </a:solidFill>
                <a:latin typeface="Arial"/>
                <a:cs typeface="Arial"/>
              </a:rPr>
              <a:t>0,</a:t>
            </a:r>
            <a:r>
              <a:rPr sz="3200" b="1" spc="-140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FF3131"/>
                </a:solidFill>
                <a:latin typeface="Arial"/>
                <a:cs typeface="Arial"/>
              </a:rPr>
              <a:t>1)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767" y="3402586"/>
            <a:ext cx="6983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29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204265"/>
            <a:ext cx="15690850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890269" algn="l"/>
              </a:tabLst>
            </a:pPr>
            <a:r>
              <a:rPr sz="3200" spc="95">
                <a:solidFill>
                  <a:srgbClr val="FFFFFF"/>
                </a:solidFill>
                <a:latin typeface="Trebuchet MS"/>
                <a:cs typeface="Trebuchet MS"/>
              </a:rPr>
              <a:t>Q1:	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webpage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header,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footer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containing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divs.</a:t>
            </a:r>
            <a:endParaRPr sz="3200">
              <a:latin typeface="Trebuchet MS"/>
              <a:cs typeface="Trebuchet MS"/>
            </a:endParaRPr>
          </a:p>
          <a:p>
            <a:pPr marL="890269">
              <a:lnSpc>
                <a:spcPct val="100000"/>
              </a:lnSpc>
              <a:spcBef>
                <a:spcPts val="585"/>
              </a:spcBef>
            </a:pPr>
            <a:r>
              <a:rPr sz="3200" spc="2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887812"/>
            <a:ext cx="5709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0269" algn="l"/>
              </a:tabLst>
            </a:pPr>
            <a:r>
              <a:rPr sz="3200" spc="26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1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rd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>
                <a:latin typeface="Arial"/>
                <a:cs typeface="Arial"/>
              </a:rPr>
              <a:t>P</a:t>
            </a:r>
            <a:r>
              <a:rPr spc="40">
                <a:latin typeface="Arial"/>
                <a:cs typeface="Arial"/>
              </a:rPr>
              <a:t>r</a:t>
            </a:r>
            <a:r>
              <a:rPr spc="-220">
                <a:latin typeface="Arial"/>
                <a:cs typeface="Arial"/>
              </a:rPr>
              <a:t>a</a:t>
            </a:r>
            <a:r>
              <a:rPr spc="-375">
                <a:latin typeface="Arial"/>
                <a:cs typeface="Arial"/>
              </a:rPr>
              <a:t>c</a:t>
            </a:r>
            <a:r>
              <a:rPr spc="190">
                <a:latin typeface="Arial"/>
                <a:cs typeface="Arial"/>
              </a:rPr>
              <a:t>t</a:t>
            </a:r>
            <a:r>
              <a:rPr spc="-110">
                <a:latin typeface="Arial"/>
                <a:cs typeface="Arial"/>
              </a:rPr>
              <a:t>i</a:t>
            </a:r>
            <a:r>
              <a:rPr spc="-375">
                <a:latin typeface="Arial"/>
                <a:cs typeface="Arial"/>
              </a:rPr>
              <a:t>c</a:t>
            </a:r>
            <a:r>
              <a:rPr spc="-200">
                <a:latin typeface="Arial"/>
                <a:cs typeface="Arial"/>
              </a:rPr>
              <a:t>e</a:t>
            </a:r>
            <a:r>
              <a:rPr spc="-215">
                <a:latin typeface="Arial"/>
                <a:cs typeface="Arial"/>
              </a:rPr>
              <a:t> </a:t>
            </a:r>
            <a:r>
              <a:rPr spc="-635">
                <a:latin typeface="Arial"/>
                <a:cs typeface="Arial"/>
              </a:rPr>
              <a:t>S</a:t>
            </a:r>
            <a:r>
              <a:rPr spc="-204">
                <a:latin typeface="Arial"/>
                <a:cs typeface="Arial"/>
              </a:rPr>
              <a:t>e</a:t>
            </a:r>
            <a:r>
              <a:rPr spc="195">
                <a:latin typeface="Arial"/>
                <a:cs typeface="Arial"/>
              </a:rPr>
              <a:t>t</a:t>
            </a:r>
            <a:r>
              <a:rPr spc="-215">
                <a:latin typeface="Arial"/>
                <a:cs typeface="Arial"/>
              </a:rPr>
              <a:t> </a:t>
            </a:r>
            <a:r>
              <a:rPr spc="130">
                <a:latin typeface="Arial"/>
                <a:cs typeface="Arial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7106" y="6157834"/>
            <a:ext cx="1277556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200" spc="95">
                <a:solidFill>
                  <a:srgbClr val="FFFFFF"/>
                </a:solidFill>
                <a:latin typeface="Trebuchet MS"/>
                <a:cs typeface="Trebuchet MS"/>
              </a:rPr>
              <a:t>Q3:	</a:t>
            </a:r>
            <a:r>
              <a:rPr sz="3200" spc="6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opacity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5">
                <a:solidFill>
                  <a:srgbClr val="FFFFFF"/>
                </a:solidFill>
                <a:latin typeface="Trebuchet MS"/>
                <a:cs typeface="Trebuchet MS"/>
              </a:rPr>
              <a:t>0.5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78840" algn="l"/>
              </a:tabLst>
            </a:pPr>
            <a:r>
              <a:rPr sz="3200" spc="95">
                <a:solidFill>
                  <a:srgbClr val="FFFFFF"/>
                </a:solidFill>
                <a:latin typeface="Trebuchet MS"/>
                <a:cs typeface="Trebuchet MS"/>
              </a:rPr>
              <a:t>Q4:	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height.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895719"/>
            <a:ext cx="5078730" cy="1015365"/>
            <a:chOff x="1028700" y="2895719"/>
            <a:chExt cx="5078730" cy="1015365"/>
          </a:xfrm>
        </p:grpSpPr>
        <p:sp>
          <p:nvSpPr>
            <p:cNvPr id="3" name="object 3"/>
            <p:cNvSpPr/>
            <p:nvPr/>
          </p:nvSpPr>
          <p:spPr>
            <a:xfrm>
              <a:off x="1028700" y="2895719"/>
              <a:ext cx="5078730" cy="1015365"/>
            </a:xfrm>
            <a:custGeom>
              <a:avLst/>
              <a:gdLst/>
              <a:ahLst/>
              <a:cxnLst/>
              <a:rect l="l" t="t" r="r" b="b"/>
              <a:pathLst>
                <a:path w="5078730" h="1015364">
                  <a:moveTo>
                    <a:pt x="4886969" y="1014972"/>
                  </a:moveTo>
                  <a:lnTo>
                    <a:pt x="191278" y="1014972"/>
                  </a:lnTo>
                  <a:lnTo>
                    <a:pt x="147500" y="1009908"/>
                  </a:lnTo>
                  <a:lnTo>
                    <a:pt x="107267" y="995489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5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500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4886963" y="0"/>
                  </a:lnTo>
                  <a:lnTo>
                    <a:pt x="4930746" y="5064"/>
                  </a:lnTo>
                  <a:lnTo>
                    <a:pt x="4970979" y="19484"/>
                  </a:lnTo>
                  <a:lnTo>
                    <a:pt x="5006499" y="42098"/>
                  </a:lnTo>
                  <a:lnTo>
                    <a:pt x="5036147" y="71746"/>
                  </a:lnTo>
                  <a:lnTo>
                    <a:pt x="5058762" y="107267"/>
                  </a:lnTo>
                  <a:lnTo>
                    <a:pt x="5073182" y="147500"/>
                  </a:lnTo>
                  <a:lnTo>
                    <a:pt x="5078246" y="191283"/>
                  </a:lnTo>
                  <a:lnTo>
                    <a:pt x="5078246" y="823690"/>
                  </a:lnTo>
                  <a:lnTo>
                    <a:pt x="5073182" y="867473"/>
                  </a:lnTo>
                  <a:lnTo>
                    <a:pt x="5058762" y="907705"/>
                  </a:lnTo>
                  <a:lnTo>
                    <a:pt x="5036147" y="943226"/>
                  </a:lnTo>
                  <a:lnTo>
                    <a:pt x="5006499" y="972874"/>
                  </a:lnTo>
                  <a:lnTo>
                    <a:pt x="4970979" y="995489"/>
                  </a:lnTo>
                  <a:lnTo>
                    <a:pt x="4930746" y="1009908"/>
                  </a:lnTo>
                  <a:lnTo>
                    <a:pt x="4886969" y="1014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895719"/>
              <a:ext cx="3037205" cy="1015365"/>
            </a:xfrm>
            <a:custGeom>
              <a:avLst/>
              <a:gdLst/>
              <a:ahLst/>
              <a:cxnLst/>
              <a:rect l="l" t="t" r="r" b="b"/>
              <a:pathLst>
                <a:path w="3037204" h="1015364">
                  <a:moveTo>
                    <a:pt x="2845856" y="1014972"/>
                  </a:moveTo>
                  <a:lnTo>
                    <a:pt x="191278" y="1014972"/>
                  </a:lnTo>
                  <a:lnTo>
                    <a:pt x="147500" y="1009908"/>
                  </a:lnTo>
                  <a:lnTo>
                    <a:pt x="107267" y="995489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5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500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2845851" y="0"/>
                  </a:lnTo>
                  <a:lnTo>
                    <a:pt x="2889634" y="5064"/>
                  </a:lnTo>
                  <a:lnTo>
                    <a:pt x="2929867" y="19484"/>
                  </a:lnTo>
                  <a:lnTo>
                    <a:pt x="2965387" y="42098"/>
                  </a:lnTo>
                  <a:lnTo>
                    <a:pt x="2995035" y="71746"/>
                  </a:lnTo>
                  <a:lnTo>
                    <a:pt x="3017650" y="107267"/>
                  </a:lnTo>
                  <a:lnTo>
                    <a:pt x="3032070" y="147500"/>
                  </a:lnTo>
                  <a:lnTo>
                    <a:pt x="3037134" y="191283"/>
                  </a:lnTo>
                  <a:lnTo>
                    <a:pt x="3037134" y="823690"/>
                  </a:lnTo>
                  <a:lnTo>
                    <a:pt x="3032070" y="867473"/>
                  </a:lnTo>
                  <a:lnTo>
                    <a:pt x="3017650" y="907705"/>
                  </a:lnTo>
                  <a:lnTo>
                    <a:pt x="2995035" y="943226"/>
                  </a:lnTo>
                  <a:lnTo>
                    <a:pt x="2965387" y="972874"/>
                  </a:lnTo>
                  <a:lnTo>
                    <a:pt x="2929867" y="995489"/>
                  </a:lnTo>
                  <a:lnTo>
                    <a:pt x="2889634" y="1009908"/>
                  </a:lnTo>
                  <a:lnTo>
                    <a:pt x="2845856" y="1014972"/>
                  </a:lnTo>
                  <a:close/>
                </a:path>
              </a:pathLst>
            </a:custGeom>
            <a:solidFill>
              <a:srgbClr val="32B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48007" y="885858"/>
            <a:ext cx="40246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92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0" b="1" spc="-3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0" b="1" spc="-69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000" b="1" spc="-36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0" b="1" spc="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0" b="1" spc="-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0" b="1" spc="235">
                <a:solidFill>
                  <a:srgbClr val="FFA511"/>
                </a:solidFill>
                <a:latin typeface="Arial"/>
                <a:cs typeface="Arial"/>
              </a:rPr>
              <a:t>3</a:t>
            </a:r>
            <a:endParaRPr sz="10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4512" y="9590554"/>
            <a:ext cx="91186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8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0005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/>
              <a:t>B</a:t>
            </a:r>
            <a:r>
              <a:rPr spc="-90"/>
              <a:t>a</a:t>
            </a:r>
            <a:r>
              <a:rPr spc="65"/>
              <a:t>s</a:t>
            </a:r>
            <a:r>
              <a:rPr spc="-225"/>
              <a:t>i</a:t>
            </a:r>
            <a:r>
              <a:rPr spc="-125"/>
              <a:t>c</a:t>
            </a:r>
            <a:r>
              <a:rPr spc="-345"/>
              <a:t> </a:t>
            </a:r>
            <a:r>
              <a:rPr spc="240"/>
              <a:t>S</a:t>
            </a:r>
            <a:r>
              <a:rPr spc="-175"/>
              <a:t>y</a:t>
            </a:r>
            <a:r>
              <a:rPr spc="-140"/>
              <a:t>n</a:t>
            </a:r>
            <a:r>
              <a:rPr spc="-165"/>
              <a:t>t</a:t>
            </a:r>
            <a:r>
              <a:rPr spc="-90"/>
              <a:t>a</a:t>
            </a:r>
            <a:r>
              <a:rPr spc="-280"/>
              <a:t>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30849" y="3647562"/>
            <a:ext cx="908050" cy="711835"/>
            <a:chOff x="2330849" y="3647562"/>
            <a:chExt cx="908050" cy="711835"/>
          </a:xfrm>
        </p:grpSpPr>
        <p:sp>
          <p:nvSpPr>
            <p:cNvPr id="4" name="object 4"/>
            <p:cNvSpPr/>
            <p:nvPr/>
          </p:nvSpPr>
          <p:spPr>
            <a:xfrm>
              <a:off x="2330849" y="3647562"/>
              <a:ext cx="855980" cy="695325"/>
            </a:xfrm>
            <a:custGeom>
              <a:avLst/>
              <a:gdLst/>
              <a:ahLst/>
              <a:cxnLst/>
              <a:rect l="l" t="t" r="r" b="b"/>
              <a:pathLst>
                <a:path w="855980" h="695325">
                  <a:moveTo>
                    <a:pt x="724480" y="228356"/>
                  </a:moveTo>
                  <a:lnTo>
                    <a:pt x="563478" y="122787"/>
                  </a:lnTo>
                  <a:lnTo>
                    <a:pt x="600310" y="149045"/>
                  </a:lnTo>
                  <a:lnTo>
                    <a:pt x="647696" y="190731"/>
                  </a:lnTo>
                  <a:lnTo>
                    <a:pt x="688326" y="232935"/>
                  </a:lnTo>
                  <a:lnTo>
                    <a:pt x="722200" y="275658"/>
                  </a:lnTo>
                  <a:lnTo>
                    <a:pt x="749318" y="318899"/>
                  </a:lnTo>
                  <a:lnTo>
                    <a:pt x="769680" y="362660"/>
                  </a:lnTo>
                  <a:lnTo>
                    <a:pt x="791339" y="423357"/>
                  </a:lnTo>
                  <a:lnTo>
                    <a:pt x="802943" y="471911"/>
                  </a:lnTo>
                  <a:lnTo>
                    <a:pt x="808698" y="510718"/>
                  </a:lnTo>
                  <a:lnTo>
                    <a:pt x="813547" y="557836"/>
                  </a:lnTo>
                  <a:lnTo>
                    <a:pt x="817441" y="612778"/>
                  </a:lnTo>
                  <a:lnTo>
                    <a:pt x="820394" y="675600"/>
                  </a:lnTo>
                  <a:lnTo>
                    <a:pt x="820908" y="683468"/>
                  </a:lnTo>
                  <a:lnTo>
                    <a:pt x="823534" y="689638"/>
                  </a:lnTo>
                  <a:lnTo>
                    <a:pt x="828273" y="694112"/>
                  </a:lnTo>
                  <a:lnTo>
                    <a:pt x="829619" y="694986"/>
                  </a:lnTo>
                  <a:lnTo>
                    <a:pt x="843160" y="692125"/>
                  </a:lnTo>
                  <a:lnTo>
                    <a:pt x="851739" y="673010"/>
                  </a:lnTo>
                  <a:lnTo>
                    <a:pt x="855356" y="637639"/>
                  </a:lnTo>
                  <a:lnTo>
                    <a:pt x="854010" y="586014"/>
                  </a:lnTo>
                  <a:lnTo>
                    <a:pt x="846700" y="522499"/>
                  </a:lnTo>
                  <a:lnTo>
                    <a:pt x="836138" y="464552"/>
                  </a:lnTo>
                  <a:lnTo>
                    <a:pt x="822326" y="412174"/>
                  </a:lnTo>
                  <a:lnTo>
                    <a:pt x="805264" y="365364"/>
                  </a:lnTo>
                  <a:lnTo>
                    <a:pt x="789297" y="328470"/>
                  </a:lnTo>
                  <a:lnTo>
                    <a:pt x="768110" y="290230"/>
                  </a:lnTo>
                  <a:lnTo>
                    <a:pt x="741702" y="250644"/>
                  </a:lnTo>
                  <a:lnTo>
                    <a:pt x="724480" y="228356"/>
                  </a:lnTo>
                  <a:close/>
                </a:path>
                <a:path w="855980" h="695325">
                  <a:moveTo>
                    <a:pt x="45461" y="47912"/>
                  </a:moveTo>
                  <a:lnTo>
                    <a:pt x="5687" y="21832"/>
                  </a:lnTo>
                  <a:lnTo>
                    <a:pt x="7543" y="23679"/>
                  </a:lnTo>
                  <a:lnTo>
                    <a:pt x="12213" y="32402"/>
                  </a:lnTo>
                  <a:lnTo>
                    <a:pt x="33200" y="49600"/>
                  </a:lnTo>
                  <a:lnTo>
                    <a:pt x="45461" y="47912"/>
                  </a:lnTo>
                  <a:close/>
                </a:path>
                <a:path w="855980" h="695325">
                  <a:moveTo>
                    <a:pt x="559328" y="85133"/>
                  </a:moveTo>
                  <a:lnTo>
                    <a:pt x="500041" y="56094"/>
                  </a:lnTo>
                  <a:lnTo>
                    <a:pt x="456238" y="39830"/>
                  </a:lnTo>
                  <a:lnTo>
                    <a:pt x="410049" y="26347"/>
                  </a:lnTo>
                  <a:lnTo>
                    <a:pt x="361473" y="15646"/>
                  </a:lnTo>
                  <a:lnTo>
                    <a:pt x="310510" y="7725"/>
                  </a:lnTo>
                  <a:lnTo>
                    <a:pt x="248231" y="2301"/>
                  </a:lnTo>
                  <a:lnTo>
                    <a:pt x="190163" y="0"/>
                  </a:lnTo>
                  <a:lnTo>
                    <a:pt x="136304" y="821"/>
                  </a:lnTo>
                  <a:lnTo>
                    <a:pt x="86654" y="4764"/>
                  </a:lnTo>
                  <a:lnTo>
                    <a:pt x="41214" y="11831"/>
                  </a:lnTo>
                  <a:lnTo>
                    <a:pt x="0" y="22017"/>
                  </a:lnTo>
                  <a:lnTo>
                    <a:pt x="3167" y="21279"/>
                  </a:lnTo>
                  <a:lnTo>
                    <a:pt x="5687" y="21832"/>
                  </a:lnTo>
                  <a:lnTo>
                    <a:pt x="45461" y="47912"/>
                  </a:lnTo>
                  <a:lnTo>
                    <a:pt x="91014" y="41642"/>
                  </a:lnTo>
                  <a:lnTo>
                    <a:pt x="138500" y="36236"/>
                  </a:lnTo>
                  <a:lnTo>
                    <a:pt x="175658" y="33382"/>
                  </a:lnTo>
                  <a:lnTo>
                    <a:pt x="202489" y="33080"/>
                  </a:lnTo>
                  <a:lnTo>
                    <a:pt x="245313" y="34064"/>
                  </a:lnTo>
                  <a:lnTo>
                    <a:pt x="287638" y="37165"/>
                  </a:lnTo>
                  <a:lnTo>
                    <a:pt x="329464" y="42381"/>
                  </a:lnTo>
                  <a:lnTo>
                    <a:pt x="370790" y="49715"/>
                  </a:lnTo>
                  <a:lnTo>
                    <a:pt x="425766" y="63189"/>
                  </a:lnTo>
                  <a:lnTo>
                    <a:pt x="476206" y="79858"/>
                  </a:lnTo>
                  <a:lnTo>
                    <a:pt x="522110" y="99724"/>
                  </a:lnTo>
                  <a:lnTo>
                    <a:pt x="563478" y="122787"/>
                  </a:lnTo>
                  <a:lnTo>
                    <a:pt x="724480" y="228356"/>
                  </a:lnTo>
                  <a:lnTo>
                    <a:pt x="710074" y="209713"/>
                  </a:lnTo>
                  <a:lnTo>
                    <a:pt x="677883" y="175234"/>
                  </a:lnTo>
                  <a:lnTo>
                    <a:pt x="645555" y="144950"/>
                  </a:lnTo>
                  <a:lnTo>
                    <a:pt x="623391" y="127139"/>
                  </a:lnTo>
                  <a:lnTo>
                    <a:pt x="559328" y="85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034862" y="4126101"/>
              <a:ext cx="203493" cy="2331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7106" y="3300556"/>
            <a:ext cx="1310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8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497" y="4304845"/>
            <a:ext cx="885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5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4000" b="1" spc="-25">
                <a:solidFill>
                  <a:srgbClr val="17D9FF"/>
                </a:solidFill>
                <a:latin typeface="Trebuchet MS"/>
                <a:cs typeface="Trebuchet MS"/>
              </a:rPr>
              <a:t>1</a:t>
            </a:r>
            <a:r>
              <a:rPr sz="4000" b="1" spc="-24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4000" b="1" spc="-530">
                <a:solidFill>
                  <a:srgbClr val="17D9FF"/>
                </a:solidFill>
                <a:latin typeface="Trebuchet MS"/>
                <a:cs typeface="Trebuchet MS"/>
              </a:rPr>
              <a:t>{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1298" y="6038868"/>
            <a:ext cx="179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30">
                <a:solidFill>
                  <a:srgbClr val="17D9FF"/>
                </a:solidFill>
                <a:latin typeface="Trebuchet MS"/>
                <a:cs typeface="Trebuchet MS"/>
              </a:rPr>
              <a:t>}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1398" y="6924056"/>
            <a:ext cx="1380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9397" y="6925866"/>
            <a:ext cx="913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44650" y="5842650"/>
            <a:ext cx="445134" cy="1062355"/>
            <a:chOff x="3744650" y="5842650"/>
            <a:chExt cx="445134" cy="1062355"/>
          </a:xfrm>
        </p:grpSpPr>
        <p:sp>
          <p:nvSpPr>
            <p:cNvPr id="12" name="object 12"/>
            <p:cNvSpPr/>
            <p:nvPr/>
          </p:nvSpPr>
          <p:spPr>
            <a:xfrm>
              <a:off x="3744650" y="5857938"/>
              <a:ext cx="445134" cy="1047115"/>
            </a:xfrm>
            <a:custGeom>
              <a:avLst/>
              <a:gdLst/>
              <a:ahLst/>
              <a:cxnLst/>
              <a:rect l="l" t="t" r="r" b="b"/>
              <a:pathLst>
                <a:path w="445134" h="1047115">
                  <a:moveTo>
                    <a:pt x="82" y="438880"/>
                  </a:moveTo>
                  <a:lnTo>
                    <a:pt x="62299" y="621076"/>
                  </a:lnTo>
                  <a:lnTo>
                    <a:pt x="49360" y="577732"/>
                  </a:lnTo>
                  <a:lnTo>
                    <a:pt x="37568" y="515732"/>
                  </a:lnTo>
                  <a:lnTo>
                    <a:pt x="31425" y="457471"/>
                  </a:lnTo>
                  <a:lnTo>
                    <a:pt x="30933" y="402951"/>
                  </a:lnTo>
                  <a:lnTo>
                    <a:pt x="36091" y="352171"/>
                  </a:lnTo>
                  <a:lnTo>
                    <a:pt x="46899" y="305131"/>
                  </a:lnTo>
                  <a:lnTo>
                    <a:pt x="67086" y="243929"/>
                  </a:lnTo>
                  <a:lnTo>
                    <a:pt x="87750" y="198484"/>
                  </a:lnTo>
                  <a:lnTo>
                    <a:pt x="107043" y="164325"/>
                  </a:lnTo>
                  <a:lnTo>
                    <a:pt x="132156" y="124163"/>
                  </a:lnTo>
                  <a:lnTo>
                    <a:pt x="162828" y="78414"/>
                  </a:lnTo>
                  <a:lnTo>
                    <a:pt x="199082" y="27023"/>
                  </a:lnTo>
                  <a:lnTo>
                    <a:pt x="203508" y="20499"/>
                  </a:lnTo>
                  <a:lnTo>
                    <a:pt x="205226" y="14016"/>
                  </a:lnTo>
                  <a:lnTo>
                    <a:pt x="204234" y="7575"/>
                  </a:lnTo>
                  <a:lnTo>
                    <a:pt x="203708" y="6059"/>
                  </a:lnTo>
                  <a:lnTo>
                    <a:pt x="191265" y="0"/>
                  </a:lnTo>
                  <a:lnTo>
                    <a:pt x="172754" y="9816"/>
                  </a:lnTo>
                  <a:lnTo>
                    <a:pt x="117530" y="77075"/>
                  </a:lnTo>
                  <a:lnTo>
                    <a:pt x="84290" y="131688"/>
                  </a:lnTo>
                  <a:lnTo>
                    <a:pt x="57034" y="183904"/>
                  </a:lnTo>
                  <a:lnTo>
                    <a:pt x="35764" y="233722"/>
                  </a:lnTo>
                  <a:lnTo>
                    <a:pt x="20479" y="281142"/>
                  </a:lnTo>
                  <a:lnTo>
                    <a:pt x="10419" y="320064"/>
                  </a:lnTo>
                  <a:lnTo>
                    <a:pt x="3653" y="363254"/>
                  </a:lnTo>
                  <a:lnTo>
                    <a:pt x="180" y="410713"/>
                  </a:lnTo>
                  <a:lnTo>
                    <a:pt x="82" y="438880"/>
                  </a:lnTo>
                  <a:close/>
                </a:path>
                <a:path w="445134" h="1047115">
                  <a:moveTo>
                    <a:pt x="425110" y="998323"/>
                  </a:moveTo>
                  <a:lnTo>
                    <a:pt x="440481" y="1043334"/>
                  </a:lnTo>
                  <a:lnTo>
                    <a:pt x="440150" y="1040736"/>
                  </a:lnTo>
                  <a:lnTo>
                    <a:pt x="441822" y="1030984"/>
                  </a:lnTo>
                  <a:lnTo>
                    <a:pt x="442752" y="1023416"/>
                  </a:lnTo>
                  <a:lnTo>
                    <a:pt x="442939" y="1018030"/>
                  </a:lnTo>
                  <a:lnTo>
                    <a:pt x="441789" y="1011553"/>
                  </a:lnTo>
                  <a:lnTo>
                    <a:pt x="439602" y="1008118"/>
                  </a:lnTo>
                  <a:lnTo>
                    <a:pt x="435823" y="1004522"/>
                  </a:lnTo>
                  <a:lnTo>
                    <a:pt x="425110" y="998323"/>
                  </a:lnTo>
                  <a:close/>
                </a:path>
                <a:path w="445134" h="1047115">
                  <a:moveTo>
                    <a:pt x="17691" y="580844"/>
                  </a:moveTo>
                  <a:lnTo>
                    <a:pt x="42448" y="653340"/>
                  </a:lnTo>
                  <a:lnTo>
                    <a:pt x="71399" y="712670"/>
                  </a:lnTo>
                  <a:lnTo>
                    <a:pt x="95977" y="752408"/>
                  </a:lnTo>
                  <a:lnTo>
                    <a:pt x="124147" y="791417"/>
                  </a:lnTo>
                  <a:lnTo>
                    <a:pt x="155909" y="829697"/>
                  </a:lnTo>
                  <a:lnTo>
                    <a:pt x="191262" y="867248"/>
                  </a:lnTo>
                  <a:lnTo>
                    <a:pt x="237078" y="909779"/>
                  </a:lnTo>
                  <a:lnTo>
                    <a:pt x="281490" y="947260"/>
                  </a:lnTo>
                  <a:lnTo>
                    <a:pt x="324498" y="979692"/>
                  </a:lnTo>
                  <a:lnTo>
                    <a:pt x="366102" y="1007074"/>
                  </a:lnTo>
                  <a:lnTo>
                    <a:pt x="406301" y="1029406"/>
                  </a:lnTo>
                  <a:lnTo>
                    <a:pt x="445082" y="1046681"/>
                  </a:lnTo>
                  <a:lnTo>
                    <a:pt x="442129" y="1045318"/>
                  </a:lnTo>
                  <a:lnTo>
                    <a:pt x="440481" y="1043334"/>
                  </a:lnTo>
                  <a:lnTo>
                    <a:pt x="425110" y="998323"/>
                  </a:lnTo>
                  <a:lnTo>
                    <a:pt x="385311" y="975294"/>
                  </a:lnTo>
                  <a:lnTo>
                    <a:pt x="344516" y="950395"/>
                  </a:lnTo>
                  <a:lnTo>
                    <a:pt x="292081" y="913584"/>
                  </a:lnTo>
                  <a:lnTo>
                    <a:pt x="258890" y="886505"/>
                  </a:lnTo>
                  <a:lnTo>
                    <a:pt x="227392" y="858063"/>
                  </a:lnTo>
                  <a:lnTo>
                    <a:pt x="197589" y="828257"/>
                  </a:lnTo>
                  <a:lnTo>
                    <a:pt x="169480" y="797088"/>
                  </a:lnTo>
                  <a:lnTo>
                    <a:pt x="134371" y="752689"/>
                  </a:lnTo>
                  <a:lnTo>
                    <a:pt x="104805" y="708555"/>
                  </a:lnTo>
                  <a:lnTo>
                    <a:pt x="80780" y="664684"/>
                  </a:lnTo>
                  <a:lnTo>
                    <a:pt x="62299" y="621076"/>
                  </a:lnTo>
                  <a:lnTo>
                    <a:pt x="82" y="438880"/>
                  </a:lnTo>
                  <a:lnTo>
                    <a:pt x="0" y="462440"/>
                  </a:lnTo>
                  <a:lnTo>
                    <a:pt x="4227" y="509420"/>
                  </a:lnTo>
                  <a:lnTo>
                    <a:pt x="11140" y="553175"/>
                  </a:lnTo>
                  <a:lnTo>
                    <a:pt x="17691" y="580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759197" y="5842650"/>
              <a:ext cx="203943" cy="23710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063751" y="5941528"/>
            <a:ext cx="560070" cy="1003935"/>
            <a:chOff x="6063751" y="5941528"/>
            <a:chExt cx="560070" cy="1003935"/>
          </a:xfrm>
        </p:grpSpPr>
        <p:sp>
          <p:nvSpPr>
            <p:cNvPr id="15" name="object 15"/>
            <p:cNvSpPr/>
            <p:nvPr/>
          </p:nvSpPr>
          <p:spPr>
            <a:xfrm>
              <a:off x="6080014" y="5958378"/>
              <a:ext cx="543560" cy="987425"/>
            </a:xfrm>
            <a:custGeom>
              <a:avLst/>
              <a:gdLst/>
              <a:ahLst/>
              <a:cxnLst/>
              <a:rect l="l" t="t" r="r" b="b"/>
              <a:pathLst>
                <a:path w="543559" h="987425">
                  <a:moveTo>
                    <a:pt x="425828" y="233832"/>
                  </a:moveTo>
                  <a:lnTo>
                    <a:pt x="488045" y="416028"/>
                  </a:lnTo>
                  <a:lnTo>
                    <a:pt x="471770" y="373823"/>
                  </a:lnTo>
                  <a:lnTo>
                    <a:pt x="443178" y="317560"/>
                  </a:lnTo>
                  <a:lnTo>
                    <a:pt x="412402" y="267711"/>
                  </a:lnTo>
                  <a:lnTo>
                    <a:pt x="379445" y="224278"/>
                  </a:lnTo>
                  <a:lnTo>
                    <a:pt x="344305" y="187259"/>
                  </a:lnTo>
                  <a:lnTo>
                    <a:pt x="306982" y="156654"/>
                  </a:lnTo>
                  <a:lnTo>
                    <a:pt x="253577" y="120583"/>
                  </a:lnTo>
                  <a:lnTo>
                    <a:pt x="209434" y="97269"/>
                  </a:lnTo>
                  <a:lnTo>
                    <a:pt x="173277" y="82045"/>
                  </a:lnTo>
                  <a:lnTo>
                    <a:pt x="128844" y="65632"/>
                  </a:lnTo>
                  <a:lnTo>
                    <a:pt x="76597" y="48198"/>
                  </a:lnTo>
                  <a:lnTo>
                    <a:pt x="16482" y="29716"/>
                  </a:lnTo>
                  <a:lnTo>
                    <a:pt x="8990" y="27262"/>
                  </a:lnTo>
                  <a:lnTo>
                    <a:pt x="3666" y="23184"/>
                  </a:lnTo>
                  <a:lnTo>
                    <a:pt x="511" y="17481"/>
                  </a:lnTo>
                  <a:lnTo>
                    <a:pt x="0" y="15961"/>
                  </a:lnTo>
                  <a:lnTo>
                    <a:pt x="6138" y="3556"/>
                  </a:lnTo>
                  <a:lnTo>
                    <a:pt x="26786" y="0"/>
                  </a:lnTo>
                  <a:lnTo>
                    <a:pt x="61945" y="5292"/>
                  </a:lnTo>
                  <a:lnTo>
                    <a:pt x="111614" y="19433"/>
                  </a:lnTo>
                  <a:lnTo>
                    <a:pt x="171316" y="42308"/>
                  </a:lnTo>
                  <a:lnTo>
                    <a:pt x="224816" y="66947"/>
                  </a:lnTo>
                  <a:lnTo>
                    <a:pt x="272115" y="93349"/>
                  </a:lnTo>
                  <a:lnTo>
                    <a:pt x="313212" y="121516"/>
                  </a:lnTo>
                  <a:lnTo>
                    <a:pt x="344976" y="146156"/>
                  </a:lnTo>
                  <a:lnTo>
                    <a:pt x="376746" y="176186"/>
                  </a:lnTo>
                  <a:lnTo>
                    <a:pt x="408522" y="211608"/>
                  </a:lnTo>
                  <a:lnTo>
                    <a:pt x="425828" y="233832"/>
                  </a:lnTo>
                  <a:close/>
                </a:path>
                <a:path w="543559" h="987425">
                  <a:moveTo>
                    <a:pt x="431755" y="936392"/>
                  </a:moveTo>
                  <a:lnTo>
                    <a:pt x="447125" y="981403"/>
                  </a:lnTo>
                  <a:lnTo>
                    <a:pt x="445798" y="979146"/>
                  </a:lnTo>
                  <a:lnTo>
                    <a:pt x="438510" y="972453"/>
                  </a:lnTo>
                  <a:lnTo>
                    <a:pt x="433146" y="967034"/>
                  </a:lnTo>
                  <a:lnTo>
                    <a:pt x="429704" y="962888"/>
                  </a:lnTo>
                  <a:lnTo>
                    <a:pt x="426652" y="957060"/>
                  </a:lnTo>
                  <a:lnTo>
                    <a:pt x="426281" y="953005"/>
                  </a:lnTo>
                  <a:lnTo>
                    <a:pt x="427071" y="947849"/>
                  </a:lnTo>
                  <a:lnTo>
                    <a:pt x="431755" y="936392"/>
                  </a:lnTo>
                  <a:close/>
                </a:path>
                <a:path w="543559" h="987425">
                  <a:moveTo>
                    <a:pt x="517285" y="405975"/>
                  </a:moveTo>
                  <a:lnTo>
                    <a:pt x="528720" y="449206"/>
                  </a:lnTo>
                  <a:lnTo>
                    <a:pt x="536869" y="494057"/>
                  </a:lnTo>
                  <a:lnTo>
                    <a:pt x="541730" y="540528"/>
                  </a:lnTo>
                  <a:lnTo>
                    <a:pt x="543303" y="588619"/>
                  </a:lnTo>
                  <a:lnTo>
                    <a:pt x="541589" y="638331"/>
                  </a:lnTo>
                  <a:lnTo>
                    <a:pt x="536588" y="689662"/>
                  </a:lnTo>
                  <a:lnTo>
                    <a:pt x="526355" y="751333"/>
                  </a:lnTo>
                  <a:lnTo>
                    <a:pt x="514145" y="808150"/>
                  </a:lnTo>
                  <a:lnTo>
                    <a:pt x="499957" y="860113"/>
                  </a:lnTo>
                  <a:lnTo>
                    <a:pt x="483791" y="907223"/>
                  </a:lnTo>
                  <a:lnTo>
                    <a:pt x="465647" y="949478"/>
                  </a:lnTo>
                  <a:lnTo>
                    <a:pt x="445532" y="986866"/>
                  </a:lnTo>
                  <a:lnTo>
                    <a:pt x="447034" y="983981"/>
                  </a:lnTo>
                  <a:lnTo>
                    <a:pt x="447125" y="981403"/>
                  </a:lnTo>
                  <a:lnTo>
                    <a:pt x="431755" y="936392"/>
                  </a:lnTo>
                  <a:lnTo>
                    <a:pt x="449155" y="893830"/>
                  </a:lnTo>
                  <a:lnTo>
                    <a:pt x="466200" y="849179"/>
                  </a:lnTo>
                  <a:lnTo>
                    <a:pt x="485168" y="787985"/>
                  </a:lnTo>
                  <a:lnTo>
                    <a:pt x="494864" y="746261"/>
                  </a:lnTo>
                  <a:lnTo>
                    <a:pt x="502386" y="704495"/>
                  </a:lnTo>
                  <a:lnTo>
                    <a:pt x="507734" y="662685"/>
                  </a:lnTo>
                  <a:lnTo>
                    <a:pt x="510907" y="620834"/>
                  </a:lnTo>
                  <a:lnTo>
                    <a:pt x="511527" y="564234"/>
                  </a:lnTo>
                  <a:lnTo>
                    <a:pt x="507924" y="511234"/>
                  </a:lnTo>
                  <a:lnTo>
                    <a:pt x="500096" y="461832"/>
                  </a:lnTo>
                  <a:lnTo>
                    <a:pt x="488045" y="416028"/>
                  </a:lnTo>
                  <a:lnTo>
                    <a:pt x="425828" y="233832"/>
                  </a:lnTo>
                  <a:lnTo>
                    <a:pt x="440303" y="252421"/>
                  </a:lnTo>
                  <a:lnTo>
                    <a:pt x="465694" y="292174"/>
                  </a:lnTo>
                  <a:lnTo>
                    <a:pt x="486988" y="331018"/>
                  </a:lnTo>
                  <a:lnTo>
                    <a:pt x="504185" y="368951"/>
                  </a:lnTo>
                  <a:lnTo>
                    <a:pt x="517285" y="405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063751" y="5941528"/>
              <a:ext cx="240154" cy="19408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787238" y="9565182"/>
            <a:ext cx="3915410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15300"/>
              </a:lnSpc>
              <a:spcBef>
                <a:spcPts val="100"/>
              </a:spcBef>
            </a:pP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semŤcolon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30">
                <a:solidFill>
                  <a:srgbClr val="FFFFFF"/>
                </a:solidFill>
                <a:latin typeface="Lucida Sans Unicode"/>
                <a:cs typeface="Lucida Sans Unicode"/>
              </a:rPr>
              <a:t>shows </a:t>
            </a:r>
            <a:r>
              <a:rPr sz="1350" spc="-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1350" spc="-140">
                <a:solidFill>
                  <a:srgbClr val="FFFFFF"/>
                </a:solidFill>
                <a:latin typeface="Lucida Sans Unicode"/>
                <a:cs typeface="Lucida Sans Unicode"/>
              </a:rPr>
              <a:t>one 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property 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ended 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&amp; </a:t>
            </a:r>
            <a:r>
              <a:rPr sz="1350" spc="-265">
                <a:solidFill>
                  <a:srgbClr val="FFFFFF"/>
                </a:solidFill>
                <a:latin typeface="Lucida Sans Unicode"/>
                <a:cs typeface="Lucida Sans Unicode"/>
              </a:rPr>
              <a:t>Ťt</a:t>
            </a:r>
            <a:r>
              <a:rPr sz="135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295">
                <a:solidFill>
                  <a:srgbClr val="FFFFFF"/>
                </a:solidFill>
                <a:latin typeface="Lucida Sans Unicode"/>
                <a:cs typeface="Lucida Sans Unicode"/>
              </a:rPr>
              <a:t>Ťs </a:t>
            </a:r>
            <a:r>
              <a:rPr sz="13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20">
                <a:solidFill>
                  <a:srgbClr val="FFFFFF"/>
                </a:solidFill>
                <a:latin typeface="Lucida Sans Unicode"/>
                <a:cs typeface="Lucida Sans Unicode"/>
              </a:rPr>
              <a:t>'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rr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1400" y="5061101"/>
            <a:ext cx="8496935" cy="63030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576705" algn="l"/>
              </a:tabLst>
            </a:pPr>
            <a:r>
              <a:rPr sz="4000" b="1" spc="-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000" b="1" spc="-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000" b="1" spc="-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000" b="1" spc="-1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b="1" spc="-1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b="1" spc="-125">
                <a:solidFill>
                  <a:srgbClr val="FF3131"/>
                </a:solidFill>
                <a:latin typeface="Trebuchet MS"/>
                <a:cs typeface="Trebuchet MS"/>
              </a:rPr>
              <a:t>r</a:t>
            </a:r>
            <a:r>
              <a:rPr sz="4000" b="1" spc="-220">
                <a:solidFill>
                  <a:srgbClr val="FF3131"/>
                </a:solidFill>
                <a:latin typeface="Trebuchet MS"/>
                <a:cs typeface="Trebuchet MS"/>
              </a:rPr>
              <a:t>e</a:t>
            </a:r>
            <a:r>
              <a:rPr sz="4000" b="1" spc="-45">
                <a:solidFill>
                  <a:srgbClr val="FF3131"/>
                </a:solidFill>
                <a:latin typeface="Trebuchet MS"/>
                <a:cs typeface="Trebuchet MS"/>
              </a:rPr>
              <a:t>d</a:t>
            </a:r>
            <a:r>
              <a:rPr sz="4000" b="1" spc="-1165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5005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611" y="4092458"/>
            <a:ext cx="33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15">
                <a:solidFill>
                  <a:srgbClr val="17D9FF"/>
                </a:solidFill>
                <a:latin typeface="Trebuchet MS"/>
                <a:cs typeface="Trebuchet MS"/>
              </a:rPr>
              <a:t>%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106" y="696241"/>
            <a:ext cx="3886200" cy="192658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pc="-280">
                <a:latin typeface="Arial"/>
                <a:cs typeface="Arial"/>
              </a:rPr>
              <a:t>U</a:t>
            </a:r>
            <a:r>
              <a:rPr spc="-254">
                <a:latin typeface="Arial"/>
                <a:cs typeface="Arial"/>
              </a:rPr>
              <a:t>n</a:t>
            </a:r>
            <a:r>
              <a:rPr spc="-110">
                <a:latin typeface="Arial"/>
                <a:cs typeface="Arial"/>
              </a:rPr>
              <a:t>i</a:t>
            </a:r>
            <a:r>
              <a:rPr spc="190">
                <a:latin typeface="Arial"/>
                <a:cs typeface="Arial"/>
              </a:rPr>
              <a:t>t</a:t>
            </a:r>
            <a:r>
              <a:rPr spc="-630">
                <a:latin typeface="Arial"/>
                <a:cs typeface="Arial"/>
              </a:rPr>
              <a:t>s</a:t>
            </a:r>
            <a:r>
              <a:rPr spc="-215">
                <a:latin typeface="Arial"/>
                <a:cs typeface="Arial"/>
              </a:rPr>
              <a:t> </a:t>
            </a:r>
            <a:r>
              <a:rPr spc="-110">
                <a:latin typeface="Arial"/>
                <a:cs typeface="Arial"/>
              </a:rPr>
              <a:t>i</a:t>
            </a:r>
            <a:r>
              <a:rPr spc="-250">
                <a:latin typeface="Arial"/>
                <a:cs typeface="Arial"/>
              </a:rPr>
              <a:t>n</a:t>
            </a:r>
            <a:r>
              <a:rPr spc="-215">
                <a:latin typeface="Arial"/>
                <a:cs typeface="Arial"/>
              </a:rPr>
              <a:t> </a:t>
            </a:r>
            <a:r>
              <a:rPr spc="-135">
                <a:latin typeface="Arial"/>
                <a:cs typeface="Arial"/>
              </a:rPr>
              <a:t>C</a:t>
            </a:r>
            <a:r>
              <a:rPr spc="-635">
                <a:latin typeface="Arial"/>
                <a:cs typeface="Arial"/>
              </a:rPr>
              <a:t>S</a:t>
            </a:r>
            <a:r>
              <a:rPr spc="-630">
                <a:latin typeface="Arial"/>
                <a:cs typeface="Arial"/>
              </a:rPr>
              <a:t>S</a:t>
            </a:r>
          </a:p>
          <a:p>
            <a:pPr marL="134620">
              <a:lnSpc>
                <a:spcPct val="100000"/>
              </a:lnSpc>
              <a:spcBef>
                <a:spcPts val="1375"/>
              </a:spcBef>
            </a:pPr>
            <a:r>
              <a:rPr sz="4200" b="0" i="1" spc="-95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5611" y="5405667"/>
            <a:ext cx="575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611" y="6715033"/>
            <a:ext cx="734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6387" y="9797357"/>
            <a:ext cx="1574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4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9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6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5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4"/>
                </a:moveTo>
                <a:lnTo>
                  <a:pt x="201745" y="2993734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4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4674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30"/>
              <a:t>c</a:t>
            </a:r>
            <a:r>
              <a:rPr spc="-310"/>
              <a:t>e</a:t>
            </a:r>
            <a:r>
              <a:rPr spc="-140"/>
              <a:t>n</a:t>
            </a:r>
            <a:r>
              <a:rPr spc="-165"/>
              <a:t>t</a:t>
            </a:r>
            <a:r>
              <a:rPr spc="-90"/>
              <a:t>a</a:t>
            </a:r>
            <a:r>
              <a:rPr spc="50"/>
              <a:t>g</a:t>
            </a:r>
            <a:r>
              <a:rPr spc="-305"/>
              <a:t>e</a:t>
            </a:r>
            <a:r>
              <a:rPr spc="-345"/>
              <a:t> </a:t>
            </a:r>
            <a:r>
              <a:rPr spc="-495"/>
              <a:t>(</a:t>
            </a:r>
            <a:r>
              <a:rPr spc="375"/>
              <a:t>%</a:t>
            </a:r>
            <a:r>
              <a:rPr spc="-49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316725"/>
            <a:ext cx="12771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17D9FF"/>
                </a:solidFill>
                <a:latin typeface="Trebuchet MS"/>
                <a:cs typeface="Trebuchet MS"/>
              </a:rPr>
              <a:t>size</a:t>
            </a:r>
            <a:r>
              <a:rPr sz="3200" spc="-15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">
                <a:solidFill>
                  <a:srgbClr val="17D9FF"/>
                </a:solidFill>
                <a:latin typeface="Trebuchet MS"/>
                <a:cs typeface="Trebuchet MS"/>
              </a:rPr>
              <a:t>as</a:t>
            </a:r>
            <a:r>
              <a:rPr sz="3200" spc="-15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90">
                <a:solidFill>
                  <a:srgbClr val="17D9FF"/>
                </a:solidFill>
                <a:latin typeface="Trebuchet MS"/>
                <a:cs typeface="Trebuchet MS"/>
              </a:rPr>
              <a:t>relative</a:t>
            </a:r>
            <a:r>
              <a:rPr sz="3200" spc="-15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17D9FF"/>
                </a:solidFill>
                <a:latin typeface="Trebuchet MS"/>
                <a:cs typeface="Trebuchet MS"/>
              </a:rPr>
              <a:t>to</a:t>
            </a:r>
            <a:r>
              <a:rPr sz="3200" spc="-14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17D9FF"/>
                </a:solidFill>
                <a:latin typeface="Trebuchet MS"/>
                <a:cs typeface="Trebuchet MS"/>
              </a:rPr>
              <a:t>an</a:t>
            </a:r>
            <a:r>
              <a:rPr sz="3200" spc="-15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">
                <a:solidFill>
                  <a:srgbClr val="17D9FF"/>
                </a:solidFill>
                <a:latin typeface="Trebuchet MS"/>
                <a:cs typeface="Trebuchet MS"/>
              </a:rPr>
              <a:t>element's</a:t>
            </a:r>
            <a:r>
              <a:rPr sz="3200" spc="-15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17D9FF"/>
                </a:solidFill>
                <a:latin typeface="Trebuchet MS"/>
                <a:cs typeface="Trebuchet MS"/>
              </a:rPr>
              <a:t>parent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14">
                <a:solidFill>
                  <a:srgbClr val="FFFFFF"/>
                </a:solidFill>
                <a:latin typeface="Trebuchet MS"/>
                <a:cs typeface="Trebuchet MS"/>
              </a:rPr>
              <a:t>object.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5325" y="4515878"/>
            <a:ext cx="2383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3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i="1" spc="-1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2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5">
                <a:solidFill>
                  <a:srgbClr val="FFFFFF"/>
                </a:solidFill>
                <a:latin typeface="Trebuchet MS"/>
                <a:cs typeface="Trebuchet MS"/>
              </a:rPr>
              <a:t>33</a:t>
            </a:r>
            <a:r>
              <a:rPr sz="3200" i="1" spc="52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325" y="5627581"/>
            <a:ext cx="344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45">
                <a:solidFill>
                  <a:srgbClr val="FFFFFF"/>
                </a:solidFill>
                <a:latin typeface="Trebuchet MS"/>
                <a:cs typeface="Trebuchet MS"/>
              </a:rPr>
              <a:t>margin-left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 : </a:t>
            </a:r>
            <a:r>
              <a:rPr sz="3200" i="1" spc="280">
                <a:solidFill>
                  <a:srgbClr val="FFFFFF"/>
                </a:solidFill>
                <a:latin typeface="Trebuchet MS"/>
                <a:cs typeface="Trebuchet MS"/>
              </a:rPr>
              <a:t>50%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76103" y="8576875"/>
            <a:ext cx="4105275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95"/>
              </a:spcBef>
            </a:pP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5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50" spc="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13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350" spc="-15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4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50" spc="-5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6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ct val="115300"/>
              </a:lnSpc>
            </a:pPr>
            <a:r>
              <a:rPr sz="1350" spc="-105">
                <a:solidFill>
                  <a:srgbClr val="FFFFFF"/>
                </a:solidFill>
                <a:latin typeface="Tahoma"/>
                <a:cs typeface="Tahoma"/>
              </a:rPr>
              <a:t>sometŤmes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relatŤon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20">
                <a:solidFill>
                  <a:srgbClr val="FFFFFF"/>
                </a:solidFill>
                <a:latin typeface="Tahoma"/>
                <a:cs typeface="Tahoma"/>
              </a:rPr>
              <a:t>Ťs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property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1350" spc="-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5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4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5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10629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/>
              <a:t>E</a:t>
            </a:r>
            <a:r>
              <a:rPr spc="-5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3851" y="8343165"/>
            <a:ext cx="519493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350" spc="-15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>
                <a:solidFill>
                  <a:srgbClr val="FFFFFF"/>
                </a:solidFill>
                <a:latin typeface="Tahoma"/>
                <a:cs typeface="Tahoma"/>
              </a:rPr>
              <a:t>chŤld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>
                <a:solidFill>
                  <a:srgbClr val="FFFFFF"/>
                </a:solidFill>
                <a:latin typeface="Tahoma"/>
                <a:cs typeface="Tahoma"/>
              </a:rPr>
              <a:t>wŤll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>
                <a:solidFill>
                  <a:srgbClr val="FFFFFF"/>
                </a:solidFill>
                <a:latin typeface="Tahoma"/>
                <a:cs typeface="Tahoma"/>
              </a:rPr>
              <a:t>half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0.5em</a:t>
            </a:r>
            <a:endParaRPr sz="1350">
              <a:latin typeface="Tahoma"/>
              <a:cs typeface="Tahoma"/>
            </a:endParaRPr>
          </a:p>
          <a:p>
            <a:pPr marL="852805">
              <a:lnSpc>
                <a:spcPct val="100000"/>
              </a:lnSpc>
              <a:spcBef>
                <a:spcPts val="1190"/>
              </a:spcBef>
            </a:pP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0">
                <a:solidFill>
                  <a:srgbClr val="FFFFFF"/>
                </a:solidFill>
                <a:latin typeface="Tahoma"/>
                <a:cs typeface="Tahoma"/>
              </a:rPr>
              <a:t>paddŤng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4">
                <a:solidFill>
                  <a:srgbClr val="FFFFFF"/>
                </a:solidFill>
                <a:latin typeface="Tahoma"/>
                <a:cs typeface="Tahoma"/>
              </a:rPr>
              <a:t>margŤn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>
                <a:solidFill>
                  <a:srgbClr val="FFFFFF"/>
                </a:solidFill>
                <a:latin typeface="Tahoma"/>
                <a:cs typeface="Tahoma"/>
              </a:rPr>
              <a:t>Ťt's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relatŤve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>
                <a:solidFill>
                  <a:srgbClr val="FFFFFF"/>
                </a:solidFill>
                <a:latin typeface="Tahoma"/>
                <a:cs typeface="Tahoma"/>
              </a:rPr>
              <a:t>element's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endParaRPr sz="1350">
              <a:latin typeface="Tahoma"/>
              <a:cs typeface="Tahoma"/>
            </a:endParaRPr>
          </a:p>
          <a:p>
            <a:pPr marL="1195705" marR="1194435" indent="764540">
              <a:lnSpc>
                <a:spcPct val="177100"/>
              </a:lnSpc>
              <a:spcBef>
                <a:spcPts val="1325"/>
              </a:spcBef>
            </a:pP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15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50">
                <a:solidFill>
                  <a:srgbClr val="FFFFFF"/>
                </a:solidFill>
                <a:latin typeface="Tahoma"/>
                <a:cs typeface="Tahoma"/>
              </a:rPr>
              <a:t>v  </a:t>
            </a:r>
            <a:r>
              <a:rPr sz="1350" spc="-15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5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3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Ťts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border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radŤus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>
                <a:solidFill>
                  <a:srgbClr val="FFFFFF"/>
                </a:solidFill>
                <a:latin typeface="Tahoma"/>
                <a:cs typeface="Tahoma"/>
              </a:rPr>
              <a:t>pŤxel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ems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constant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806" y="2266660"/>
            <a:ext cx="12973049" cy="19145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704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/>
              <a:t>R</a:t>
            </a:r>
            <a:r>
              <a:rPr spc="-310"/>
              <a:t>e</a:t>
            </a:r>
            <a:r>
              <a:rPr spc="-50"/>
              <a:t>m</a:t>
            </a:r>
            <a:r>
              <a:rPr spc="-345"/>
              <a:t> </a:t>
            </a:r>
            <a:r>
              <a:rPr spc="-495"/>
              <a:t>(</a:t>
            </a:r>
            <a:r>
              <a:rPr spc="40"/>
              <a:t>R</a:t>
            </a:r>
            <a:r>
              <a:rPr spc="-90"/>
              <a:t>oo</a:t>
            </a:r>
            <a:r>
              <a:rPr spc="-160"/>
              <a:t>t</a:t>
            </a:r>
            <a:r>
              <a:rPr spc="-345"/>
              <a:t> </a:t>
            </a:r>
            <a:r>
              <a:rPr spc="210"/>
              <a:t>E</a:t>
            </a:r>
            <a:r>
              <a:rPr spc="-55"/>
              <a:t>m</a:t>
            </a:r>
            <a:r>
              <a:rPr spc="-49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3851" y="8343165"/>
            <a:ext cx="519493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95"/>
              </a:spcBef>
            </a:pPr>
            <a:r>
              <a:rPr sz="1350" spc="-15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>
                <a:solidFill>
                  <a:srgbClr val="FFFFFF"/>
                </a:solidFill>
                <a:latin typeface="Tahoma"/>
                <a:cs typeface="Tahoma"/>
              </a:rPr>
              <a:t>chŤld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>
                <a:solidFill>
                  <a:srgbClr val="FFFFFF"/>
                </a:solidFill>
                <a:latin typeface="Tahoma"/>
                <a:cs typeface="Tahoma"/>
              </a:rPr>
              <a:t>wŤll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>
                <a:solidFill>
                  <a:srgbClr val="FFFFFF"/>
                </a:solidFill>
                <a:latin typeface="Tahoma"/>
                <a:cs typeface="Tahoma"/>
              </a:rPr>
              <a:t>half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0.5em</a:t>
            </a:r>
            <a:endParaRPr sz="1350">
              <a:latin typeface="Tahoma"/>
              <a:cs typeface="Tahoma"/>
            </a:endParaRPr>
          </a:p>
          <a:p>
            <a:pPr marL="852805">
              <a:lnSpc>
                <a:spcPct val="100000"/>
              </a:lnSpc>
              <a:spcBef>
                <a:spcPts val="1190"/>
              </a:spcBef>
            </a:pP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0">
                <a:solidFill>
                  <a:srgbClr val="FFFFFF"/>
                </a:solidFill>
                <a:latin typeface="Tahoma"/>
                <a:cs typeface="Tahoma"/>
              </a:rPr>
              <a:t>paddŤng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14">
                <a:solidFill>
                  <a:srgbClr val="FFFFFF"/>
                </a:solidFill>
                <a:latin typeface="Tahoma"/>
                <a:cs typeface="Tahoma"/>
              </a:rPr>
              <a:t>margŤn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05">
                <a:solidFill>
                  <a:srgbClr val="FFFFFF"/>
                </a:solidFill>
                <a:latin typeface="Tahoma"/>
                <a:cs typeface="Tahoma"/>
              </a:rPr>
              <a:t>Ťt's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relatŤve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>
                <a:solidFill>
                  <a:srgbClr val="FFFFFF"/>
                </a:solidFill>
                <a:latin typeface="Tahoma"/>
                <a:cs typeface="Tahoma"/>
              </a:rPr>
              <a:t>element's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5">
                <a:solidFill>
                  <a:srgbClr val="FFFFFF"/>
                </a:solidFill>
                <a:latin typeface="Tahoma"/>
                <a:cs typeface="Tahoma"/>
              </a:rPr>
              <a:t>font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sŤze</a:t>
            </a:r>
            <a:endParaRPr sz="1350">
              <a:latin typeface="Tahoma"/>
              <a:cs typeface="Tahoma"/>
            </a:endParaRPr>
          </a:p>
          <a:p>
            <a:pPr marL="1195705" marR="1194435" indent="764540">
              <a:lnSpc>
                <a:spcPct val="177100"/>
              </a:lnSpc>
              <a:spcBef>
                <a:spcPts val="1325"/>
              </a:spcBef>
            </a:pP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15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50">
                <a:solidFill>
                  <a:srgbClr val="FFFFFF"/>
                </a:solidFill>
                <a:latin typeface="Tahoma"/>
                <a:cs typeface="Tahoma"/>
              </a:rPr>
              <a:t>v  </a:t>
            </a:r>
            <a:r>
              <a:rPr sz="1350" spc="-15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5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50" spc="-8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50" spc="5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2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50" spc="25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50" spc="3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50" spc="-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50" spc="-440">
                <a:solidFill>
                  <a:srgbClr val="FFFFFF"/>
                </a:solidFill>
                <a:latin typeface="Tahoma"/>
                <a:cs typeface="Tahoma"/>
              </a:rPr>
              <a:t>Ť</a:t>
            </a:r>
            <a:r>
              <a:rPr sz="1350" spc="-35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5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40">
                <a:solidFill>
                  <a:srgbClr val="FFFFFF"/>
                </a:solidFill>
                <a:latin typeface="Tahoma"/>
                <a:cs typeface="Tahoma"/>
              </a:rPr>
              <a:t>Ťts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30">
                <a:solidFill>
                  <a:srgbClr val="FFFFFF"/>
                </a:solidFill>
                <a:latin typeface="Tahoma"/>
                <a:cs typeface="Tahoma"/>
              </a:rPr>
              <a:t>border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radŤus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4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125">
                <a:solidFill>
                  <a:srgbClr val="FFFFFF"/>
                </a:solidFill>
                <a:latin typeface="Tahoma"/>
                <a:cs typeface="Tahoma"/>
              </a:rPr>
              <a:t>pŤxel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ems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7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25">
                <a:solidFill>
                  <a:srgbClr val="FFFFFF"/>
                </a:solidFill>
                <a:latin typeface="Tahoma"/>
                <a:cs typeface="Tahoma"/>
              </a:rPr>
              <a:t>constant</a:t>
            </a:r>
            <a:r>
              <a:rPr sz="13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spc="-55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72548" y="2619788"/>
            <a:ext cx="12934949" cy="13852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193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/>
              <a:t>Others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2316728"/>
            <a:ext cx="11221085" cy="1694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990"/>
              </a:lnSpc>
              <a:spcBef>
                <a:spcPts val="100"/>
              </a:spcBef>
            </a:pPr>
            <a:r>
              <a:rPr sz="3200" spc="-55" dirty="0" err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35" dirty="0" err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51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00" dirty="0">
              <a:latin typeface="Trebuchet MS"/>
              <a:cs typeface="Trebuchet MS"/>
            </a:endParaRPr>
          </a:p>
          <a:p>
            <a:pPr marL="36195">
              <a:lnSpc>
                <a:spcPts val="12470"/>
              </a:lnSpc>
            </a:pPr>
            <a:r>
              <a:rPr sz="3200" spc="-55" dirty="0" err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30" dirty="0" err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spc="51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16650" baseline="-15515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564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/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7"/>
            <a:ext cx="135248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40" dirty="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17D9FF"/>
                </a:solidFill>
                <a:latin typeface="Trebuchet MS"/>
                <a:cs typeface="Trebuchet MS"/>
              </a:rPr>
              <a:t>how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an</a:t>
            </a:r>
            <a:r>
              <a:rPr sz="3200" spc="-14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element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17D9FF"/>
                </a:solidFill>
                <a:latin typeface="Trebuchet MS"/>
                <a:cs typeface="Trebuchet MS"/>
              </a:rPr>
              <a:t>is</a:t>
            </a:r>
            <a:r>
              <a:rPr sz="3200" spc="-15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17D9FF"/>
                </a:solidFill>
                <a:latin typeface="Trebuchet MS"/>
                <a:cs typeface="Trebuchet MS"/>
              </a:rPr>
              <a:t>positioned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document.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224" y="2801938"/>
            <a:ext cx="9867900" cy="134972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2900"/>
              </a:lnSpc>
              <a:spcBef>
                <a:spcPts val="115"/>
              </a:spcBef>
            </a:pP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2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IN"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/ absolute / fixed</a:t>
            </a:r>
            <a:endParaRPr sz="16650" baseline="-7007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2564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/>
              <a:t>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74" y="2495731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74" y="4178934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74" y="585977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74" y="754062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74" y="8956039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5710" y="2202868"/>
            <a:ext cx="16587490" cy="70281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3200" spc="-80" dirty="0">
                <a:solidFill>
                  <a:srgbClr val="17D9FF"/>
                </a:solidFill>
                <a:latin typeface="Trebuchet MS"/>
                <a:cs typeface="Trebuchet MS"/>
              </a:rPr>
              <a:t>static</a:t>
            </a:r>
            <a:r>
              <a:rPr sz="3200" spc="-155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(The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top,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right,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bottom,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left,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z-index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effect)</a:t>
            </a:r>
            <a:endParaRPr sz="3200" dirty="0">
              <a:latin typeface="Trebuchet MS"/>
              <a:cs typeface="Trebuchet MS"/>
            </a:endParaRPr>
          </a:p>
          <a:p>
            <a:pPr marL="38100" marR="483870" algn="just">
              <a:lnSpc>
                <a:spcPts val="13240"/>
              </a:lnSpc>
              <a:spcBef>
                <a:spcPts val="2020"/>
              </a:spcBef>
            </a:pP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IN" sz="3200" spc="35" dirty="0">
                <a:solidFill>
                  <a:srgbClr val="FFFFFF"/>
                </a:solidFill>
                <a:latin typeface="Trebuchet MS"/>
                <a:cs typeface="Trebuchet MS"/>
              </a:rPr>
              <a:t> itself.(The top, right,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bottom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-260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b</a:t>
            </a:r>
            <a:r>
              <a:rPr sz="3200" spc="8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30" dirty="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05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lang="en-IN" sz="3200" spc="15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IN" sz="3200" spc="10" dirty="0">
                <a:solidFill>
                  <a:srgbClr val="FFFFFF"/>
                </a:solidFill>
                <a:latin typeface="Trebuchet MS"/>
                <a:cs typeface="Trebuchet MS"/>
              </a:rPr>
              <a:t> relative to its closest positioned ancestor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sz="3200" spc="-3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260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3200" spc="-90" dirty="0">
                <a:solidFill>
                  <a:srgbClr val="17D9FF"/>
                </a:solidFill>
                <a:latin typeface="Trebuchet MS"/>
                <a:cs typeface="Trebuchet MS"/>
              </a:rPr>
              <a:t>fixed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positioned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browser.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(removed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flow)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 dirty="0">
              <a:latin typeface="Trebuchet MS"/>
              <a:cs typeface="Trebuchet MS"/>
            </a:endParaRPr>
          </a:p>
          <a:p>
            <a:pPr marL="38100" algn="just">
              <a:lnSpc>
                <a:spcPct val="100000"/>
              </a:lnSpc>
            </a:pPr>
            <a:r>
              <a:rPr sz="3200" spc="-35" dirty="0">
                <a:solidFill>
                  <a:srgbClr val="17D9FF"/>
                </a:solidFill>
                <a:latin typeface="Trebuchet MS"/>
                <a:cs typeface="Trebuchet MS"/>
              </a:rPr>
              <a:t>sticky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positioned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user's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scroll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2397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/>
              <a:t>z</a:t>
            </a:r>
            <a:r>
              <a:rPr spc="305"/>
              <a:t>-</a:t>
            </a:r>
            <a:r>
              <a:rPr spc="-225"/>
              <a:t>i</a:t>
            </a:r>
            <a:r>
              <a:rPr spc="-140"/>
              <a:t>n</a:t>
            </a:r>
            <a:r>
              <a:rPr spc="-55"/>
              <a:t>d</a:t>
            </a:r>
            <a:r>
              <a:rPr spc="-310"/>
              <a:t>e</a:t>
            </a:r>
            <a:r>
              <a:rPr spc="-28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5"/>
            <a:ext cx="6560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50">
                <a:solidFill>
                  <a:srgbClr val="17D9FF"/>
                </a:solidFill>
                <a:latin typeface="Trebuchet MS"/>
                <a:cs typeface="Trebuchet MS"/>
              </a:rPr>
              <a:t>c</a:t>
            </a:r>
            <a:r>
              <a:rPr sz="3200" spc="75">
                <a:solidFill>
                  <a:srgbClr val="17D9FF"/>
                </a:solidFill>
                <a:latin typeface="Trebuchet MS"/>
                <a:cs typeface="Trebuchet MS"/>
              </a:rPr>
              <a:t>k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0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55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95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5445" y="4644000"/>
            <a:ext cx="3089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-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i="1" spc="-2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9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15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200" i="1" spc="-28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445" y="5680364"/>
            <a:ext cx="3368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5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3200" i="1" spc="-15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445" y="6713510"/>
            <a:ext cx="37071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200" i="1" spc="1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1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8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16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5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r>
              <a:rPr sz="3200" i="1" spc="-15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06" y="2770205"/>
            <a:ext cx="13277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Overlapping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elements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larger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z-index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cover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one.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9804" y="9646250"/>
            <a:ext cx="12439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sz="15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35">
                <a:solidFill>
                  <a:srgbClr val="FFFFFF"/>
                </a:solidFill>
                <a:latin typeface="Trebuchet MS"/>
                <a:cs typeface="Trebuchet MS"/>
              </a:rPr>
              <a:t>3d</a:t>
            </a:r>
            <a:r>
              <a:rPr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5920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/>
              <a:t>B</a:t>
            </a:r>
            <a:r>
              <a:rPr spc="-90"/>
              <a:t>a</a:t>
            </a:r>
            <a:r>
              <a:rPr spc="-130"/>
              <a:t>c</a:t>
            </a:r>
            <a:r>
              <a:rPr spc="-20"/>
              <a:t>k</a:t>
            </a:r>
            <a:r>
              <a:rPr spc="50"/>
              <a:t>g</a:t>
            </a:r>
            <a:r>
              <a:rPr spc="-170"/>
              <a:t>r</a:t>
            </a:r>
            <a:r>
              <a:rPr spc="-90"/>
              <a:t>o</a:t>
            </a:r>
            <a:r>
              <a:rPr spc="-125"/>
              <a:t>u</a:t>
            </a:r>
            <a:r>
              <a:rPr spc="-140"/>
              <a:t>n</a:t>
            </a:r>
            <a:r>
              <a:rPr spc="-50"/>
              <a:t>d</a:t>
            </a:r>
            <a:r>
              <a:rPr spc="-345"/>
              <a:t> </a:t>
            </a:r>
            <a:r>
              <a:rPr spc="125"/>
              <a:t>I</a:t>
            </a:r>
            <a:r>
              <a:rPr spc="-55"/>
              <a:t>m</a:t>
            </a:r>
            <a:r>
              <a:rPr spc="-90"/>
              <a:t>a</a:t>
            </a:r>
            <a:r>
              <a:rPr spc="50"/>
              <a:t>g</a:t>
            </a:r>
            <a:r>
              <a:rPr spc="-30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51387"/>
            <a:ext cx="6407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background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044" y="2979717"/>
            <a:ext cx="10467756" cy="21961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722495">
              <a:lnSpc>
                <a:spcPts val="9255"/>
              </a:lnSpc>
              <a:spcBef>
                <a:spcPts val="115"/>
              </a:spcBef>
            </a:pPr>
            <a:endParaRPr lang="en-IN" sz="11100" dirty="0">
              <a:latin typeface="Verdana"/>
              <a:cs typeface="Verdana"/>
            </a:endParaRPr>
          </a:p>
          <a:p>
            <a:pPr marL="38100">
              <a:lnSpc>
                <a:spcPts val="9255"/>
              </a:lnSpc>
            </a:pPr>
            <a:r>
              <a:rPr lang="en-IN"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lang="en-IN"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IN" sz="3200" i="1" spc="70" dirty="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lang="en-IN"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IN"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lang="en-IN"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IN"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IN" sz="3200" i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IN"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IN"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IN"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IN" sz="3200" i="1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IN"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IN"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IN"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e : </a:t>
            </a:r>
            <a:r>
              <a:rPr lang="en-IN" sz="3200" i="1" spc="-80" dirty="0" err="1">
                <a:solidFill>
                  <a:srgbClr val="FFFFFF"/>
                </a:solidFill>
                <a:latin typeface="Trebuchet MS"/>
                <a:cs typeface="Trebuchet MS"/>
              </a:rPr>
              <a:t>url</a:t>
            </a:r>
            <a:r>
              <a:rPr lang="en-IN"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(“image.jpeg”);</a:t>
            </a:r>
            <a:endParaRPr lang="en-IN" sz="16650" baseline="-29529" dirty="0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5296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/>
              <a:t>B</a:t>
            </a:r>
            <a:r>
              <a:rPr spc="-90"/>
              <a:t>a</a:t>
            </a:r>
            <a:r>
              <a:rPr spc="-130"/>
              <a:t>c</a:t>
            </a:r>
            <a:r>
              <a:rPr spc="-20"/>
              <a:t>k</a:t>
            </a:r>
            <a:r>
              <a:rPr spc="50"/>
              <a:t>g</a:t>
            </a:r>
            <a:r>
              <a:rPr spc="-170"/>
              <a:t>r</a:t>
            </a:r>
            <a:r>
              <a:rPr spc="-90"/>
              <a:t>o</a:t>
            </a:r>
            <a:r>
              <a:rPr spc="-125"/>
              <a:t>u</a:t>
            </a:r>
            <a:r>
              <a:rPr spc="-140"/>
              <a:t>n</a:t>
            </a:r>
            <a:r>
              <a:rPr spc="-50"/>
              <a:t>d</a:t>
            </a:r>
            <a:r>
              <a:rPr spc="-345"/>
              <a:t> </a:t>
            </a:r>
            <a:r>
              <a:rPr spc="240"/>
              <a:t>S</a:t>
            </a:r>
            <a:r>
              <a:rPr spc="-225"/>
              <a:t>i</a:t>
            </a:r>
            <a:r>
              <a:rPr spc="-220"/>
              <a:t>z</a:t>
            </a:r>
            <a:r>
              <a:rPr spc="-30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25400" y="9044851"/>
            <a:ext cx="3847465" cy="103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1900" spc="-15">
                <a:solidFill>
                  <a:srgbClr val="FFFFFF"/>
                </a:solidFill>
                <a:latin typeface="Trebuchet MS"/>
                <a:cs typeface="Trebuchet MS"/>
              </a:rPr>
              <a:t>cover </a:t>
            </a:r>
            <a:r>
              <a:rPr sz="1900" spc="185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900" spc="-40">
                <a:solidFill>
                  <a:srgbClr val="FFFFFF"/>
                </a:solidFill>
                <a:latin typeface="Trebuchet MS"/>
                <a:cs typeface="Trebuchet MS"/>
              </a:rPr>
              <a:t>fits </a:t>
            </a:r>
            <a:r>
              <a:rPr sz="1900" spc="-5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900" spc="25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900" spc="-25">
                <a:solidFill>
                  <a:srgbClr val="FFFFFF"/>
                </a:solidFill>
                <a:latin typeface="Trebuchet MS"/>
                <a:cs typeface="Trebuchet MS"/>
              </a:rPr>
              <a:t>empty </a:t>
            </a:r>
            <a:r>
              <a:rPr sz="1900" spc="-5">
                <a:solidFill>
                  <a:srgbClr val="FFFFFF"/>
                </a:solidFill>
                <a:latin typeface="Trebuchet MS"/>
                <a:cs typeface="Trebuchet MS"/>
              </a:rPr>
              <a:t>space </a:t>
            </a:r>
            <a:r>
              <a:rPr sz="19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9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9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-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9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9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9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900" spc="-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900" spc="-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7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9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900" spc="-5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9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9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9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900" spc="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900" spc="-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900" spc="-4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900" spc="-15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sz="19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185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19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5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2570" y="3296891"/>
            <a:ext cx="7349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5">
                <a:solidFill>
                  <a:srgbClr val="17D9FF"/>
                </a:solidFill>
                <a:latin typeface="Trebuchet MS"/>
                <a:cs typeface="Trebuchet MS"/>
              </a:rPr>
              <a:t>background-size</a:t>
            </a:r>
            <a:r>
              <a:rPr sz="3200" i="1" spc="-10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>
                <a:solidFill>
                  <a:srgbClr val="FFFFFF"/>
                </a:solidFill>
                <a:latin typeface="Trebuchet MS"/>
                <a:cs typeface="Trebuchet MS"/>
              </a:rPr>
              <a:t>cover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3200" i="1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2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i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709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/>
              <a:t>I</a:t>
            </a:r>
            <a:r>
              <a:rPr spc="-140"/>
              <a:t>n</a:t>
            </a:r>
            <a:r>
              <a:rPr spc="-130"/>
              <a:t>c</a:t>
            </a:r>
            <a:r>
              <a:rPr spc="-90"/>
              <a:t>l</a:t>
            </a:r>
            <a:r>
              <a:rPr spc="-125"/>
              <a:t>u</a:t>
            </a:r>
            <a:r>
              <a:rPr spc="-55"/>
              <a:t>d</a:t>
            </a:r>
            <a:r>
              <a:rPr spc="-225"/>
              <a:t>i</a:t>
            </a:r>
            <a:r>
              <a:rPr spc="-140"/>
              <a:t>n</a:t>
            </a:r>
            <a:r>
              <a:rPr spc="55"/>
              <a:t>g</a:t>
            </a:r>
            <a:r>
              <a:rPr spc="-345"/>
              <a:t> </a:t>
            </a:r>
            <a:r>
              <a:rPr spc="240"/>
              <a:t>S</a:t>
            </a:r>
            <a:r>
              <a:rPr spc="-165"/>
              <a:t>t</a:t>
            </a:r>
            <a:r>
              <a:rPr spc="-175"/>
              <a:t>y</a:t>
            </a:r>
            <a:r>
              <a:rPr spc="-90"/>
              <a:t>l</a:t>
            </a:r>
            <a:r>
              <a:rPr spc="-305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3128" y="2684558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3214" y="2376583"/>
            <a:ext cx="1322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>
                <a:solidFill>
                  <a:srgbClr val="FFFFFF"/>
                </a:solidFill>
                <a:latin typeface="Trebuchet MS"/>
                <a:cs typeface="Trebuchet MS"/>
              </a:rPr>
              <a:t>Inline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83128" y="5677813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33878" y="3362037"/>
            <a:ext cx="8314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7710" algn="l"/>
                <a:tab pos="7157720" algn="l"/>
              </a:tabLst>
            </a:pPr>
            <a:r>
              <a:rPr sz="3200" b="1" spc="50">
                <a:solidFill>
                  <a:srgbClr val="17D9FF"/>
                </a:solidFill>
                <a:latin typeface="Trebuchet MS"/>
                <a:cs typeface="Trebuchet MS"/>
              </a:rPr>
              <a:t>&lt;</a:t>
            </a:r>
            <a:r>
              <a:rPr sz="3200" b="1" spc="-80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b="1" spc="-20">
                <a:solidFill>
                  <a:srgbClr val="17D9FF"/>
                </a:solidFill>
                <a:latin typeface="Trebuchet MS"/>
                <a:cs typeface="Trebuchet MS"/>
              </a:rPr>
              <a:t>1</a:t>
            </a:r>
            <a:r>
              <a:rPr sz="3200" b="1" spc="-20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1" spc="35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3200" b="1" spc="-10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3200" b="1" spc="-105">
                <a:solidFill>
                  <a:srgbClr val="FFA511"/>
                </a:solidFill>
                <a:latin typeface="Trebuchet MS"/>
                <a:cs typeface="Trebuchet MS"/>
              </a:rPr>
              <a:t>y</a:t>
            </a:r>
            <a:r>
              <a:rPr sz="3200" b="1" spc="-55">
                <a:solidFill>
                  <a:srgbClr val="FFA511"/>
                </a:solidFill>
                <a:latin typeface="Trebuchet MS"/>
                <a:cs typeface="Trebuchet MS"/>
              </a:rPr>
              <a:t>l</a:t>
            </a:r>
            <a:r>
              <a:rPr sz="3200" b="1" spc="-180">
                <a:solidFill>
                  <a:srgbClr val="FFA511"/>
                </a:solidFill>
                <a:latin typeface="Trebuchet MS"/>
                <a:cs typeface="Trebuchet MS"/>
              </a:rPr>
              <a:t>e</a:t>
            </a:r>
            <a:r>
              <a:rPr sz="3200" b="1" spc="100">
                <a:solidFill>
                  <a:srgbClr val="FFA511"/>
                </a:solidFill>
                <a:latin typeface="Trebuchet MS"/>
                <a:cs typeface="Trebuchet MS"/>
              </a:rPr>
              <a:t>=</a:t>
            </a:r>
            <a:r>
              <a:rPr sz="3200" b="1" spc="315">
                <a:solidFill>
                  <a:srgbClr val="FFA511"/>
                </a:solidFill>
                <a:latin typeface="Trebuchet MS"/>
                <a:cs typeface="Trebuchet MS"/>
              </a:rPr>
              <a:t>"</a:t>
            </a:r>
            <a:r>
              <a:rPr sz="3200" b="1" spc="-75">
                <a:solidFill>
                  <a:srgbClr val="FFA511"/>
                </a:solidFill>
                <a:latin typeface="Trebuchet MS"/>
                <a:cs typeface="Trebuchet MS"/>
              </a:rPr>
              <a:t>c</a:t>
            </a:r>
            <a:r>
              <a:rPr sz="3200" b="1" spc="-55">
                <a:solidFill>
                  <a:srgbClr val="FFA511"/>
                </a:solidFill>
                <a:latin typeface="Trebuchet MS"/>
                <a:cs typeface="Trebuchet MS"/>
              </a:rPr>
              <a:t>olo</a:t>
            </a:r>
            <a:r>
              <a:rPr sz="3200" b="1" spc="-10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3200" b="1" spc="-120">
                <a:solidFill>
                  <a:srgbClr val="FFA511"/>
                </a:solidFill>
                <a:latin typeface="Trebuchet MS"/>
                <a:cs typeface="Trebuchet MS"/>
              </a:rPr>
              <a:t>:</a:t>
            </a:r>
            <a:r>
              <a:rPr sz="3200" b="1" spc="-20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3200" b="1" spc="-10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3200" b="1" spc="-180">
                <a:solidFill>
                  <a:srgbClr val="FFA511"/>
                </a:solidFill>
                <a:latin typeface="Trebuchet MS"/>
                <a:cs typeface="Trebuchet MS"/>
              </a:rPr>
              <a:t>e</a:t>
            </a:r>
            <a:r>
              <a:rPr sz="3200" b="1" spc="-35">
                <a:solidFill>
                  <a:srgbClr val="FFA511"/>
                </a:solidFill>
                <a:latin typeface="Trebuchet MS"/>
                <a:cs typeface="Trebuchet MS"/>
              </a:rPr>
              <a:t>d</a:t>
            </a:r>
            <a:r>
              <a:rPr sz="3200" b="1" spc="315">
                <a:solidFill>
                  <a:srgbClr val="FFA511"/>
                </a:solidFill>
                <a:latin typeface="Trebuchet MS"/>
                <a:cs typeface="Trebuchet MS"/>
              </a:rPr>
              <a:t>"</a:t>
            </a:r>
            <a:r>
              <a:rPr sz="3200" b="1" spc="55">
                <a:solidFill>
                  <a:srgbClr val="17D9FF"/>
                </a:solidFill>
                <a:latin typeface="Trebuchet MS"/>
                <a:cs typeface="Trebuchet MS"/>
              </a:rPr>
              <a:t>&gt;</a:t>
            </a:r>
            <a:r>
              <a:rPr sz="3200" b="1">
                <a:solidFill>
                  <a:srgbClr val="17D9FF"/>
                </a:solidFill>
                <a:latin typeface="Trebuchet MS"/>
                <a:cs typeface="Trebuchet MS"/>
              </a:rPr>
              <a:t>	</a:t>
            </a:r>
            <a:r>
              <a:rPr lang="en-IN" sz="4800" b="1" spc="97" baseline="5208">
                <a:solidFill>
                  <a:srgbClr val="FFFFFF"/>
                </a:solidFill>
                <a:latin typeface="Trebuchet MS"/>
                <a:cs typeface="Trebuchet MS"/>
              </a:rPr>
              <a:t>Inline style</a:t>
            </a:r>
            <a:r>
              <a:rPr sz="4800" b="1" baseline="5208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b="1" spc="50">
                <a:solidFill>
                  <a:srgbClr val="17D9FF"/>
                </a:solidFill>
                <a:latin typeface="Trebuchet MS"/>
                <a:cs typeface="Trebuchet MS"/>
              </a:rPr>
              <a:t>&lt;</a:t>
            </a:r>
            <a:r>
              <a:rPr sz="3200" b="1" spc="204">
                <a:solidFill>
                  <a:srgbClr val="17D9FF"/>
                </a:solidFill>
                <a:latin typeface="Trebuchet MS"/>
                <a:cs typeface="Trebuchet MS"/>
              </a:rPr>
              <a:t>/</a:t>
            </a:r>
            <a:r>
              <a:rPr sz="3200" b="1" spc="-80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b="1" spc="-25">
                <a:solidFill>
                  <a:srgbClr val="17D9FF"/>
                </a:solidFill>
                <a:latin typeface="Trebuchet MS"/>
                <a:cs typeface="Trebuchet MS"/>
              </a:rPr>
              <a:t>1</a:t>
            </a:r>
            <a:r>
              <a:rPr sz="3200" b="1" spc="55">
                <a:solidFill>
                  <a:srgbClr val="17D9FF"/>
                </a:solidFill>
                <a:latin typeface="Trebuchet MS"/>
                <a:cs typeface="Trebuchet MS"/>
              </a:rPr>
              <a:t>&gt;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7475" y="8605413"/>
            <a:ext cx="513270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9990">
              <a:lnSpc>
                <a:spcPct val="100000"/>
              </a:lnSpc>
              <a:spcBef>
                <a:spcPts val="90"/>
              </a:spcBef>
            </a:pPr>
            <a:r>
              <a:rPr sz="1600" spc="-14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59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59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600" spc="-1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00" spc="-15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1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60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1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00" spc="-59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600" spc="-2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0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0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13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9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600" spc="-1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0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59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600" spc="-1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00" spc="-1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2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13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14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00" spc="-13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00" spc="-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3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600" spc="-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00" spc="-1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0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550" spc="-75">
                <a:solidFill>
                  <a:srgbClr val="FFFFFF"/>
                </a:solidFill>
                <a:latin typeface="Lucida Sans Unicode"/>
                <a:cs typeface="Lucida Sans Unicode"/>
              </a:rPr>
              <a:t>Style</a:t>
            </a:r>
            <a:r>
              <a:rPr sz="15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335">
                <a:solidFill>
                  <a:srgbClr val="FFFFFF"/>
                </a:solidFill>
                <a:latin typeface="Lucida Sans Unicode"/>
                <a:cs typeface="Lucida Sans Unicode"/>
              </a:rPr>
              <a:t>Ťs</a:t>
            </a:r>
            <a:r>
              <a:rPr sz="15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165">
                <a:solidFill>
                  <a:srgbClr val="FFFFFF"/>
                </a:solidFill>
                <a:latin typeface="Lucida Sans Unicode"/>
                <a:cs typeface="Lucida Sans Unicode"/>
              </a:rPr>
              <a:t>added</a:t>
            </a:r>
            <a:r>
              <a:rPr sz="15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220">
                <a:solidFill>
                  <a:srgbClr val="FFFFFF"/>
                </a:solidFill>
                <a:latin typeface="Lucida Sans Unicode"/>
                <a:cs typeface="Lucida Sans Unicode"/>
              </a:rPr>
              <a:t>usŤng</a:t>
            </a:r>
            <a:r>
              <a:rPr sz="15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1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210">
                <a:solidFill>
                  <a:srgbClr val="FFFFFF"/>
                </a:solidFill>
                <a:latin typeface="Lucida Sans Unicode"/>
                <a:cs typeface="Lucida Sans Unicode"/>
              </a:rPr>
              <a:t>&lt;style&gt;</a:t>
            </a:r>
            <a:r>
              <a:rPr sz="15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135">
                <a:solidFill>
                  <a:srgbClr val="FFFFFF"/>
                </a:solidFill>
                <a:latin typeface="Lucida Sans Unicode"/>
                <a:cs typeface="Lucida Sans Unicode"/>
              </a:rPr>
              <a:t>element</a:t>
            </a:r>
            <a:r>
              <a:rPr sz="15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355">
                <a:solidFill>
                  <a:srgbClr val="FFFFFF"/>
                </a:solidFill>
                <a:latin typeface="Lucida Sans Unicode"/>
                <a:cs typeface="Lucida Sans Unicode"/>
              </a:rPr>
              <a:t>Ťn</a:t>
            </a:r>
            <a:r>
              <a:rPr sz="15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10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5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175">
                <a:solidFill>
                  <a:srgbClr val="FFFFFF"/>
                </a:solidFill>
                <a:latin typeface="Lucida Sans Unicode"/>
                <a:cs typeface="Lucida Sans Unicode"/>
              </a:rPr>
              <a:t>same</a:t>
            </a:r>
            <a:r>
              <a:rPr sz="15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16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3214" y="5369838"/>
            <a:ext cx="4258310" cy="347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5">
                <a:solidFill>
                  <a:srgbClr val="FFFFFF"/>
                </a:solidFill>
                <a:latin typeface="Trebuchet MS"/>
                <a:cs typeface="Trebuchet MS"/>
              </a:rPr>
              <a:t>&lt;style&gt;</a:t>
            </a:r>
            <a:r>
              <a:rPr sz="42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spc="-90">
                <a:solidFill>
                  <a:srgbClr val="FFFFFF"/>
                </a:solidFill>
                <a:latin typeface="Trebuchet MS"/>
                <a:cs typeface="Trebuchet MS"/>
              </a:rPr>
              <a:t>tag</a:t>
            </a:r>
            <a:endParaRPr sz="4200">
              <a:latin typeface="Trebuchet MS"/>
              <a:cs typeface="Trebuchet MS"/>
            </a:endParaRPr>
          </a:p>
          <a:p>
            <a:pPr marR="2263140" algn="ctr">
              <a:lnSpc>
                <a:spcPts val="3815"/>
              </a:lnSpc>
              <a:spcBef>
                <a:spcPts val="3135"/>
              </a:spcBef>
            </a:pPr>
            <a:r>
              <a:rPr sz="3200" b="1" spc="-40">
                <a:solidFill>
                  <a:srgbClr val="FFA511"/>
                </a:solidFill>
                <a:latin typeface="Trebuchet MS"/>
                <a:cs typeface="Trebuchet MS"/>
              </a:rPr>
              <a:t>&lt;style&gt;</a:t>
            </a:r>
            <a:endParaRPr sz="3200">
              <a:latin typeface="Trebuchet MS"/>
              <a:cs typeface="Trebuchet MS"/>
            </a:endParaRPr>
          </a:p>
          <a:p>
            <a:pPr marR="356235" algn="ctr">
              <a:lnSpc>
                <a:spcPts val="3785"/>
              </a:lnSpc>
            </a:pPr>
            <a:r>
              <a:rPr sz="3200" b="1" spc="-80">
                <a:solidFill>
                  <a:srgbClr val="17D9FF"/>
                </a:solidFill>
                <a:latin typeface="Trebuchet MS"/>
                <a:cs typeface="Trebuchet MS"/>
              </a:rPr>
              <a:t>h</a:t>
            </a:r>
            <a:r>
              <a:rPr sz="3200" b="1" spc="-20">
                <a:solidFill>
                  <a:srgbClr val="17D9FF"/>
                </a:solidFill>
                <a:latin typeface="Trebuchet MS"/>
                <a:cs typeface="Trebuchet MS"/>
              </a:rPr>
              <a:t>1</a:t>
            </a:r>
            <a:r>
              <a:rPr sz="3200" b="1" spc="-20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1" spc="-425">
                <a:solidFill>
                  <a:srgbClr val="17D9FF"/>
                </a:solidFill>
                <a:latin typeface="Trebuchet MS"/>
                <a:cs typeface="Trebuchet MS"/>
              </a:rPr>
              <a:t>{</a:t>
            </a:r>
            <a:endParaRPr sz="3200">
              <a:latin typeface="Trebuchet MS"/>
              <a:cs typeface="Trebuchet MS"/>
            </a:endParaRPr>
          </a:p>
          <a:p>
            <a:pPr marL="2244090" algn="ctr">
              <a:lnSpc>
                <a:spcPts val="3785"/>
              </a:lnSpc>
            </a:pPr>
            <a:r>
              <a:rPr sz="3200" b="1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1" spc="-55">
                <a:solidFill>
                  <a:srgbClr val="FFFFFF"/>
                </a:solidFill>
                <a:latin typeface="Trebuchet MS"/>
                <a:cs typeface="Trebuchet MS"/>
              </a:rPr>
              <a:t>olo</a:t>
            </a:r>
            <a:r>
              <a:rPr sz="3200" b="1" spc="-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b="1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spc="-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b="1" spc="-145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  <a:p>
            <a:pPr marR="2472055" algn="r">
              <a:lnSpc>
                <a:spcPts val="3785"/>
              </a:lnSpc>
            </a:pPr>
            <a:r>
              <a:rPr sz="3200" b="1" spc="-425">
                <a:solidFill>
                  <a:srgbClr val="17D9FF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  <a:p>
            <a:pPr marR="2395855" algn="r">
              <a:lnSpc>
                <a:spcPts val="3810"/>
              </a:lnSpc>
            </a:pPr>
            <a:r>
              <a:rPr sz="3200" b="1" spc="-10">
                <a:solidFill>
                  <a:srgbClr val="FFA511"/>
                </a:solidFill>
                <a:latin typeface="Trebuchet MS"/>
                <a:cs typeface="Trebuchet MS"/>
              </a:rPr>
              <a:t>&lt;/style&gt;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87797" y="7483437"/>
            <a:ext cx="6100445" cy="2804160"/>
          </a:xfrm>
          <a:custGeom>
            <a:avLst/>
            <a:gdLst/>
            <a:ahLst/>
            <a:cxnLst/>
            <a:rect l="l" t="t" r="r" b="b"/>
            <a:pathLst>
              <a:path w="6100444" h="2804159">
                <a:moveTo>
                  <a:pt x="6100202" y="2803561"/>
                </a:moveTo>
                <a:lnTo>
                  <a:pt x="45171" y="2803561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6100202" y="0"/>
                </a:lnTo>
                <a:lnTo>
                  <a:pt x="6100202" y="2803561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091" y="2278639"/>
            <a:ext cx="949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3200" spc="75">
                <a:solidFill>
                  <a:srgbClr val="FFFFFF"/>
                </a:solidFill>
                <a:latin typeface="Trebuchet MS"/>
                <a:cs typeface="Trebuchet MS"/>
              </a:rPr>
              <a:t>Qs:	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html.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170"/>
              <a:t>r</a:t>
            </a:r>
            <a:r>
              <a:rPr spc="-90"/>
              <a:t>a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130"/>
              <a:t>c</a:t>
            </a:r>
            <a:r>
              <a:rPr spc="-305"/>
              <a:t>e</a:t>
            </a:r>
            <a:r>
              <a:rPr spc="-345"/>
              <a:t> </a:t>
            </a:r>
            <a:r>
              <a:rPr spc="240"/>
              <a:t>S</a:t>
            </a:r>
            <a:r>
              <a:rPr spc="-310"/>
              <a:t>e</a:t>
            </a:r>
            <a:r>
              <a:rPr spc="-160"/>
              <a:t>t</a:t>
            </a:r>
            <a:r>
              <a:rPr spc="-345"/>
              <a:t> </a:t>
            </a:r>
            <a:r>
              <a:rPr spc="-35"/>
              <a:t>5</a:t>
            </a:r>
          </a:p>
        </p:txBody>
      </p:sp>
      <p:pic>
        <p:nvPicPr>
          <p:cNvPr id="5" name="object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56655" y="4362071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4290" y="4124010"/>
            <a:ext cx="13184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appropriate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position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290" y="4685985"/>
            <a:ext cx="11089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page.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(The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scroll)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56655" y="5861943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44290" y="5623882"/>
            <a:ext cx="77095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z-index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page.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3767" y="7244433"/>
            <a:ext cx="4648200" cy="17113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i="1" spc="160">
                <a:solidFill>
                  <a:srgbClr val="17D9FF"/>
                </a:solidFill>
                <a:latin typeface="Trebuchet MS"/>
                <a:cs typeface="Trebuchet MS"/>
              </a:rPr>
              <a:t>&lt;p&gt;</a:t>
            </a:r>
            <a:r>
              <a:rPr sz="3200" i="1" spc="-13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15">
                <a:solidFill>
                  <a:srgbClr val="FFFFFF"/>
                </a:solidFill>
                <a:latin typeface="Trebuchet MS"/>
                <a:cs typeface="Trebuchet MS"/>
              </a:rPr>
              <a:t>lorem*5</a:t>
            </a:r>
            <a:r>
              <a:rPr sz="32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>
                <a:solidFill>
                  <a:srgbClr val="17D9FF"/>
                </a:solidFill>
                <a:latin typeface="Trebuchet MS"/>
                <a:cs typeface="Trebuchet MS"/>
              </a:rPr>
              <a:t>&lt;/p&gt;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50">
                <a:solidFill>
                  <a:srgbClr val="17D9FF"/>
                </a:solidFill>
                <a:latin typeface="Trebuchet MS"/>
                <a:cs typeface="Trebuchet MS"/>
              </a:rPr>
              <a:t>&lt;div&gt;</a:t>
            </a:r>
            <a:r>
              <a:rPr sz="3200" i="1" spc="-12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-20">
                <a:solidFill>
                  <a:srgbClr val="FFFFFF"/>
                </a:solidFill>
                <a:latin typeface="Trebuchet MS"/>
                <a:cs typeface="Trebuchet MS"/>
              </a:rPr>
              <a:t>Love</a:t>
            </a:r>
            <a:r>
              <a:rPr sz="3200" i="1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5">
                <a:solidFill>
                  <a:srgbClr val="FFFFFF"/>
                </a:solidFill>
                <a:latin typeface="Trebuchet MS"/>
                <a:cs typeface="Trebuchet MS"/>
              </a:rPr>
              <a:t>Nature</a:t>
            </a:r>
            <a:r>
              <a:rPr sz="3200" i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">
                <a:solidFill>
                  <a:srgbClr val="17D9FF"/>
                </a:solidFill>
                <a:latin typeface="Trebuchet MS"/>
                <a:cs typeface="Trebuchet MS"/>
              </a:rPr>
              <a:t>&lt;/div&gt;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i="1" spc="160">
                <a:solidFill>
                  <a:srgbClr val="17D9FF"/>
                </a:solidFill>
                <a:latin typeface="Trebuchet MS"/>
                <a:cs typeface="Trebuchet MS"/>
              </a:rPr>
              <a:t>&lt;p&gt;</a:t>
            </a:r>
            <a:r>
              <a:rPr sz="3200" i="1" spc="-13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i="1" spc="15">
                <a:solidFill>
                  <a:srgbClr val="FFFFFF"/>
                </a:solidFill>
                <a:latin typeface="Trebuchet MS"/>
                <a:cs typeface="Trebuchet MS"/>
              </a:rPr>
              <a:t>lorem*5</a:t>
            </a:r>
            <a:r>
              <a:rPr sz="32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>
                <a:solidFill>
                  <a:srgbClr val="17D9FF"/>
                </a:solidFill>
                <a:latin typeface="Trebuchet MS"/>
                <a:cs typeface="Trebuchet MS"/>
              </a:rPr>
              <a:t>&lt;/p&gt;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756655" y="3454595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44290" y="3216533"/>
            <a:ext cx="980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2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7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895719"/>
            <a:ext cx="5078730" cy="1015365"/>
            <a:chOff x="1028700" y="2895719"/>
            <a:chExt cx="5078730" cy="1015365"/>
          </a:xfrm>
        </p:grpSpPr>
        <p:sp>
          <p:nvSpPr>
            <p:cNvPr id="3" name="object 3"/>
            <p:cNvSpPr/>
            <p:nvPr/>
          </p:nvSpPr>
          <p:spPr>
            <a:xfrm>
              <a:off x="1028700" y="2895719"/>
              <a:ext cx="5078730" cy="1015365"/>
            </a:xfrm>
            <a:custGeom>
              <a:avLst/>
              <a:gdLst/>
              <a:ahLst/>
              <a:cxnLst/>
              <a:rect l="l" t="t" r="r" b="b"/>
              <a:pathLst>
                <a:path w="5078730" h="1015364">
                  <a:moveTo>
                    <a:pt x="4886963" y="1014973"/>
                  </a:moveTo>
                  <a:lnTo>
                    <a:pt x="191283" y="1014973"/>
                  </a:lnTo>
                  <a:lnTo>
                    <a:pt x="147500" y="1009908"/>
                  </a:lnTo>
                  <a:lnTo>
                    <a:pt x="107267" y="995488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6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499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4886964" y="0"/>
                  </a:lnTo>
                  <a:lnTo>
                    <a:pt x="4930746" y="5064"/>
                  </a:lnTo>
                  <a:lnTo>
                    <a:pt x="4970979" y="19484"/>
                  </a:lnTo>
                  <a:lnTo>
                    <a:pt x="5006499" y="42098"/>
                  </a:lnTo>
                  <a:lnTo>
                    <a:pt x="5036147" y="71746"/>
                  </a:lnTo>
                  <a:lnTo>
                    <a:pt x="5058762" y="107267"/>
                  </a:lnTo>
                  <a:lnTo>
                    <a:pt x="5073182" y="147499"/>
                  </a:lnTo>
                  <a:lnTo>
                    <a:pt x="5078246" y="191283"/>
                  </a:lnTo>
                  <a:lnTo>
                    <a:pt x="5078246" y="823690"/>
                  </a:lnTo>
                  <a:lnTo>
                    <a:pt x="5073182" y="867473"/>
                  </a:lnTo>
                  <a:lnTo>
                    <a:pt x="5058762" y="907706"/>
                  </a:lnTo>
                  <a:lnTo>
                    <a:pt x="5036147" y="943226"/>
                  </a:lnTo>
                  <a:lnTo>
                    <a:pt x="5006499" y="972874"/>
                  </a:lnTo>
                  <a:lnTo>
                    <a:pt x="4970979" y="995488"/>
                  </a:lnTo>
                  <a:lnTo>
                    <a:pt x="4930746" y="1009908"/>
                  </a:lnTo>
                  <a:lnTo>
                    <a:pt x="4886963" y="1014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895719"/>
              <a:ext cx="4058285" cy="1015365"/>
            </a:xfrm>
            <a:custGeom>
              <a:avLst/>
              <a:gdLst/>
              <a:ahLst/>
              <a:cxnLst/>
              <a:rect l="l" t="t" r="r" b="b"/>
              <a:pathLst>
                <a:path w="4058285" h="1015364">
                  <a:moveTo>
                    <a:pt x="3866407" y="1014973"/>
                  </a:moveTo>
                  <a:lnTo>
                    <a:pt x="191283" y="1014973"/>
                  </a:lnTo>
                  <a:lnTo>
                    <a:pt x="147500" y="1009908"/>
                  </a:lnTo>
                  <a:lnTo>
                    <a:pt x="107267" y="995488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6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499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3866407" y="0"/>
                  </a:lnTo>
                  <a:lnTo>
                    <a:pt x="3910190" y="5064"/>
                  </a:lnTo>
                  <a:lnTo>
                    <a:pt x="3950423" y="19484"/>
                  </a:lnTo>
                  <a:lnTo>
                    <a:pt x="3985943" y="42098"/>
                  </a:lnTo>
                  <a:lnTo>
                    <a:pt x="4015591" y="71746"/>
                  </a:lnTo>
                  <a:lnTo>
                    <a:pt x="4038206" y="107267"/>
                  </a:lnTo>
                  <a:lnTo>
                    <a:pt x="4052626" y="147499"/>
                  </a:lnTo>
                  <a:lnTo>
                    <a:pt x="4057691" y="191283"/>
                  </a:lnTo>
                  <a:lnTo>
                    <a:pt x="4057691" y="823690"/>
                  </a:lnTo>
                  <a:lnTo>
                    <a:pt x="4052626" y="867473"/>
                  </a:lnTo>
                  <a:lnTo>
                    <a:pt x="4038206" y="907706"/>
                  </a:lnTo>
                  <a:lnTo>
                    <a:pt x="4015591" y="943226"/>
                  </a:lnTo>
                  <a:lnTo>
                    <a:pt x="3985943" y="972874"/>
                  </a:lnTo>
                  <a:lnTo>
                    <a:pt x="3950423" y="995488"/>
                  </a:lnTo>
                  <a:lnTo>
                    <a:pt x="3910190" y="1009908"/>
                  </a:lnTo>
                  <a:lnTo>
                    <a:pt x="3866407" y="1014973"/>
                  </a:lnTo>
                  <a:close/>
                </a:path>
              </a:pathLst>
            </a:custGeom>
            <a:solidFill>
              <a:srgbClr val="32B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48007" y="885856"/>
            <a:ext cx="40246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3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000" b="1" spc="-5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0" b="1" spc="-40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0000" b="1" spc="-5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0" b="1" spc="-1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000" b="1" spc="-6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0" b="1" spc="-60">
                <a:solidFill>
                  <a:srgbClr val="FFA511"/>
                </a:solidFill>
                <a:latin typeface="Trebuchet MS"/>
                <a:cs typeface="Trebuchet MS"/>
              </a:rPr>
              <a:t>4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4512" y="9590555"/>
            <a:ext cx="150304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">
                <a:solidFill>
                  <a:srgbClr val="FFFFFF"/>
                </a:solidFill>
                <a:latin typeface="Trebuchet MS"/>
                <a:cs typeface="Trebuchet MS"/>
              </a:rPr>
              <a:t>Basics</a:t>
            </a:r>
            <a:r>
              <a:rPr sz="1950" b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b="1" spc="-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950" b="1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b="1" spc="114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67815"/>
            <a:ext cx="3495675" cy="1463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580"/>
              </a:spcBef>
            </a:pPr>
            <a:r>
              <a:rPr spc="-145"/>
              <a:t>Flexbox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3200" b="0" spc="-50">
                <a:solidFill>
                  <a:srgbClr val="17D9FF"/>
                </a:solidFill>
                <a:latin typeface="Trebuchet MS"/>
                <a:cs typeface="Trebuchet MS"/>
              </a:rPr>
              <a:t>Flexible</a:t>
            </a:r>
            <a:r>
              <a:rPr sz="3200" b="0" spc="-19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0" spc="30">
                <a:solidFill>
                  <a:srgbClr val="17D9FF"/>
                </a:solidFill>
                <a:latin typeface="Trebuchet MS"/>
                <a:cs typeface="Trebuchet MS"/>
              </a:rPr>
              <a:t>Box</a:t>
            </a:r>
            <a:r>
              <a:rPr sz="3200" b="0" spc="-19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0" spc="-30">
                <a:solidFill>
                  <a:srgbClr val="17D9FF"/>
                </a:solidFill>
                <a:latin typeface="Trebuchet MS"/>
                <a:cs typeface="Trebuchet MS"/>
              </a:rPr>
              <a:t>Layout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445" y="3194477"/>
            <a:ext cx="13808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one-dimensional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arranging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columns.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4901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/>
              <a:t>T</a:t>
            </a:r>
            <a:r>
              <a:rPr spc="-130"/>
              <a:t>h</a:t>
            </a:r>
            <a:r>
              <a:rPr spc="-305"/>
              <a:t>e</a:t>
            </a:r>
            <a:r>
              <a:rPr spc="-345"/>
              <a:t> </a:t>
            </a:r>
            <a:r>
              <a:rPr spc="100"/>
              <a:t>F</a:t>
            </a:r>
            <a:r>
              <a:rPr spc="-90"/>
              <a:t>l</a:t>
            </a:r>
            <a:r>
              <a:rPr spc="-310"/>
              <a:t>e</a:t>
            </a:r>
            <a:r>
              <a:rPr spc="-280"/>
              <a:t>x</a:t>
            </a:r>
            <a:r>
              <a:rPr spc="-345"/>
              <a:t> </a:t>
            </a:r>
            <a:r>
              <a:rPr spc="735"/>
              <a:t>M</a:t>
            </a:r>
            <a:r>
              <a:rPr spc="-90"/>
              <a:t>o</a:t>
            </a:r>
            <a:r>
              <a:rPr spc="-55"/>
              <a:t>d</a:t>
            </a:r>
            <a:r>
              <a:rPr spc="-310"/>
              <a:t>e</a:t>
            </a:r>
            <a:r>
              <a:rPr spc="-85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79229" y="9610475"/>
            <a:ext cx="318389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8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dŤsplay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property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45">
                <a:solidFill>
                  <a:srgbClr val="FFFFFF"/>
                </a:solidFill>
                <a:latin typeface="Lucida Sans Unicode"/>
                <a:cs typeface="Lucida Sans Unicode"/>
              </a:rPr>
              <a:t>contaŤner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to 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flex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fŤrst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8884" y="4540725"/>
            <a:ext cx="2900680" cy="1764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5"/>
              </a:lnSpc>
            </a:pPr>
            <a:r>
              <a:rPr sz="11100" b="1" spc="-445">
                <a:solidFill>
                  <a:srgbClr val="FFA511"/>
                </a:solidFill>
                <a:latin typeface="Verdana"/>
                <a:cs typeface="Verdana"/>
              </a:rPr>
              <a:t>C</a:t>
            </a:r>
            <a:r>
              <a:rPr sz="11100" b="1" spc="-470">
                <a:solidFill>
                  <a:srgbClr val="FFA511"/>
                </a:solidFill>
                <a:latin typeface="Verdana"/>
                <a:cs typeface="Verdana"/>
              </a:rPr>
              <a:t>O</a:t>
            </a:r>
            <a:r>
              <a:rPr sz="11100" b="1" spc="-795">
                <a:solidFill>
                  <a:srgbClr val="FFA511"/>
                </a:solidFill>
                <a:latin typeface="Verdana"/>
                <a:cs typeface="Verdana"/>
              </a:rPr>
              <a:t>L</a:t>
            </a:r>
            <a:endParaRPr sz="1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8613" y="4069587"/>
            <a:ext cx="7325359" cy="3082290"/>
            <a:chOff x="1678613" y="4069587"/>
            <a:chExt cx="7325359" cy="3082290"/>
          </a:xfrm>
        </p:grpSpPr>
        <p:sp>
          <p:nvSpPr>
            <p:cNvPr id="7" name="object 7"/>
            <p:cNvSpPr/>
            <p:nvPr/>
          </p:nvSpPr>
          <p:spPr>
            <a:xfrm>
              <a:off x="1678613" y="4069587"/>
              <a:ext cx="4627880" cy="2619375"/>
            </a:xfrm>
            <a:custGeom>
              <a:avLst/>
              <a:gdLst/>
              <a:ahLst/>
              <a:cxnLst/>
              <a:rect l="l" t="t" r="r" b="b"/>
              <a:pathLst>
                <a:path w="4627880" h="2619375">
                  <a:moveTo>
                    <a:pt x="0" y="2619114"/>
                  </a:moveTo>
                  <a:lnTo>
                    <a:pt x="4627315" y="2619114"/>
                  </a:lnTo>
                  <a:lnTo>
                    <a:pt x="4627315" y="0"/>
                  </a:lnTo>
                  <a:lnTo>
                    <a:pt x="0" y="0"/>
                  </a:lnTo>
                  <a:lnTo>
                    <a:pt x="0" y="2619114"/>
                  </a:lnTo>
                  <a:close/>
                </a:path>
              </a:pathLst>
            </a:custGeom>
            <a:solidFill>
              <a:srgbClr val="F1B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3906" y="4422030"/>
              <a:ext cx="1105535" cy="1105535"/>
            </a:xfrm>
            <a:custGeom>
              <a:avLst/>
              <a:gdLst/>
              <a:ahLst/>
              <a:cxnLst/>
              <a:rect l="l" t="t" r="r" b="b"/>
              <a:pathLst>
                <a:path w="1105535" h="1105535">
                  <a:moveTo>
                    <a:pt x="1104938" y="1104938"/>
                  </a:moveTo>
                  <a:lnTo>
                    <a:pt x="0" y="1104938"/>
                  </a:lnTo>
                  <a:lnTo>
                    <a:pt x="0" y="0"/>
                  </a:lnTo>
                  <a:lnTo>
                    <a:pt x="1104938" y="0"/>
                  </a:lnTo>
                  <a:lnTo>
                    <a:pt x="1104938" y="1104938"/>
                  </a:lnTo>
                  <a:close/>
                </a:path>
              </a:pathLst>
            </a:custGeom>
            <a:solidFill>
              <a:srgbClr val="E7E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30873" y="4422030"/>
              <a:ext cx="1105535" cy="1105535"/>
            </a:xfrm>
            <a:custGeom>
              <a:avLst/>
              <a:gdLst/>
              <a:ahLst/>
              <a:cxnLst/>
              <a:rect l="l" t="t" r="r" b="b"/>
              <a:pathLst>
                <a:path w="1105535" h="1105535">
                  <a:moveTo>
                    <a:pt x="1104938" y="1104938"/>
                  </a:moveTo>
                  <a:lnTo>
                    <a:pt x="0" y="1104938"/>
                  </a:lnTo>
                  <a:lnTo>
                    <a:pt x="0" y="0"/>
                  </a:lnTo>
                  <a:lnTo>
                    <a:pt x="1104938" y="0"/>
                  </a:lnTo>
                  <a:lnTo>
                    <a:pt x="1104938" y="1104938"/>
                  </a:lnTo>
                  <a:close/>
                </a:path>
              </a:pathLst>
            </a:custGeom>
            <a:solidFill>
              <a:srgbClr val="DD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5741" y="4422030"/>
              <a:ext cx="1105535" cy="1105535"/>
            </a:xfrm>
            <a:custGeom>
              <a:avLst/>
              <a:gdLst/>
              <a:ahLst/>
              <a:cxnLst/>
              <a:rect l="l" t="t" r="r" b="b"/>
              <a:pathLst>
                <a:path w="1105535" h="1105535">
                  <a:moveTo>
                    <a:pt x="1104938" y="1104938"/>
                  </a:moveTo>
                  <a:lnTo>
                    <a:pt x="0" y="1104938"/>
                  </a:lnTo>
                  <a:lnTo>
                    <a:pt x="0" y="0"/>
                  </a:lnTo>
                  <a:lnTo>
                    <a:pt x="1104938" y="0"/>
                  </a:lnTo>
                  <a:lnTo>
                    <a:pt x="1104938" y="1104938"/>
                  </a:lnTo>
                  <a:close/>
                </a:path>
              </a:pathLst>
            </a:custGeom>
            <a:solidFill>
              <a:srgbClr val="3D45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5211" y="5608230"/>
              <a:ext cx="617220" cy="1543685"/>
            </a:xfrm>
            <a:custGeom>
              <a:avLst/>
              <a:gdLst/>
              <a:ahLst/>
              <a:cxnLst/>
              <a:rect l="l" t="t" r="r" b="b"/>
              <a:pathLst>
                <a:path w="617220" h="1543684">
                  <a:moveTo>
                    <a:pt x="616775" y="807199"/>
                  </a:moveTo>
                  <a:lnTo>
                    <a:pt x="614540" y="757021"/>
                  </a:lnTo>
                  <a:lnTo>
                    <a:pt x="612343" y="751459"/>
                  </a:lnTo>
                  <a:lnTo>
                    <a:pt x="595680" y="709244"/>
                  </a:lnTo>
                  <a:lnTo>
                    <a:pt x="572173" y="679221"/>
                  </a:lnTo>
                  <a:lnTo>
                    <a:pt x="572173" y="800493"/>
                  </a:lnTo>
                  <a:lnTo>
                    <a:pt x="561314" y="839254"/>
                  </a:lnTo>
                  <a:lnTo>
                    <a:pt x="548716" y="857542"/>
                  </a:lnTo>
                  <a:lnTo>
                    <a:pt x="531456" y="870673"/>
                  </a:lnTo>
                  <a:lnTo>
                    <a:pt x="509524" y="878662"/>
                  </a:lnTo>
                  <a:lnTo>
                    <a:pt x="482930" y="881494"/>
                  </a:lnTo>
                  <a:lnTo>
                    <a:pt x="446849" y="877417"/>
                  </a:lnTo>
                  <a:lnTo>
                    <a:pt x="384111" y="856691"/>
                  </a:lnTo>
                  <a:lnTo>
                    <a:pt x="331584" y="811733"/>
                  </a:lnTo>
                  <a:lnTo>
                    <a:pt x="309791" y="777836"/>
                  </a:lnTo>
                  <a:lnTo>
                    <a:pt x="292061" y="738339"/>
                  </a:lnTo>
                  <a:lnTo>
                    <a:pt x="278396" y="693242"/>
                  </a:lnTo>
                  <a:lnTo>
                    <a:pt x="271919" y="658977"/>
                  </a:lnTo>
                  <a:lnTo>
                    <a:pt x="274574" y="657682"/>
                  </a:lnTo>
                  <a:lnTo>
                    <a:pt x="318414" y="643026"/>
                  </a:lnTo>
                  <a:lnTo>
                    <a:pt x="372745" y="638606"/>
                  </a:lnTo>
                  <a:lnTo>
                    <a:pt x="424307" y="644880"/>
                  </a:lnTo>
                  <a:lnTo>
                    <a:pt x="473100" y="661860"/>
                  </a:lnTo>
                  <a:lnTo>
                    <a:pt x="519125" y="689546"/>
                  </a:lnTo>
                  <a:lnTo>
                    <a:pt x="551078" y="725627"/>
                  </a:lnTo>
                  <a:lnTo>
                    <a:pt x="568756" y="762609"/>
                  </a:lnTo>
                  <a:lnTo>
                    <a:pt x="572173" y="800493"/>
                  </a:lnTo>
                  <a:lnTo>
                    <a:pt x="572173" y="679221"/>
                  </a:lnTo>
                  <a:lnTo>
                    <a:pt x="517664" y="633666"/>
                  </a:lnTo>
                  <a:lnTo>
                    <a:pt x="472452" y="611670"/>
                  </a:lnTo>
                  <a:lnTo>
                    <a:pt x="424535" y="597865"/>
                  </a:lnTo>
                  <a:lnTo>
                    <a:pt x="373913" y="592264"/>
                  </a:lnTo>
                  <a:lnTo>
                    <a:pt x="320586" y="594855"/>
                  </a:lnTo>
                  <a:lnTo>
                    <a:pt x="274091" y="607949"/>
                  </a:lnTo>
                  <a:lnTo>
                    <a:pt x="265747" y="611428"/>
                  </a:lnTo>
                  <a:lnTo>
                    <a:pt x="263283" y="586244"/>
                  </a:lnTo>
                  <a:lnTo>
                    <a:pt x="262318" y="534441"/>
                  </a:lnTo>
                  <a:lnTo>
                    <a:pt x="265861" y="484136"/>
                  </a:lnTo>
                  <a:lnTo>
                    <a:pt x="273926" y="435330"/>
                  </a:lnTo>
                  <a:lnTo>
                    <a:pt x="286499" y="388035"/>
                  </a:lnTo>
                  <a:lnTo>
                    <a:pt x="303580" y="342239"/>
                  </a:lnTo>
                  <a:lnTo>
                    <a:pt x="334276" y="282346"/>
                  </a:lnTo>
                  <a:lnTo>
                    <a:pt x="375729" y="220103"/>
                  </a:lnTo>
                  <a:lnTo>
                    <a:pt x="419874" y="165341"/>
                  </a:lnTo>
                  <a:lnTo>
                    <a:pt x="463765" y="116827"/>
                  </a:lnTo>
                  <a:lnTo>
                    <a:pt x="426529" y="259486"/>
                  </a:lnTo>
                  <a:lnTo>
                    <a:pt x="426148" y="267119"/>
                  </a:lnTo>
                  <a:lnTo>
                    <a:pt x="428650" y="274078"/>
                  </a:lnTo>
                  <a:lnTo>
                    <a:pt x="433590" y="279615"/>
                  </a:lnTo>
                  <a:lnTo>
                    <a:pt x="440512" y="282981"/>
                  </a:lnTo>
                  <a:lnTo>
                    <a:pt x="449072" y="285203"/>
                  </a:lnTo>
                  <a:lnTo>
                    <a:pt x="457746" y="281393"/>
                  </a:lnTo>
                  <a:lnTo>
                    <a:pt x="462864" y="272681"/>
                  </a:lnTo>
                  <a:lnTo>
                    <a:pt x="463550" y="271018"/>
                  </a:lnTo>
                  <a:lnTo>
                    <a:pt x="503974" y="115176"/>
                  </a:lnTo>
                  <a:lnTo>
                    <a:pt x="515772" y="71970"/>
                  </a:lnTo>
                  <a:lnTo>
                    <a:pt x="522122" y="51295"/>
                  </a:lnTo>
                  <a:lnTo>
                    <a:pt x="522401" y="50596"/>
                  </a:lnTo>
                  <a:lnTo>
                    <a:pt x="522630" y="49872"/>
                  </a:lnTo>
                  <a:lnTo>
                    <a:pt x="525259" y="39585"/>
                  </a:lnTo>
                  <a:lnTo>
                    <a:pt x="526300" y="31851"/>
                  </a:lnTo>
                  <a:lnTo>
                    <a:pt x="525424" y="16967"/>
                  </a:lnTo>
                  <a:lnTo>
                    <a:pt x="522135" y="10325"/>
                  </a:lnTo>
                  <a:lnTo>
                    <a:pt x="516089" y="6032"/>
                  </a:lnTo>
                  <a:lnTo>
                    <a:pt x="514248" y="4432"/>
                  </a:lnTo>
                  <a:lnTo>
                    <a:pt x="510540" y="1193"/>
                  </a:lnTo>
                  <a:lnTo>
                    <a:pt x="508838" y="914"/>
                  </a:lnTo>
                  <a:lnTo>
                    <a:pt x="503351" y="0"/>
                  </a:lnTo>
                  <a:lnTo>
                    <a:pt x="482536" y="7543"/>
                  </a:lnTo>
                  <a:lnTo>
                    <a:pt x="482130" y="7759"/>
                  </a:lnTo>
                  <a:lnTo>
                    <a:pt x="481469" y="8305"/>
                  </a:lnTo>
                  <a:lnTo>
                    <a:pt x="480885" y="8788"/>
                  </a:lnTo>
                  <a:lnTo>
                    <a:pt x="480314" y="9321"/>
                  </a:lnTo>
                  <a:lnTo>
                    <a:pt x="480872" y="8788"/>
                  </a:lnTo>
                  <a:lnTo>
                    <a:pt x="481469" y="8293"/>
                  </a:lnTo>
                  <a:lnTo>
                    <a:pt x="482066" y="7874"/>
                  </a:lnTo>
                  <a:lnTo>
                    <a:pt x="480822" y="8432"/>
                  </a:lnTo>
                  <a:lnTo>
                    <a:pt x="472732" y="12661"/>
                  </a:lnTo>
                  <a:lnTo>
                    <a:pt x="452158" y="22923"/>
                  </a:lnTo>
                  <a:lnTo>
                    <a:pt x="378053" y="59194"/>
                  </a:lnTo>
                  <a:lnTo>
                    <a:pt x="367474" y="64947"/>
                  </a:lnTo>
                  <a:lnTo>
                    <a:pt x="347510" y="76898"/>
                  </a:lnTo>
                  <a:lnTo>
                    <a:pt x="279361" y="119367"/>
                  </a:lnTo>
                  <a:lnTo>
                    <a:pt x="273177" y="122834"/>
                  </a:lnTo>
                  <a:lnTo>
                    <a:pt x="267081" y="126072"/>
                  </a:lnTo>
                  <a:lnTo>
                    <a:pt x="261073" y="129108"/>
                  </a:lnTo>
                  <a:lnTo>
                    <a:pt x="255155" y="131940"/>
                  </a:lnTo>
                  <a:lnTo>
                    <a:pt x="251485" y="133629"/>
                  </a:lnTo>
                  <a:lnTo>
                    <a:pt x="248615" y="136334"/>
                  </a:lnTo>
                  <a:lnTo>
                    <a:pt x="243611" y="144843"/>
                  </a:lnTo>
                  <a:lnTo>
                    <a:pt x="243103" y="151511"/>
                  </a:lnTo>
                  <a:lnTo>
                    <a:pt x="245922" y="157492"/>
                  </a:lnTo>
                  <a:lnTo>
                    <a:pt x="250507" y="163652"/>
                  </a:lnTo>
                  <a:lnTo>
                    <a:pt x="256882" y="167474"/>
                  </a:lnTo>
                  <a:lnTo>
                    <a:pt x="264210" y="168643"/>
                  </a:lnTo>
                  <a:lnTo>
                    <a:pt x="271665" y="166878"/>
                  </a:lnTo>
                  <a:lnTo>
                    <a:pt x="365988" y="110871"/>
                  </a:lnTo>
                  <a:lnTo>
                    <a:pt x="384873" y="99466"/>
                  </a:lnTo>
                  <a:lnTo>
                    <a:pt x="394284" y="94259"/>
                  </a:lnTo>
                  <a:lnTo>
                    <a:pt x="395351" y="93776"/>
                  </a:lnTo>
                  <a:lnTo>
                    <a:pt x="410324" y="86461"/>
                  </a:lnTo>
                  <a:lnTo>
                    <a:pt x="387273" y="113284"/>
                  </a:lnTo>
                  <a:lnTo>
                    <a:pt x="357695" y="151930"/>
                  </a:lnTo>
                  <a:lnTo>
                    <a:pt x="329539" y="193167"/>
                  </a:lnTo>
                  <a:lnTo>
                    <a:pt x="302793" y="236982"/>
                  </a:lnTo>
                  <a:lnTo>
                    <a:pt x="277469" y="283387"/>
                  </a:lnTo>
                  <a:lnTo>
                    <a:pt x="257708" y="323456"/>
                  </a:lnTo>
                  <a:lnTo>
                    <a:pt x="241681" y="366077"/>
                  </a:lnTo>
                  <a:lnTo>
                    <a:pt x="229400" y="411276"/>
                  </a:lnTo>
                  <a:lnTo>
                    <a:pt x="220865" y="459041"/>
                  </a:lnTo>
                  <a:lnTo>
                    <a:pt x="216077" y="509371"/>
                  </a:lnTo>
                  <a:lnTo>
                    <a:pt x="215036" y="562267"/>
                  </a:lnTo>
                  <a:lnTo>
                    <a:pt x="217741" y="617740"/>
                  </a:lnTo>
                  <a:lnTo>
                    <a:pt x="220014" y="632294"/>
                  </a:lnTo>
                  <a:lnTo>
                    <a:pt x="209448" y="638390"/>
                  </a:lnTo>
                  <a:lnTo>
                    <a:pt x="155790" y="676236"/>
                  </a:lnTo>
                  <a:lnTo>
                    <a:pt x="123405" y="708660"/>
                  </a:lnTo>
                  <a:lnTo>
                    <a:pt x="96126" y="744740"/>
                  </a:lnTo>
                  <a:lnTo>
                    <a:pt x="72224" y="783069"/>
                  </a:lnTo>
                  <a:lnTo>
                    <a:pt x="51701" y="823645"/>
                  </a:lnTo>
                  <a:lnTo>
                    <a:pt x="34544" y="866482"/>
                  </a:lnTo>
                  <a:lnTo>
                    <a:pt x="20764" y="911567"/>
                  </a:lnTo>
                  <a:lnTo>
                    <a:pt x="10363" y="958900"/>
                  </a:lnTo>
                  <a:lnTo>
                    <a:pt x="3771" y="1011961"/>
                  </a:lnTo>
                  <a:lnTo>
                    <a:pt x="317" y="1063599"/>
                  </a:lnTo>
                  <a:lnTo>
                    <a:pt x="0" y="1113802"/>
                  </a:lnTo>
                  <a:lnTo>
                    <a:pt x="2819" y="1162596"/>
                  </a:lnTo>
                  <a:lnTo>
                    <a:pt x="8775" y="1209967"/>
                  </a:lnTo>
                  <a:lnTo>
                    <a:pt x="17868" y="1255903"/>
                  </a:lnTo>
                  <a:lnTo>
                    <a:pt x="30099" y="1300429"/>
                  </a:lnTo>
                  <a:lnTo>
                    <a:pt x="45453" y="1343533"/>
                  </a:lnTo>
                  <a:lnTo>
                    <a:pt x="67995" y="1396885"/>
                  </a:lnTo>
                  <a:lnTo>
                    <a:pt x="90258" y="1443062"/>
                  </a:lnTo>
                  <a:lnTo>
                    <a:pt x="112280" y="1482051"/>
                  </a:lnTo>
                  <a:lnTo>
                    <a:pt x="134035" y="1513852"/>
                  </a:lnTo>
                  <a:lnTo>
                    <a:pt x="166077" y="1540497"/>
                  </a:lnTo>
                  <a:lnTo>
                    <a:pt x="177114" y="1543100"/>
                  </a:lnTo>
                  <a:lnTo>
                    <a:pt x="181724" y="1542211"/>
                  </a:lnTo>
                  <a:lnTo>
                    <a:pt x="211709" y="1534871"/>
                  </a:lnTo>
                  <a:lnTo>
                    <a:pt x="215519" y="1535582"/>
                  </a:lnTo>
                  <a:lnTo>
                    <a:pt x="219595" y="1538389"/>
                  </a:lnTo>
                  <a:lnTo>
                    <a:pt x="223939" y="1543291"/>
                  </a:lnTo>
                  <a:lnTo>
                    <a:pt x="218109" y="1534541"/>
                  </a:lnTo>
                  <a:lnTo>
                    <a:pt x="181571" y="1484109"/>
                  </a:lnTo>
                  <a:lnTo>
                    <a:pt x="149771" y="1435544"/>
                  </a:lnTo>
                  <a:lnTo>
                    <a:pt x="122720" y="1388846"/>
                  </a:lnTo>
                  <a:lnTo>
                    <a:pt x="100406" y="1344015"/>
                  </a:lnTo>
                  <a:lnTo>
                    <a:pt x="82842" y="1301038"/>
                  </a:lnTo>
                  <a:lnTo>
                    <a:pt x="70015" y="1259941"/>
                  </a:lnTo>
                  <a:lnTo>
                    <a:pt x="58394" y="1208366"/>
                  </a:lnTo>
                  <a:lnTo>
                    <a:pt x="50787" y="1157008"/>
                  </a:lnTo>
                  <a:lnTo>
                    <a:pt x="47205" y="1105865"/>
                  </a:lnTo>
                  <a:lnTo>
                    <a:pt x="47650" y="1054938"/>
                  </a:lnTo>
                  <a:lnTo>
                    <a:pt x="52108" y="1004227"/>
                  </a:lnTo>
                  <a:lnTo>
                    <a:pt x="60591" y="953731"/>
                  </a:lnTo>
                  <a:lnTo>
                    <a:pt x="74041" y="899350"/>
                  </a:lnTo>
                  <a:lnTo>
                    <a:pt x="91287" y="849922"/>
                  </a:lnTo>
                  <a:lnTo>
                    <a:pt x="112331" y="805459"/>
                  </a:lnTo>
                  <a:lnTo>
                    <a:pt x="137172" y="765975"/>
                  </a:lnTo>
                  <a:lnTo>
                    <a:pt x="165823" y="731456"/>
                  </a:lnTo>
                  <a:lnTo>
                    <a:pt x="198272" y="701890"/>
                  </a:lnTo>
                  <a:lnTo>
                    <a:pt x="227863" y="681824"/>
                  </a:lnTo>
                  <a:lnTo>
                    <a:pt x="242023" y="736612"/>
                  </a:lnTo>
                  <a:lnTo>
                    <a:pt x="261061" y="785482"/>
                  </a:lnTo>
                  <a:lnTo>
                    <a:pt x="284708" y="827303"/>
                  </a:lnTo>
                  <a:lnTo>
                    <a:pt x="312966" y="862088"/>
                  </a:lnTo>
                  <a:lnTo>
                    <a:pt x="345821" y="889825"/>
                  </a:lnTo>
                  <a:lnTo>
                    <a:pt x="386486" y="908177"/>
                  </a:lnTo>
                  <a:lnTo>
                    <a:pt x="425665" y="920394"/>
                  </a:lnTo>
                  <a:lnTo>
                    <a:pt x="463372" y="926490"/>
                  </a:lnTo>
                  <a:lnTo>
                    <a:pt x="499592" y="926452"/>
                  </a:lnTo>
                  <a:lnTo>
                    <a:pt x="532282" y="919645"/>
                  </a:lnTo>
                  <a:lnTo>
                    <a:pt x="560311" y="906272"/>
                  </a:lnTo>
                  <a:lnTo>
                    <a:pt x="583666" y="886307"/>
                  </a:lnTo>
                  <a:lnTo>
                    <a:pt x="602361" y="859764"/>
                  </a:lnTo>
                  <a:lnTo>
                    <a:pt x="616775" y="80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6491" y="4069587"/>
              <a:ext cx="2637790" cy="2619375"/>
            </a:xfrm>
            <a:custGeom>
              <a:avLst/>
              <a:gdLst/>
              <a:ahLst/>
              <a:cxnLst/>
              <a:rect l="l" t="t" r="r" b="b"/>
              <a:pathLst>
                <a:path w="2637790" h="2619375">
                  <a:moveTo>
                    <a:pt x="0" y="2619114"/>
                  </a:moveTo>
                  <a:lnTo>
                    <a:pt x="2637457" y="2619114"/>
                  </a:lnTo>
                  <a:lnTo>
                    <a:pt x="2637457" y="0"/>
                  </a:lnTo>
                  <a:lnTo>
                    <a:pt x="0" y="0"/>
                  </a:lnTo>
                  <a:lnTo>
                    <a:pt x="0" y="2619114"/>
                  </a:lnTo>
                  <a:close/>
                </a:path>
              </a:pathLst>
            </a:custGeom>
            <a:solidFill>
              <a:srgbClr val="F1B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124391" y="3016160"/>
            <a:ext cx="1152525" cy="1452880"/>
          </a:xfrm>
          <a:custGeom>
            <a:avLst/>
            <a:gdLst/>
            <a:ahLst/>
            <a:cxnLst/>
            <a:rect l="l" t="t" r="r" b="b"/>
            <a:pathLst>
              <a:path w="1152525" h="1452879">
                <a:moveTo>
                  <a:pt x="113207" y="1191564"/>
                </a:moveTo>
                <a:lnTo>
                  <a:pt x="108673" y="1194650"/>
                </a:lnTo>
                <a:lnTo>
                  <a:pt x="108661" y="1196555"/>
                </a:lnTo>
                <a:lnTo>
                  <a:pt x="113207" y="1191564"/>
                </a:lnTo>
                <a:close/>
              </a:path>
              <a:path w="1152525" h="1452879">
                <a:moveTo>
                  <a:pt x="1152309" y="196710"/>
                </a:moveTo>
                <a:lnTo>
                  <a:pt x="1150378" y="144233"/>
                </a:lnTo>
                <a:lnTo>
                  <a:pt x="1143965" y="85407"/>
                </a:lnTo>
                <a:lnTo>
                  <a:pt x="1132116" y="28727"/>
                </a:lnTo>
                <a:lnTo>
                  <a:pt x="1104722" y="4114"/>
                </a:lnTo>
                <a:lnTo>
                  <a:pt x="1098156" y="0"/>
                </a:lnTo>
                <a:lnTo>
                  <a:pt x="1095870" y="4826"/>
                </a:lnTo>
                <a:lnTo>
                  <a:pt x="1095870" y="314845"/>
                </a:lnTo>
                <a:lnTo>
                  <a:pt x="1095781" y="318719"/>
                </a:lnTo>
                <a:lnTo>
                  <a:pt x="1095463" y="319062"/>
                </a:lnTo>
                <a:lnTo>
                  <a:pt x="1095159" y="317512"/>
                </a:lnTo>
                <a:lnTo>
                  <a:pt x="1095781" y="318719"/>
                </a:lnTo>
                <a:lnTo>
                  <a:pt x="1095781" y="314960"/>
                </a:lnTo>
                <a:lnTo>
                  <a:pt x="1095616" y="315137"/>
                </a:lnTo>
                <a:lnTo>
                  <a:pt x="1095489" y="313397"/>
                </a:lnTo>
                <a:lnTo>
                  <a:pt x="1095870" y="314845"/>
                </a:lnTo>
                <a:lnTo>
                  <a:pt x="1095870" y="4826"/>
                </a:lnTo>
                <a:lnTo>
                  <a:pt x="1094447" y="7823"/>
                </a:lnTo>
                <a:lnTo>
                  <a:pt x="1089202" y="7899"/>
                </a:lnTo>
                <a:lnTo>
                  <a:pt x="1088834" y="6985"/>
                </a:lnTo>
                <a:lnTo>
                  <a:pt x="1088834" y="158838"/>
                </a:lnTo>
                <a:lnTo>
                  <a:pt x="1088618" y="159080"/>
                </a:lnTo>
                <a:lnTo>
                  <a:pt x="1088034" y="157835"/>
                </a:lnTo>
                <a:lnTo>
                  <a:pt x="1088834" y="158838"/>
                </a:lnTo>
                <a:lnTo>
                  <a:pt x="1088834" y="6985"/>
                </a:lnTo>
                <a:lnTo>
                  <a:pt x="1088682" y="6604"/>
                </a:lnTo>
                <a:lnTo>
                  <a:pt x="1087653" y="5842"/>
                </a:lnTo>
                <a:lnTo>
                  <a:pt x="1086078" y="5676"/>
                </a:lnTo>
                <a:lnTo>
                  <a:pt x="1085189" y="5105"/>
                </a:lnTo>
                <a:lnTo>
                  <a:pt x="1085189" y="140246"/>
                </a:lnTo>
                <a:lnTo>
                  <a:pt x="1084529" y="139090"/>
                </a:lnTo>
                <a:lnTo>
                  <a:pt x="1083856" y="137947"/>
                </a:lnTo>
                <a:lnTo>
                  <a:pt x="1084618" y="138988"/>
                </a:lnTo>
                <a:lnTo>
                  <a:pt x="1085189" y="140246"/>
                </a:lnTo>
                <a:lnTo>
                  <a:pt x="1085189" y="5105"/>
                </a:lnTo>
                <a:lnTo>
                  <a:pt x="1078534" y="749"/>
                </a:lnTo>
                <a:lnTo>
                  <a:pt x="1072908" y="8788"/>
                </a:lnTo>
                <a:lnTo>
                  <a:pt x="1064310" y="8788"/>
                </a:lnTo>
                <a:lnTo>
                  <a:pt x="1076210" y="61620"/>
                </a:lnTo>
                <a:lnTo>
                  <a:pt x="1080096" y="79946"/>
                </a:lnTo>
                <a:lnTo>
                  <a:pt x="1079017" y="83019"/>
                </a:lnTo>
                <a:lnTo>
                  <a:pt x="1078687" y="87147"/>
                </a:lnTo>
                <a:lnTo>
                  <a:pt x="1080782" y="90500"/>
                </a:lnTo>
                <a:lnTo>
                  <a:pt x="1078738" y="96494"/>
                </a:lnTo>
                <a:lnTo>
                  <a:pt x="1080198" y="102438"/>
                </a:lnTo>
                <a:lnTo>
                  <a:pt x="1081557" y="108470"/>
                </a:lnTo>
                <a:lnTo>
                  <a:pt x="1080363" y="117309"/>
                </a:lnTo>
                <a:lnTo>
                  <a:pt x="1080147" y="125056"/>
                </a:lnTo>
                <a:lnTo>
                  <a:pt x="1082662" y="133591"/>
                </a:lnTo>
                <a:lnTo>
                  <a:pt x="1082611" y="135534"/>
                </a:lnTo>
                <a:lnTo>
                  <a:pt x="1083056" y="136931"/>
                </a:lnTo>
                <a:lnTo>
                  <a:pt x="1083716" y="138087"/>
                </a:lnTo>
                <a:lnTo>
                  <a:pt x="1081608" y="140398"/>
                </a:lnTo>
                <a:lnTo>
                  <a:pt x="1082408" y="143294"/>
                </a:lnTo>
                <a:lnTo>
                  <a:pt x="1083475" y="145884"/>
                </a:lnTo>
                <a:lnTo>
                  <a:pt x="1081443" y="148107"/>
                </a:lnTo>
                <a:lnTo>
                  <a:pt x="1081392" y="150037"/>
                </a:lnTo>
                <a:lnTo>
                  <a:pt x="1082954" y="152095"/>
                </a:lnTo>
                <a:lnTo>
                  <a:pt x="1081189" y="155905"/>
                </a:lnTo>
                <a:lnTo>
                  <a:pt x="1082154" y="160489"/>
                </a:lnTo>
                <a:lnTo>
                  <a:pt x="1083678" y="162598"/>
                </a:lnTo>
                <a:lnTo>
                  <a:pt x="1084427" y="163652"/>
                </a:lnTo>
                <a:lnTo>
                  <a:pt x="1082319" y="165963"/>
                </a:lnTo>
                <a:lnTo>
                  <a:pt x="1082128" y="168059"/>
                </a:lnTo>
                <a:lnTo>
                  <a:pt x="1083017" y="170853"/>
                </a:lnTo>
                <a:lnTo>
                  <a:pt x="1083691" y="168224"/>
                </a:lnTo>
                <a:lnTo>
                  <a:pt x="1084973" y="163068"/>
                </a:lnTo>
                <a:lnTo>
                  <a:pt x="1085545" y="166204"/>
                </a:lnTo>
                <a:lnTo>
                  <a:pt x="1084808" y="168884"/>
                </a:lnTo>
                <a:lnTo>
                  <a:pt x="1083017" y="170853"/>
                </a:lnTo>
                <a:lnTo>
                  <a:pt x="1081887" y="177723"/>
                </a:lnTo>
                <a:lnTo>
                  <a:pt x="1081316" y="183984"/>
                </a:lnTo>
                <a:lnTo>
                  <a:pt x="1081074" y="189903"/>
                </a:lnTo>
                <a:lnTo>
                  <a:pt x="1081887" y="196545"/>
                </a:lnTo>
                <a:lnTo>
                  <a:pt x="1084173" y="195935"/>
                </a:lnTo>
                <a:lnTo>
                  <a:pt x="1086091" y="195707"/>
                </a:lnTo>
                <a:lnTo>
                  <a:pt x="1088288" y="195186"/>
                </a:lnTo>
                <a:lnTo>
                  <a:pt x="1089634" y="195605"/>
                </a:lnTo>
                <a:lnTo>
                  <a:pt x="1090790" y="196215"/>
                </a:lnTo>
                <a:lnTo>
                  <a:pt x="1091196" y="205181"/>
                </a:lnTo>
                <a:lnTo>
                  <a:pt x="1090625" y="213334"/>
                </a:lnTo>
                <a:lnTo>
                  <a:pt x="1090676" y="222694"/>
                </a:lnTo>
                <a:lnTo>
                  <a:pt x="1088237" y="231000"/>
                </a:lnTo>
                <a:lnTo>
                  <a:pt x="1083729" y="296138"/>
                </a:lnTo>
                <a:lnTo>
                  <a:pt x="1081747" y="298297"/>
                </a:lnTo>
                <a:lnTo>
                  <a:pt x="1081379" y="300583"/>
                </a:lnTo>
                <a:lnTo>
                  <a:pt x="1082624" y="302983"/>
                </a:lnTo>
                <a:lnTo>
                  <a:pt x="1080604" y="305206"/>
                </a:lnTo>
                <a:lnTo>
                  <a:pt x="1080236" y="307479"/>
                </a:lnTo>
                <a:lnTo>
                  <a:pt x="1081519" y="309841"/>
                </a:lnTo>
                <a:lnTo>
                  <a:pt x="1082370" y="310794"/>
                </a:lnTo>
                <a:lnTo>
                  <a:pt x="1079461" y="312102"/>
                </a:lnTo>
                <a:lnTo>
                  <a:pt x="1079093" y="314388"/>
                </a:lnTo>
                <a:lnTo>
                  <a:pt x="1081316" y="317588"/>
                </a:lnTo>
                <a:lnTo>
                  <a:pt x="1079207" y="319900"/>
                </a:lnTo>
                <a:lnTo>
                  <a:pt x="1078877" y="322135"/>
                </a:lnTo>
                <a:lnTo>
                  <a:pt x="1080122" y="324548"/>
                </a:lnTo>
                <a:lnTo>
                  <a:pt x="1078014" y="326847"/>
                </a:lnTo>
                <a:lnTo>
                  <a:pt x="1077683" y="329082"/>
                </a:lnTo>
                <a:lnTo>
                  <a:pt x="1078928" y="331495"/>
                </a:lnTo>
                <a:lnTo>
                  <a:pt x="1078661" y="332663"/>
                </a:lnTo>
                <a:lnTo>
                  <a:pt x="1077518" y="333806"/>
                </a:lnTo>
                <a:lnTo>
                  <a:pt x="1077137" y="336080"/>
                </a:lnTo>
                <a:lnTo>
                  <a:pt x="1077861" y="337400"/>
                </a:lnTo>
                <a:lnTo>
                  <a:pt x="1077734" y="338442"/>
                </a:lnTo>
                <a:lnTo>
                  <a:pt x="1075715" y="340652"/>
                </a:lnTo>
                <a:lnTo>
                  <a:pt x="1075309" y="342988"/>
                </a:lnTo>
                <a:lnTo>
                  <a:pt x="1076553" y="345389"/>
                </a:lnTo>
                <a:lnTo>
                  <a:pt x="1074521" y="347599"/>
                </a:lnTo>
                <a:lnTo>
                  <a:pt x="1074115" y="349935"/>
                </a:lnTo>
                <a:lnTo>
                  <a:pt x="1075309" y="352386"/>
                </a:lnTo>
                <a:lnTo>
                  <a:pt x="1073327" y="354545"/>
                </a:lnTo>
                <a:lnTo>
                  <a:pt x="1072921" y="356882"/>
                </a:lnTo>
                <a:lnTo>
                  <a:pt x="1074077" y="359384"/>
                </a:lnTo>
                <a:lnTo>
                  <a:pt x="1072095" y="361543"/>
                </a:lnTo>
                <a:lnTo>
                  <a:pt x="1071638" y="363931"/>
                </a:lnTo>
                <a:lnTo>
                  <a:pt x="1072794" y="366420"/>
                </a:lnTo>
                <a:lnTo>
                  <a:pt x="1070864" y="368541"/>
                </a:lnTo>
                <a:lnTo>
                  <a:pt x="1070406" y="370916"/>
                </a:lnTo>
                <a:lnTo>
                  <a:pt x="1071511" y="373468"/>
                </a:lnTo>
                <a:lnTo>
                  <a:pt x="1070648" y="374421"/>
                </a:lnTo>
                <a:lnTo>
                  <a:pt x="1070648" y="387591"/>
                </a:lnTo>
                <a:lnTo>
                  <a:pt x="1070241" y="388023"/>
                </a:lnTo>
                <a:lnTo>
                  <a:pt x="1069441" y="387362"/>
                </a:lnTo>
                <a:lnTo>
                  <a:pt x="1070648" y="387591"/>
                </a:lnTo>
                <a:lnTo>
                  <a:pt x="1070648" y="374421"/>
                </a:lnTo>
                <a:lnTo>
                  <a:pt x="1069619" y="375539"/>
                </a:lnTo>
                <a:lnTo>
                  <a:pt x="1069162" y="377913"/>
                </a:lnTo>
                <a:lnTo>
                  <a:pt x="1070229" y="380517"/>
                </a:lnTo>
                <a:lnTo>
                  <a:pt x="1068793" y="382092"/>
                </a:lnTo>
                <a:lnTo>
                  <a:pt x="1068197" y="384619"/>
                </a:lnTo>
                <a:lnTo>
                  <a:pt x="1068412" y="386270"/>
                </a:lnTo>
                <a:lnTo>
                  <a:pt x="1068857" y="387667"/>
                </a:lnTo>
                <a:lnTo>
                  <a:pt x="1068209" y="390245"/>
                </a:lnTo>
                <a:lnTo>
                  <a:pt x="1061135" y="418680"/>
                </a:lnTo>
                <a:lnTo>
                  <a:pt x="1033729" y="516382"/>
                </a:lnTo>
                <a:lnTo>
                  <a:pt x="1030859" y="530821"/>
                </a:lnTo>
                <a:lnTo>
                  <a:pt x="1010081" y="583628"/>
                </a:lnTo>
                <a:lnTo>
                  <a:pt x="986980" y="635241"/>
                </a:lnTo>
                <a:lnTo>
                  <a:pt x="962393" y="686574"/>
                </a:lnTo>
                <a:lnTo>
                  <a:pt x="934389" y="736015"/>
                </a:lnTo>
                <a:lnTo>
                  <a:pt x="932103" y="736625"/>
                </a:lnTo>
                <a:lnTo>
                  <a:pt x="929322" y="737793"/>
                </a:lnTo>
                <a:lnTo>
                  <a:pt x="925512" y="738187"/>
                </a:lnTo>
                <a:lnTo>
                  <a:pt x="924801" y="737082"/>
                </a:lnTo>
                <a:lnTo>
                  <a:pt x="929563" y="722477"/>
                </a:lnTo>
                <a:lnTo>
                  <a:pt x="923988" y="726681"/>
                </a:lnTo>
                <a:lnTo>
                  <a:pt x="921651" y="727354"/>
                </a:lnTo>
                <a:lnTo>
                  <a:pt x="912583" y="742924"/>
                </a:lnTo>
                <a:lnTo>
                  <a:pt x="902398" y="757809"/>
                </a:lnTo>
                <a:lnTo>
                  <a:pt x="891222" y="771918"/>
                </a:lnTo>
                <a:lnTo>
                  <a:pt x="881024" y="786815"/>
                </a:lnTo>
                <a:lnTo>
                  <a:pt x="878725" y="791222"/>
                </a:lnTo>
                <a:lnTo>
                  <a:pt x="874229" y="794245"/>
                </a:lnTo>
                <a:lnTo>
                  <a:pt x="874217" y="796150"/>
                </a:lnTo>
                <a:lnTo>
                  <a:pt x="874166" y="799960"/>
                </a:lnTo>
                <a:lnTo>
                  <a:pt x="872197" y="800239"/>
                </a:lnTo>
                <a:lnTo>
                  <a:pt x="871207" y="801319"/>
                </a:lnTo>
                <a:lnTo>
                  <a:pt x="871156" y="803262"/>
                </a:lnTo>
                <a:lnTo>
                  <a:pt x="863523" y="807834"/>
                </a:lnTo>
                <a:lnTo>
                  <a:pt x="863688" y="811415"/>
                </a:lnTo>
                <a:lnTo>
                  <a:pt x="863765" y="813206"/>
                </a:lnTo>
                <a:lnTo>
                  <a:pt x="852944" y="821283"/>
                </a:lnTo>
                <a:lnTo>
                  <a:pt x="852055" y="826008"/>
                </a:lnTo>
                <a:lnTo>
                  <a:pt x="851623" y="828382"/>
                </a:lnTo>
                <a:lnTo>
                  <a:pt x="840257" y="837044"/>
                </a:lnTo>
                <a:lnTo>
                  <a:pt x="839101" y="842060"/>
                </a:lnTo>
                <a:lnTo>
                  <a:pt x="838517" y="844575"/>
                </a:lnTo>
                <a:lnTo>
                  <a:pt x="826706" y="853732"/>
                </a:lnTo>
                <a:lnTo>
                  <a:pt x="825373" y="858951"/>
                </a:lnTo>
                <a:lnTo>
                  <a:pt x="824712" y="861568"/>
                </a:lnTo>
                <a:lnTo>
                  <a:pt x="785723" y="902309"/>
                </a:lnTo>
                <a:lnTo>
                  <a:pt x="766686" y="923112"/>
                </a:lnTo>
                <a:lnTo>
                  <a:pt x="708558" y="979131"/>
                </a:lnTo>
                <a:lnTo>
                  <a:pt x="668820" y="1013167"/>
                </a:lnTo>
                <a:lnTo>
                  <a:pt x="628434" y="1046035"/>
                </a:lnTo>
                <a:lnTo>
                  <a:pt x="585520" y="1076007"/>
                </a:lnTo>
                <a:lnTo>
                  <a:pt x="541959" y="1104811"/>
                </a:lnTo>
                <a:lnTo>
                  <a:pt x="496811" y="1131608"/>
                </a:lnTo>
                <a:lnTo>
                  <a:pt x="489712" y="1135595"/>
                </a:lnTo>
                <a:lnTo>
                  <a:pt x="483501" y="1140510"/>
                </a:lnTo>
                <a:lnTo>
                  <a:pt x="469150" y="1148664"/>
                </a:lnTo>
                <a:lnTo>
                  <a:pt x="414121" y="1174965"/>
                </a:lnTo>
                <a:lnTo>
                  <a:pt x="385699" y="1187221"/>
                </a:lnTo>
                <a:lnTo>
                  <a:pt x="358279" y="1200251"/>
                </a:lnTo>
                <a:lnTo>
                  <a:pt x="265176" y="1239939"/>
                </a:lnTo>
                <a:lnTo>
                  <a:pt x="229768" y="1254201"/>
                </a:lnTo>
                <a:lnTo>
                  <a:pt x="226936" y="1257300"/>
                </a:lnTo>
                <a:lnTo>
                  <a:pt x="223291" y="1259382"/>
                </a:lnTo>
                <a:lnTo>
                  <a:pt x="216446" y="1257465"/>
                </a:lnTo>
                <a:lnTo>
                  <a:pt x="211823" y="1260640"/>
                </a:lnTo>
                <a:lnTo>
                  <a:pt x="207822" y="1265008"/>
                </a:lnTo>
                <a:lnTo>
                  <a:pt x="206565" y="1264500"/>
                </a:lnTo>
                <a:lnTo>
                  <a:pt x="204863" y="1266367"/>
                </a:lnTo>
                <a:lnTo>
                  <a:pt x="198056" y="1264399"/>
                </a:lnTo>
                <a:lnTo>
                  <a:pt x="193078" y="1267968"/>
                </a:lnTo>
                <a:lnTo>
                  <a:pt x="188887" y="1272540"/>
                </a:lnTo>
                <a:lnTo>
                  <a:pt x="182143" y="1270508"/>
                </a:lnTo>
                <a:lnTo>
                  <a:pt x="177076" y="1272286"/>
                </a:lnTo>
                <a:lnTo>
                  <a:pt x="173507" y="1278064"/>
                </a:lnTo>
                <a:lnTo>
                  <a:pt x="167690" y="1276896"/>
                </a:lnTo>
                <a:lnTo>
                  <a:pt x="162775" y="1274749"/>
                </a:lnTo>
                <a:lnTo>
                  <a:pt x="166712" y="1262913"/>
                </a:lnTo>
                <a:lnTo>
                  <a:pt x="170815" y="1258430"/>
                </a:lnTo>
                <a:lnTo>
                  <a:pt x="173736" y="1253350"/>
                </a:lnTo>
                <a:lnTo>
                  <a:pt x="197485" y="1210449"/>
                </a:lnTo>
                <a:lnTo>
                  <a:pt x="217741" y="1165733"/>
                </a:lnTo>
                <a:lnTo>
                  <a:pt x="235331" y="1120165"/>
                </a:lnTo>
                <a:lnTo>
                  <a:pt x="249199" y="1073010"/>
                </a:lnTo>
                <a:lnTo>
                  <a:pt x="253606" y="1056906"/>
                </a:lnTo>
                <a:lnTo>
                  <a:pt x="251358" y="1048067"/>
                </a:lnTo>
                <a:lnTo>
                  <a:pt x="247662" y="1035177"/>
                </a:lnTo>
                <a:lnTo>
                  <a:pt x="241947" y="1022604"/>
                </a:lnTo>
                <a:lnTo>
                  <a:pt x="236448" y="1009802"/>
                </a:lnTo>
                <a:lnTo>
                  <a:pt x="232435" y="995362"/>
                </a:lnTo>
                <a:lnTo>
                  <a:pt x="232549" y="991489"/>
                </a:lnTo>
                <a:lnTo>
                  <a:pt x="227558" y="985659"/>
                </a:lnTo>
                <a:lnTo>
                  <a:pt x="215773" y="985354"/>
                </a:lnTo>
                <a:lnTo>
                  <a:pt x="213423" y="991692"/>
                </a:lnTo>
                <a:lnTo>
                  <a:pt x="211556" y="997496"/>
                </a:lnTo>
                <a:lnTo>
                  <a:pt x="209346" y="1001788"/>
                </a:lnTo>
                <a:lnTo>
                  <a:pt x="208026" y="1006995"/>
                </a:lnTo>
                <a:lnTo>
                  <a:pt x="205867" y="1011250"/>
                </a:lnTo>
                <a:lnTo>
                  <a:pt x="188722" y="1058214"/>
                </a:lnTo>
                <a:lnTo>
                  <a:pt x="168071" y="1103376"/>
                </a:lnTo>
                <a:lnTo>
                  <a:pt x="143040" y="1145794"/>
                </a:lnTo>
                <a:lnTo>
                  <a:pt x="116497" y="1187983"/>
                </a:lnTo>
                <a:lnTo>
                  <a:pt x="108661" y="1196555"/>
                </a:lnTo>
                <a:lnTo>
                  <a:pt x="108610" y="1200365"/>
                </a:lnTo>
                <a:lnTo>
                  <a:pt x="103847" y="1205572"/>
                </a:lnTo>
                <a:lnTo>
                  <a:pt x="98094" y="1209979"/>
                </a:lnTo>
                <a:lnTo>
                  <a:pt x="97536" y="1212481"/>
                </a:lnTo>
                <a:lnTo>
                  <a:pt x="96405" y="1217472"/>
                </a:lnTo>
                <a:lnTo>
                  <a:pt x="85001" y="1226185"/>
                </a:lnTo>
                <a:lnTo>
                  <a:pt x="83807" y="1231239"/>
                </a:lnTo>
                <a:lnTo>
                  <a:pt x="83223" y="1233766"/>
                </a:lnTo>
                <a:lnTo>
                  <a:pt x="13804" y="1302131"/>
                </a:lnTo>
                <a:lnTo>
                  <a:pt x="8293" y="1308150"/>
                </a:lnTo>
                <a:lnTo>
                  <a:pt x="4000" y="1314729"/>
                </a:lnTo>
                <a:lnTo>
                  <a:pt x="2209" y="1322336"/>
                </a:lnTo>
                <a:lnTo>
                  <a:pt x="3251" y="1330591"/>
                </a:lnTo>
                <a:lnTo>
                  <a:pt x="152" y="1333995"/>
                </a:lnTo>
                <a:lnTo>
                  <a:pt x="0" y="1337919"/>
                </a:lnTo>
                <a:lnTo>
                  <a:pt x="838" y="1342656"/>
                </a:lnTo>
                <a:lnTo>
                  <a:pt x="1600" y="1351216"/>
                </a:lnTo>
                <a:lnTo>
                  <a:pt x="3644" y="1360284"/>
                </a:lnTo>
                <a:lnTo>
                  <a:pt x="5168" y="1368018"/>
                </a:lnTo>
                <a:lnTo>
                  <a:pt x="8140" y="1376070"/>
                </a:lnTo>
                <a:lnTo>
                  <a:pt x="20129" y="1404353"/>
                </a:lnTo>
                <a:lnTo>
                  <a:pt x="29908" y="1420012"/>
                </a:lnTo>
                <a:lnTo>
                  <a:pt x="39573" y="1424495"/>
                </a:lnTo>
                <a:lnTo>
                  <a:pt x="48031" y="1428419"/>
                </a:lnTo>
                <a:lnTo>
                  <a:pt x="83197" y="1433245"/>
                </a:lnTo>
                <a:lnTo>
                  <a:pt x="100253" y="1435290"/>
                </a:lnTo>
                <a:lnTo>
                  <a:pt x="123494" y="1438109"/>
                </a:lnTo>
                <a:lnTo>
                  <a:pt x="143497" y="1440713"/>
                </a:lnTo>
                <a:lnTo>
                  <a:pt x="163233" y="1443596"/>
                </a:lnTo>
                <a:lnTo>
                  <a:pt x="215671" y="1450238"/>
                </a:lnTo>
                <a:lnTo>
                  <a:pt x="268732" y="1452448"/>
                </a:lnTo>
                <a:lnTo>
                  <a:pt x="320167" y="1445145"/>
                </a:lnTo>
                <a:lnTo>
                  <a:pt x="371449" y="1426705"/>
                </a:lnTo>
                <a:lnTo>
                  <a:pt x="364947" y="1403718"/>
                </a:lnTo>
                <a:lnTo>
                  <a:pt x="352412" y="1387309"/>
                </a:lnTo>
                <a:lnTo>
                  <a:pt x="332854" y="1376705"/>
                </a:lnTo>
                <a:lnTo>
                  <a:pt x="307136" y="1372831"/>
                </a:lnTo>
                <a:lnTo>
                  <a:pt x="295084" y="1369072"/>
                </a:lnTo>
                <a:lnTo>
                  <a:pt x="282143" y="1366278"/>
                </a:lnTo>
                <a:lnTo>
                  <a:pt x="269430" y="1365123"/>
                </a:lnTo>
                <a:lnTo>
                  <a:pt x="256197" y="1364538"/>
                </a:lnTo>
                <a:lnTo>
                  <a:pt x="237388" y="1364399"/>
                </a:lnTo>
                <a:lnTo>
                  <a:pt x="218135" y="1362875"/>
                </a:lnTo>
                <a:lnTo>
                  <a:pt x="198653" y="1359712"/>
                </a:lnTo>
                <a:lnTo>
                  <a:pt x="180098" y="1355534"/>
                </a:lnTo>
                <a:lnTo>
                  <a:pt x="177723" y="1356245"/>
                </a:lnTo>
                <a:lnTo>
                  <a:pt x="174993" y="1355471"/>
                </a:lnTo>
                <a:lnTo>
                  <a:pt x="175323" y="1353235"/>
                </a:lnTo>
                <a:lnTo>
                  <a:pt x="181165" y="1346847"/>
                </a:lnTo>
                <a:lnTo>
                  <a:pt x="184162" y="1347330"/>
                </a:lnTo>
                <a:lnTo>
                  <a:pt x="187121" y="1347863"/>
                </a:lnTo>
                <a:lnTo>
                  <a:pt x="189179" y="1347495"/>
                </a:lnTo>
                <a:lnTo>
                  <a:pt x="236029" y="1330134"/>
                </a:lnTo>
                <a:lnTo>
                  <a:pt x="374243" y="1275003"/>
                </a:lnTo>
                <a:lnTo>
                  <a:pt x="462229" y="1235265"/>
                </a:lnTo>
                <a:lnTo>
                  <a:pt x="499440" y="1217155"/>
                </a:lnTo>
                <a:lnTo>
                  <a:pt x="589699" y="1167409"/>
                </a:lnTo>
                <a:lnTo>
                  <a:pt x="630428" y="1141691"/>
                </a:lnTo>
                <a:lnTo>
                  <a:pt x="670687" y="1114628"/>
                </a:lnTo>
                <a:lnTo>
                  <a:pt x="711746" y="1082903"/>
                </a:lnTo>
                <a:lnTo>
                  <a:pt x="751763" y="1050442"/>
                </a:lnTo>
                <a:lnTo>
                  <a:pt x="789774" y="1016419"/>
                </a:lnTo>
                <a:lnTo>
                  <a:pt x="826719" y="981671"/>
                </a:lnTo>
                <a:lnTo>
                  <a:pt x="861669" y="945349"/>
                </a:lnTo>
                <a:lnTo>
                  <a:pt x="894600" y="907453"/>
                </a:lnTo>
                <a:lnTo>
                  <a:pt x="926465" y="868857"/>
                </a:lnTo>
                <a:lnTo>
                  <a:pt x="956322" y="828687"/>
                </a:lnTo>
                <a:lnTo>
                  <a:pt x="984173" y="786955"/>
                </a:lnTo>
                <a:lnTo>
                  <a:pt x="1010005" y="743661"/>
                </a:lnTo>
                <a:lnTo>
                  <a:pt x="1033818" y="698817"/>
                </a:lnTo>
                <a:lnTo>
                  <a:pt x="1055611" y="652399"/>
                </a:lnTo>
                <a:lnTo>
                  <a:pt x="1075385" y="604443"/>
                </a:lnTo>
                <a:lnTo>
                  <a:pt x="1093139" y="554926"/>
                </a:lnTo>
                <a:lnTo>
                  <a:pt x="1109497" y="505053"/>
                </a:lnTo>
                <a:lnTo>
                  <a:pt x="1123022" y="454520"/>
                </a:lnTo>
                <a:lnTo>
                  <a:pt x="1133690" y="403339"/>
                </a:lnTo>
                <a:lnTo>
                  <a:pt x="1142441" y="352374"/>
                </a:lnTo>
                <a:lnTo>
                  <a:pt x="1148321" y="300799"/>
                </a:lnTo>
                <a:lnTo>
                  <a:pt x="1151293" y="248615"/>
                </a:lnTo>
                <a:lnTo>
                  <a:pt x="1152309" y="196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0021" y="7279248"/>
            <a:ext cx="119634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b="1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50" b="1" spc="-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b="1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10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350" b="1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b="1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6458" y="2462954"/>
            <a:ext cx="187198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b="1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350" b="1" spc="-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b="1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10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350" b="1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b="1" spc="-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b="1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b="1" spc="-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b="1" spc="-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28700" y="2852474"/>
            <a:ext cx="8630285" cy="4591685"/>
            <a:chOff x="1028700" y="2852474"/>
            <a:chExt cx="8630285" cy="4591685"/>
          </a:xfrm>
        </p:grpSpPr>
        <p:sp>
          <p:nvSpPr>
            <p:cNvPr id="18" name="object 18"/>
            <p:cNvSpPr/>
            <p:nvPr/>
          </p:nvSpPr>
          <p:spPr>
            <a:xfrm>
              <a:off x="6324978" y="2871524"/>
              <a:ext cx="22860" cy="4553585"/>
            </a:xfrm>
            <a:custGeom>
              <a:avLst/>
              <a:gdLst/>
              <a:ahLst/>
              <a:cxnLst/>
              <a:rect l="l" t="t" r="r" b="b"/>
              <a:pathLst>
                <a:path w="22860" h="4553584">
                  <a:moveTo>
                    <a:pt x="22462" y="4552977"/>
                  </a:moveTo>
                  <a:lnTo>
                    <a:pt x="0" y="0"/>
                  </a:lnTo>
                </a:path>
              </a:pathLst>
            </a:custGeom>
            <a:ln w="38133">
              <a:solidFill>
                <a:srgbClr val="F52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8700" y="5507153"/>
              <a:ext cx="8630285" cy="0"/>
            </a:xfrm>
            <a:custGeom>
              <a:avLst/>
              <a:gdLst/>
              <a:ahLst/>
              <a:cxnLst/>
              <a:rect l="l" t="t" r="r" b="b"/>
              <a:pathLst>
                <a:path w="8630285">
                  <a:moveTo>
                    <a:pt x="0" y="0"/>
                  </a:moveTo>
                  <a:lnTo>
                    <a:pt x="8629706" y="0"/>
                  </a:lnTo>
                </a:path>
              </a:pathLst>
            </a:custGeom>
            <a:ln w="38099">
              <a:solidFill>
                <a:srgbClr val="F520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64662" y="7567397"/>
            <a:ext cx="1522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8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579255"/>
            <a:ext cx="15046961" cy="1916430"/>
          </a:xfrm>
          <a:prstGeom prst="rect">
            <a:avLst/>
          </a:prstGeom>
        </p:spPr>
        <p:txBody>
          <a:bodyPr vert="horz" wrap="square" lIns="0" tIns="361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pc="100"/>
              <a:t>F</a:t>
            </a:r>
            <a:r>
              <a:rPr spc="-90"/>
              <a:t>l</a:t>
            </a:r>
            <a:r>
              <a:rPr spc="-310"/>
              <a:t>e</a:t>
            </a:r>
            <a:r>
              <a:rPr spc="-285"/>
              <a:t>x</a:t>
            </a:r>
            <a:r>
              <a:rPr spc="-50"/>
              <a:t>b</a:t>
            </a:r>
            <a:r>
              <a:rPr spc="-90"/>
              <a:t>o</a:t>
            </a:r>
            <a:r>
              <a:rPr spc="-280"/>
              <a:t>x</a:t>
            </a:r>
            <a:r>
              <a:rPr spc="-345"/>
              <a:t> </a:t>
            </a:r>
            <a:r>
              <a:rPr spc="245"/>
              <a:t>D</a:t>
            </a:r>
            <a:r>
              <a:rPr spc="-225"/>
              <a:t>i</a:t>
            </a:r>
            <a:r>
              <a:rPr spc="-170"/>
              <a:t>r</a:t>
            </a:r>
            <a:r>
              <a:rPr spc="-310"/>
              <a:t>e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90"/>
              <a:t>o</a:t>
            </a:r>
            <a:r>
              <a:rPr spc="-135"/>
              <a:t>n</a:t>
            </a:r>
          </a:p>
          <a:p>
            <a:pPr marL="13970">
              <a:lnSpc>
                <a:spcPct val="100000"/>
              </a:lnSpc>
              <a:spcBef>
                <a:spcPts val="1575"/>
              </a:spcBef>
            </a:pPr>
            <a:r>
              <a:rPr sz="3200" b="0" spc="-6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5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0">
                <a:solidFill>
                  <a:srgbClr val="FFFFFF"/>
                </a:solidFill>
                <a:latin typeface="Trebuchet MS"/>
                <a:cs typeface="Trebuchet MS"/>
              </a:rPr>
              <a:t>placed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5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>
                <a:solidFill>
                  <a:srgbClr val="FFFFFF"/>
                </a:solidFill>
                <a:latin typeface="Trebuchet MS"/>
                <a:cs typeface="Trebuchet MS"/>
              </a:rPr>
              <a:t>container,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0">
                <a:solidFill>
                  <a:srgbClr val="FFFFFF"/>
                </a:solidFill>
                <a:latin typeface="Trebuchet MS"/>
                <a:cs typeface="Trebuchet MS"/>
              </a:rPr>
              <a:t>along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45">
                <a:solidFill>
                  <a:srgbClr val="FFFFFF"/>
                </a:solidFill>
                <a:latin typeface="Trebuchet MS"/>
                <a:cs typeface="Trebuchet MS"/>
              </a:rPr>
              <a:t>axis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>
                <a:solidFill>
                  <a:srgbClr val="FFFFFF"/>
                </a:solidFill>
                <a:latin typeface="Trebuchet MS"/>
                <a:cs typeface="Trebuchet MS"/>
              </a:rPr>
              <a:t>direction.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3590925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9307" y="3352863"/>
            <a:ext cx="5141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0">
                <a:solidFill>
                  <a:srgbClr val="17D9FF"/>
                </a:solidFill>
                <a:latin typeface="Trebuchet MS"/>
                <a:cs typeface="Trebuchet MS"/>
              </a:rPr>
              <a:t>(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d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200" spc="-10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295">
                <a:solidFill>
                  <a:srgbClr val="17D9FF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4581524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307" y="4343463"/>
            <a:ext cx="5043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5572124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59307" y="5334063"/>
            <a:ext cx="421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6562725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59307" y="6324663"/>
            <a:ext cx="5694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867804"/>
            <a:ext cx="4824730" cy="1463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100"/>
              <a:t>F</a:t>
            </a:r>
            <a:r>
              <a:rPr spc="-90"/>
              <a:t>l</a:t>
            </a:r>
            <a:r>
              <a:rPr spc="-310"/>
              <a:t>e</a:t>
            </a:r>
            <a:r>
              <a:rPr spc="-280"/>
              <a:t>x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3200" b="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b="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0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b="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322542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9307" y="2987368"/>
            <a:ext cx="8377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>
                <a:solidFill>
                  <a:srgbClr val="17D9FF"/>
                </a:solidFill>
                <a:latin typeface="Trebuchet MS"/>
                <a:cs typeface="Trebuchet MS"/>
              </a:rPr>
              <a:t>justify-content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alignment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along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axis.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796" y="3977968"/>
            <a:ext cx="6256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9403" y="3977968"/>
            <a:ext cx="1832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0" y="537210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1" y="697230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8190683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59307" y="7952622"/>
            <a:ext cx="14536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>
                <a:solidFill>
                  <a:srgbClr val="17D9FF"/>
                </a:solidFill>
                <a:latin typeface="Trebuchet MS"/>
                <a:cs typeface="Trebuchet MS"/>
              </a:rPr>
              <a:t>align-content</a:t>
            </a:r>
            <a:r>
              <a:rPr sz="3200" spc="-15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alignment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along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cross-axis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9307" y="4156972"/>
            <a:ext cx="10803255" cy="311495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38100" marR="30480">
              <a:lnSpc>
                <a:spcPts val="10730"/>
              </a:lnSpc>
              <a:spcBef>
                <a:spcPts val="2430"/>
              </a:spcBef>
            </a:pP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90" dirty="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200" spc="145" dirty="0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-135" dirty="0">
                <a:solidFill>
                  <a:srgbClr val="17D9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17D9FF"/>
                </a:solidFill>
                <a:latin typeface="Trebuchet MS"/>
                <a:cs typeface="Trebuchet MS"/>
              </a:rPr>
              <a:t>p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5" dirty="0" err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30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35" dirty="0" err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 err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60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10" dirty="0" err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IN" sz="3200" spc="-110" dirty="0">
                <a:solidFill>
                  <a:srgbClr val="FFFFFF"/>
                </a:solidFill>
                <a:latin typeface="Trebuchet MS"/>
                <a:cs typeface="Trebuchet MS"/>
              </a:rPr>
              <a:t> / wrap – reverse.</a:t>
            </a:r>
            <a:r>
              <a:rPr sz="16650" b="1" spc="-1139" baseline="-6506" dirty="0">
                <a:solidFill>
                  <a:srgbClr val="FFA511"/>
                </a:solidFill>
                <a:latin typeface="Verdana"/>
                <a:cs typeface="Verdana"/>
              </a:rPr>
              <a:t>  </a:t>
            </a:r>
            <a:endParaRPr lang="en-IN" sz="16650" b="1" spc="-1139" baseline="-6506" dirty="0">
              <a:solidFill>
                <a:srgbClr val="FFA511"/>
              </a:solidFill>
              <a:latin typeface="Verdana"/>
              <a:cs typeface="Verdana"/>
            </a:endParaRPr>
          </a:p>
          <a:p>
            <a:pPr marL="38100" marR="30480">
              <a:lnSpc>
                <a:spcPts val="10730"/>
              </a:lnSpc>
              <a:spcBef>
                <a:spcPts val="2430"/>
              </a:spcBef>
            </a:pPr>
            <a:r>
              <a:rPr sz="3200" spc="-60" dirty="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17D9FF"/>
                </a:solidFill>
                <a:latin typeface="Trebuchet MS"/>
                <a:cs typeface="Trebuchet MS"/>
              </a:rPr>
              <a:t>g</a:t>
            </a:r>
            <a:r>
              <a:rPr sz="3200" spc="25" dirty="0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145" dirty="0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-125" dirty="0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1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10" dirty="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20" dirty="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3200" spc="90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6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867813"/>
            <a:ext cx="4824730" cy="1463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100"/>
              <a:t>F</a:t>
            </a:r>
            <a:r>
              <a:rPr spc="-90"/>
              <a:t>l</a:t>
            </a:r>
            <a:r>
              <a:rPr spc="-310"/>
              <a:t>e</a:t>
            </a:r>
            <a:r>
              <a:rPr spc="-280"/>
              <a:t>x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3200" b="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b="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20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b="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5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3225425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9307" y="2987363"/>
            <a:ext cx="9748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>
                <a:solidFill>
                  <a:srgbClr val="17D9FF"/>
                </a:solidFill>
                <a:latin typeface="Trebuchet MS"/>
                <a:cs typeface="Trebuchet MS"/>
              </a:rPr>
              <a:t>align-self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alignment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along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cross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axis.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4542221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307" y="4304160"/>
            <a:ext cx="141757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>
                <a:solidFill>
                  <a:srgbClr val="17D9FF"/>
                </a:solidFill>
                <a:latin typeface="Trebuchet MS"/>
                <a:cs typeface="Trebuchet MS"/>
              </a:rPr>
              <a:t>flex-grow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much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4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grow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307" y="4894710"/>
            <a:ext cx="3090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2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6456679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9307" y="6182346"/>
            <a:ext cx="1484185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  <a:tabLst>
                <a:tab pos="2135505" algn="l"/>
                <a:tab pos="2474595" algn="l"/>
              </a:tabLst>
            </a:pPr>
            <a:r>
              <a:rPr sz="3200" spc="-15">
                <a:solidFill>
                  <a:srgbClr val="17D9FF"/>
                </a:solidFill>
                <a:latin typeface="Trebuchet MS"/>
                <a:cs typeface="Trebuchet MS"/>
              </a:rPr>
              <a:t>flex-shrink	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	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much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14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>
                <a:solidFill>
                  <a:srgbClr val="FFFFFF"/>
                </a:solidFill>
                <a:latin typeface="Trebuchet MS"/>
                <a:cs typeface="Trebuchet MS"/>
              </a:rPr>
              <a:t>shrink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relative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flex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3200" spc="-9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5963" y="8835065"/>
            <a:ext cx="3455670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00"/>
              </a:lnSpc>
              <a:spcBef>
                <a:spcPts val="100"/>
              </a:spcBef>
            </a:pPr>
            <a:r>
              <a:rPr sz="135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13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3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3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3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rebuchet MS"/>
              <a:cs typeface="Trebuchet MS"/>
            </a:endParaRPr>
          </a:p>
          <a:p>
            <a:pPr marL="356235" marR="306705" algn="ctr">
              <a:lnSpc>
                <a:spcPct val="115300"/>
              </a:lnSpc>
            </a:pPr>
            <a:r>
              <a:rPr sz="1350" spc="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4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14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3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18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350" spc="-18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50" spc="-18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">
                <a:solidFill>
                  <a:srgbClr val="FFFFFF"/>
                </a:solidFill>
                <a:latin typeface="Trebuchet MS"/>
                <a:cs typeface="Trebuchet MS"/>
              </a:rPr>
              <a:t>3  </a:t>
            </a:r>
            <a:r>
              <a:rPr sz="1350" spc="4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8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75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4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767" y="2840609"/>
            <a:ext cx="11586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Now,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flexbox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spaced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equally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line.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091" y="2278634"/>
            <a:ext cx="14006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3200" spc="75">
                <a:solidFill>
                  <a:srgbClr val="FFFFFF"/>
                </a:solidFill>
                <a:latin typeface="Trebuchet MS"/>
                <a:cs typeface="Trebuchet MS"/>
              </a:rPr>
              <a:t>Qs:	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navbar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options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anchor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tags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inside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items.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091" y="4499221"/>
            <a:ext cx="9408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3200" spc="75">
                <a:solidFill>
                  <a:srgbClr val="FFFFFF"/>
                </a:solidFill>
                <a:latin typeface="Trebuchet MS"/>
                <a:cs typeface="Trebuchet MS"/>
              </a:rPr>
              <a:t>Qs:	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flexbox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center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inside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div.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197" y="6157833"/>
            <a:ext cx="10158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</a:tabLst>
            </a:pPr>
            <a:r>
              <a:rPr sz="3200" spc="75">
                <a:solidFill>
                  <a:srgbClr val="FFFFFF"/>
                </a:solidFill>
                <a:latin typeface="Trebuchet MS"/>
                <a:cs typeface="Trebuchet MS"/>
              </a:rPr>
              <a:t>Qs:	</a:t>
            </a:r>
            <a:r>
              <a:rPr sz="3200" spc="55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priority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align-items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align-self?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25719" y="705124"/>
            <a:ext cx="1171146" cy="11709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170"/>
              <a:t>r</a:t>
            </a:r>
            <a:r>
              <a:rPr spc="-90"/>
              <a:t>a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130"/>
              <a:t>c</a:t>
            </a:r>
            <a:r>
              <a:rPr spc="-305"/>
              <a:t>e</a:t>
            </a:r>
            <a:r>
              <a:rPr spc="-345"/>
              <a:t> </a:t>
            </a:r>
            <a:r>
              <a:rPr spc="240"/>
              <a:t>S</a:t>
            </a:r>
            <a:r>
              <a:rPr spc="-310"/>
              <a:t>e</a:t>
            </a:r>
            <a:r>
              <a:rPr spc="-160"/>
              <a:t>t</a:t>
            </a:r>
            <a:r>
              <a:rPr spc="-345"/>
              <a:t> </a:t>
            </a:r>
            <a:r>
              <a:rPr spc="-35"/>
              <a:t>6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867817"/>
            <a:ext cx="5873750" cy="1463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15"/>
              <a:t>Media</a:t>
            </a:r>
            <a:r>
              <a:rPr spc="-385"/>
              <a:t> </a:t>
            </a:r>
            <a:r>
              <a:rPr spc="-105"/>
              <a:t>Queries</a:t>
            </a:r>
          </a:p>
          <a:p>
            <a:pPr marL="36830">
              <a:lnSpc>
                <a:spcPct val="100000"/>
              </a:lnSpc>
              <a:spcBef>
                <a:spcPts val="275"/>
              </a:spcBef>
            </a:pPr>
            <a:r>
              <a:rPr sz="3200" b="0" spc="2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b="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b="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b="0" spc="85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b="0" spc="5">
                <a:solidFill>
                  <a:srgbClr val="17D9FF"/>
                </a:solidFill>
                <a:latin typeface="Trebuchet MS"/>
                <a:cs typeface="Trebuchet MS"/>
              </a:rPr>
              <a:t>p</a:t>
            </a:r>
            <a:r>
              <a:rPr sz="3200" b="0" spc="3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b="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b="0" spc="85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b="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b="0" spc="-55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200" b="0" spc="-105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b="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b="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b="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5458" y="7670173"/>
            <a:ext cx="495617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59385" algn="ctr">
              <a:lnSpc>
                <a:spcPct val="115300"/>
              </a:lnSpc>
              <a:spcBef>
                <a:spcPts val="100"/>
              </a:spcBef>
            </a:pPr>
            <a:r>
              <a:rPr sz="1350" spc="-225">
                <a:solidFill>
                  <a:srgbClr val="FFFFFF"/>
                </a:solidFill>
                <a:latin typeface="Trebuchet MS"/>
                <a:cs typeface="Trebuchet MS"/>
              </a:rPr>
              <a:t>Ťn</a:t>
            </a:r>
            <a:r>
              <a:rPr sz="135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today's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world </a:t>
            </a:r>
            <a:r>
              <a:rPr sz="1350" spc="-70">
                <a:solidFill>
                  <a:srgbClr val="FFFFFF"/>
                </a:solidFill>
                <a:latin typeface="Trebuchet MS"/>
                <a:cs typeface="Trebuchet MS"/>
              </a:rPr>
              <a:t>everyone 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100">
                <a:solidFill>
                  <a:srgbClr val="FFFFFF"/>
                </a:solidFill>
                <a:latin typeface="Trebuchet MS"/>
                <a:cs typeface="Trebuchet MS"/>
              </a:rPr>
              <a:t>dŤfferent </a:t>
            </a:r>
            <a:r>
              <a:rPr sz="1350" spc="-140">
                <a:solidFill>
                  <a:srgbClr val="FFFFFF"/>
                </a:solidFill>
                <a:latin typeface="Trebuchet MS"/>
                <a:cs typeface="Trebuchet MS"/>
              </a:rPr>
              <a:t>devŤce </a:t>
            </a:r>
            <a:r>
              <a:rPr sz="1350" spc="-165">
                <a:solidFill>
                  <a:srgbClr val="FFFFFF"/>
                </a:solidFill>
                <a:latin typeface="Trebuchet MS"/>
                <a:cs typeface="Trebuchet MS"/>
              </a:rPr>
              <a:t>wŤth </a:t>
            </a:r>
            <a:r>
              <a:rPr sz="1350" spc="-35">
                <a:solidFill>
                  <a:srgbClr val="FFFFFF"/>
                </a:solidFill>
                <a:latin typeface="Trebuchet MS"/>
                <a:cs typeface="Trebuchet MS"/>
              </a:rPr>
              <a:t>thousand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50">
              <a:latin typeface="Trebuchet MS"/>
              <a:cs typeface="Trebuchet MS"/>
            </a:endParaRPr>
          </a:p>
          <a:p>
            <a:pPr marL="83820" marR="76200" algn="ctr">
              <a:lnSpc>
                <a:spcPct val="115300"/>
              </a:lnSpc>
            </a:pPr>
            <a:r>
              <a:rPr sz="1350" spc="-240">
                <a:solidFill>
                  <a:srgbClr val="FFFFFF"/>
                </a:solidFill>
                <a:latin typeface="Trebuchet MS"/>
                <a:cs typeface="Trebuchet MS"/>
              </a:rPr>
              <a:t>Ťf</a:t>
            </a:r>
            <a:r>
              <a:rPr sz="135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buŤlt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websŤte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350" spc="-170">
                <a:solidFill>
                  <a:srgbClr val="FFFFFF"/>
                </a:solidFill>
                <a:latin typeface="Trebuchet MS"/>
                <a:cs typeface="Trebuchet MS"/>
              </a:rPr>
              <a:t>wŤll</a:t>
            </a:r>
            <a:r>
              <a:rPr sz="135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2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350" spc="-245">
                <a:solidFill>
                  <a:srgbClr val="FFFFFF"/>
                </a:solidFill>
                <a:latin typeface="Trebuchet MS"/>
                <a:cs typeface="Trebuchet MS"/>
              </a:rPr>
              <a:t>Ťt</a:t>
            </a:r>
            <a:r>
              <a:rPr sz="13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laptop, </a:t>
            </a:r>
            <a:r>
              <a:rPr sz="1350" spc="-155">
                <a:solidFill>
                  <a:srgbClr val="FFFFFF"/>
                </a:solidFill>
                <a:latin typeface="Trebuchet MS"/>
                <a:cs typeface="Trebuchet MS"/>
              </a:rPr>
              <a:t>bŤg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computers, 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50" spc="-130">
                <a:solidFill>
                  <a:srgbClr val="FFFFFF"/>
                </a:solidFill>
                <a:latin typeface="Trebuchet MS"/>
                <a:cs typeface="Trebuchet MS"/>
              </a:rPr>
              <a:t>Ťphone,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155">
                <a:solidFill>
                  <a:srgbClr val="FFFFFF"/>
                </a:solidFill>
                <a:latin typeface="Trebuchet MS"/>
                <a:cs typeface="Trebuchet MS"/>
              </a:rPr>
              <a:t>bŤg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androŤd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phone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small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8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350">
              <a:latin typeface="Trebuchet MS"/>
              <a:cs typeface="Trebuchet MS"/>
            </a:endParaRPr>
          </a:p>
          <a:p>
            <a:pPr marL="556260" marR="548640" algn="ctr">
              <a:lnSpc>
                <a:spcPct val="115300"/>
              </a:lnSpc>
            </a:pP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even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orŤentatŤon </a:t>
            </a:r>
            <a:r>
              <a:rPr sz="1350" spc="-190">
                <a:solidFill>
                  <a:srgbClr val="FFFFFF"/>
                </a:solidFill>
                <a:latin typeface="Trebuchet MS"/>
                <a:cs typeface="Trebuchet MS"/>
              </a:rPr>
              <a:t>Ťs</a:t>
            </a:r>
            <a:r>
              <a:rPr sz="13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00">
                <a:solidFill>
                  <a:srgbClr val="FFFFFF"/>
                </a:solidFill>
                <a:latin typeface="Trebuchet MS"/>
                <a:cs typeface="Trebuchet MS"/>
              </a:rPr>
              <a:t>dŤfferent </a:t>
            </a:r>
            <a:r>
              <a:rPr sz="1350" spc="-150">
                <a:solidFill>
                  <a:srgbClr val="FFFFFF"/>
                </a:solidFill>
                <a:latin typeface="Trebuchet MS"/>
                <a:cs typeface="Trebuchet MS"/>
              </a:rPr>
              <a:t>lŤke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landscape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350" spc="-95">
                <a:solidFill>
                  <a:srgbClr val="FFFFFF"/>
                </a:solidFill>
                <a:latin typeface="Trebuchet MS"/>
                <a:cs typeface="Trebuchet MS"/>
              </a:rPr>
              <a:t>portraŤt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90">
                <a:solidFill>
                  <a:srgbClr val="FFFFFF"/>
                </a:solidFill>
                <a:latin typeface="Trebuchet MS"/>
                <a:cs typeface="Trebuchet MS"/>
              </a:rPr>
              <a:t>Ťt's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Ťmportant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looks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endParaRPr sz="1350">
              <a:latin typeface="Trebuchet MS"/>
              <a:cs typeface="Trebuchet MS"/>
            </a:endParaRPr>
          </a:p>
          <a:p>
            <a:pPr marL="12700" marR="5080" algn="ctr">
              <a:lnSpc>
                <a:spcPct val="115300"/>
              </a:lnSpc>
            </a:pPr>
            <a:r>
              <a:rPr sz="1350" spc="-5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need </a:t>
            </a:r>
            <a:r>
              <a:rPr sz="1350" spc="-90">
                <a:solidFill>
                  <a:srgbClr val="FFFFFF"/>
                </a:solidFill>
                <a:latin typeface="Trebuchet MS"/>
                <a:cs typeface="Trebuchet MS"/>
              </a:rPr>
              <a:t>desŤgn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be responsŤve,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respond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50" spc="-100">
                <a:solidFill>
                  <a:srgbClr val="FFFFFF"/>
                </a:solidFill>
                <a:latin typeface="Trebuchet MS"/>
                <a:cs typeface="Trebuchet MS"/>
              </a:rPr>
              <a:t>dŤfferent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sŤzes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14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578" y="3080979"/>
            <a:ext cx="4199890" cy="226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895350" indent="-527685">
              <a:lnSpc>
                <a:spcPct val="125000"/>
              </a:lnSpc>
              <a:spcBef>
                <a:spcPts val="100"/>
              </a:spcBef>
            </a:pPr>
            <a:r>
              <a:rPr sz="2350" spc="520">
                <a:solidFill>
                  <a:srgbClr val="17D9FF"/>
                </a:solidFill>
                <a:latin typeface="Trebuchet MS"/>
                <a:cs typeface="Trebuchet MS"/>
              </a:rPr>
              <a:t>@</a:t>
            </a:r>
            <a:r>
              <a:rPr sz="2350" spc="1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2350" spc="-85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2350">
                <a:solidFill>
                  <a:srgbClr val="17D9FF"/>
                </a:solidFill>
                <a:latin typeface="Trebuchet MS"/>
                <a:cs typeface="Trebuchet MS"/>
              </a:rPr>
              <a:t>d</a:t>
            </a:r>
            <a:r>
              <a:rPr sz="2350" spc="-9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2350" spc="-45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2350" spc="-12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350" spc="-22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350" spc="-105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350" spc="-95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350">
                <a:solidFill>
                  <a:srgbClr val="32BD15"/>
                </a:solidFill>
                <a:latin typeface="Trebuchet MS"/>
                <a:cs typeface="Trebuchet MS"/>
              </a:rPr>
              <a:t>d</a:t>
            </a:r>
            <a:r>
              <a:rPr sz="2350" spc="-125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350" spc="25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350" spc="-12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350" spc="-95">
                <a:solidFill>
                  <a:srgbClr val="32BD15"/>
                </a:solidFill>
                <a:latin typeface="Trebuchet MS"/>
                <a:cs typeface="Trebuchet MS"/>
              </a:rPr>
              <a:t>:</a:t>
            </a:r>
            <a:r>
              <a:rPr sz="2350" spc="-12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350" spc="100">
                <a:solidFill>
                  <a:srgbClr val="32BD15"/>
                </a:solidFill>
                <a:latin typeface="Trebuchet MS"/>
                <a:cs typeface="Trebuchet MS"/>
              </a:rPr>
              <a:t>600</a:t>
            </a:r>
            <a:r>
              <a:rPr sz="235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350" spc="-70">
                <a:solidFill>
                  <a:srgbClr val="32BD15"/>
                </a:solidFill>
                <a:latin typeface="Trebuchet MS"/>
                <a:cs typeface="Trebuchet MS"/>
              </a:rPr>
              <a:t>x</a:t>
            </a:r>
            <a:r>
              <a:rPr sz="2350" spc="-21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3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5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2350" spc="-4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23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7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2350">
              <a:latin typeface="Trebuchet MS"/>
              <a:cs typeface="Trebuchet MS"/>
            </a:endParaRPr>
          </a:p>
          <a:p>
            <a:pPr marL="1066800">
              <a:lnSpc>
                <a:spcPct val="100000"/>
              </a:lnSpc>
              <a:spcBef>
                <a:spcPts val="705"/>
              </a:spcBef>
            </a:pP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350" spc="-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spc="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235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15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50" spc="10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35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7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9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3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50" spc="-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50" spc="-114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235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705"/>
              </a:spcBef>
            </a:pPr>
            <a:r>
              <a:rPr sz="2350" spc="-17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35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705"/>
              </a:spcBef>
            </a:pPr>
            <a:r>
              <a:rPr sz="2350" spc="-17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578" y="6986747"/>
            <a:ext cx="392239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20">
                <a:solidFill>
                  <a:srgbClr val="17D9FF"/>
                </a:solidFill>
                <a:latin typeface="Trebuchet MS"/>
                <a:cs typeface="Trebuchet MS"/>
              </a:rPr>
              <a:t>@</a:t>
            </a:r>
            <a:r>
              <a:rPr sz="2350" spc="1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2350" spc="-85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2350">
                <a:solidFill>
                  <a:srgbClr val="17D9FF"/>
                </a:solidFill>
                <a:latin typeface="Trebuchet MS"/>
                <a:cs typeface="Trebuchet MS"/>
              </a:rPr>
              <a:t>d</a:t>
            </a:r>
            <a:r>
              <a:rPr sz="2350" spc="-9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2350" spc="-45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2350" spc="-12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2350" spc="-22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350" spc="10">
                <a:solidFill>
                  <a:srgbClr val="32BD15"/>
                </a:solidFill>
                <a:latin typeface="Trebuchet MS"/>
                <a:cs typeface="Trebuchet MS"/>
              </a:rPr>
              <a:t>m</a:t>
            </a:r>
            <a:r>
              <a:rPr sz="2350" spc="-95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350" spc="15">
                <a:solidFill>
                  <a:srgbClr val="32BD15"/>
                </a:solidFill>
                <a:latin typeface="Trebuchet MS"/>
                <a:cs typeface="Trebuchet MS"/>
              </a:rPr>
              <a:t>n</a:t>
            </a:r>
            <a:r>
              <a:rPr sz="2350" spc="105">
                <a:solidFill>
                  <a:srgbClr val="32BD15"/>
                </a:solidFill>
                <a:latin typeface="Trebuchet MS"/>
                <a:cs typeface="Trebuchet MS"/>
              </a:rPr>
              <a:t>-</a:t>
            </a:r>
            <a:r>
              <a:rPr sz="2350" spc="-105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2350" spc="-95">
                <a:solidFill>
                  <a:srgbClr val="32BD15"/>
                </a:solidFill>
                <a:latin typeface="Trebuchet MS"/>
                <a:cs typeface="Trebuchet MS"/>
              </a:rPr>
              <a:t>i</a:t>
            </a:r>
            <a:r>
              <a:rPr sz="2350">
                <a:solidFill>
                  <a:srgbClr val="32BD15"/>
                </a:solidFill>
                <a:latin typeface="Trebuchet MS"/>
                <a:cs typeface="Trebuchet MS"/>
              </a:rPr>
              <a:t>d</a:t>
            </a:r>
            <a:r>
              <a:rPr sz="2350" spc="-125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350" spc="25">
                <a:solidFill>
                  <a:srgbClr val="32BD15"/>
                </a:solidFill>
                <a:latin typeface="Trebuchet MS"/>
                <a:cs typeface="Trebuchet MS"/>
              </a:rPr>
              <a:t>h</a:t>
            </a:r>
            <a:r>
              <a:rPr sz="2350" spc="-12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350" spc="-95">
                <a:solidFill>
                  <a:srgbClr val="32BD15"/>
                </a:solidFill>
                <a:latin typeface="Trebuchet MS"/>
                <a:cs typeface="Trebuchet MS"/>
              </a:rPr>
              <a:t>:</a:t>
            </a:r>
            <a:r>
              <a:rPr sz="2350" spc="-12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350" spc="100">
                <a:solidFill>
                  <a:srgbClr val="32BD15"/>
                </a:solidFill>
                <a:latin typeface="Trebuchet MS"/>
                <a:cs typeface="Trebuchet MS"/>
              </a:rPr>
              <a:t>600</a:t>
            </a:r>
            <a:r>
              <a:rPr sz="2350">
                <a:solidFill>
                  <a:srgbClr val="32BD15"/>
                </a:solidFill>
                <a:latin typeface="Trebuchet MS"/>
                <a:cs typeface="Trebuchet MS"/>
              </a:rPr>
              <a:t>p</a:t>
            </a:r>
            <a:r>
              <a:rPr sz="2350" spc="-70">
                <a:solidFill>
                  <a:srgbClr val="32BD15"/>
                </a:solidFill>
                <a:latin typeface="Trebuchet MS"/>
                <a:cs typeface="Trebuchet MS"/>
              </a:rPr>
              <a:t>x</a:t>
            </a:r>
            <a:r>
              <a:rPr sz="2350" spc="-21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23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7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420" y="7344277"/>
            <a:ext cx="3748404" cy="13684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805"/>
              </a:spcBef>
            </a:pP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50" spc="-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spc="-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17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2350">
              <a:latin typeface="Trebuchet MS"/>
              <a:cs typeface="Trebuchet MS"/>
            </a:endParaRPr>
          </a:p>
          <a:p>
            <a:pPr marL="614680">
              <a:lnSpc>
                <a:spcPct val="100000"/>
              </a:lnSpc>
              <a:spcBef>
                <a:spcPts val="705"/>
              </a:spcBef>
            </a:pP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350" spc="-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spc="4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235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15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50" spc="10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35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-7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-9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35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50" spc="-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350" spc="-114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350" spc="-17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7499" y="8777447"/>
            <a:ext cx="11430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17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6266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5"/>
              <a:t>M</a:t>
            </a:r>
            <a:r>
              <a:rPr spc="-310"/>
              <a:t>e</a:t>
            </a:r>
            <a:r>
              <a:rPr spc="-55"/>
              <a:t>d</a:t>
            </a:r>
            <a:r>
              <a:rPr spc="-225"/>
              <a:t>i</a:t>
            </a:r>
            <a:r>
              <a:rPr spc="-85"/>
              <a:t>a</a:t>
            </a:r>
            <a:r>
              <a:rPr spc="-345"/>
              <a:t> </a:t>
            </a:r>
            <a:r>
              <a:rPr spc="325"/>
              <a:t>Q</a:t>
            </a:r>
            <a:r>
              <a:rPr spc="-125"/>
              <a:t>u</a:t>
            </a:r>
            <a:r>
              <a:rPr spc="-310"/>
              <a:t>e</a:t>
            </a:r>
            <a:r>
              <a:rPr spc="-170"/>
              <a:t>r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58" y="7670172"/>
            <a:ext cx="495617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59385" algn="ctr">
              <a:lnSpc>
                <a:spcPct val="115300"/>
              </a:lnSpc>
              <a:spcBef>
                <a:spcPts val="100"/>
              </a:spcBef>
            </a:pPr>
            <a:r>
              <a:rPr sz="1350" spc="-225">
                <a:solidFill>
                  <a:srgbClr val="FFFFFF"/>
                </a:solidFill>
                <a:latin typeface="Trebuchet MS"/>
                <a:cs typeface="Trebuchet MS"/>
              </a:rPr>
              <a:t>Ťn</a:t>
            </a:r>
            <a:r>
              <a:rPr sz="135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today's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world </a:t>
            </a:r>
            <a:r>
              <a:rPr sz="1350" spc="-70">
                <a:solidFill>
                  <a:srgbClr val="FFFFFF"/>
                </a:solidFill>
                <a:latin typeface="Trebuchet MS"/>
                <a:cs typeface="Trebuchet MS"/>
              </a:rPr>
              <a:t>everyone 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100">
                <a:solidFill>
                  <a:srgbClr val="FFFFFF"/>
                </a:solidFill>
                <a:latin typeface="Trebuchet MS"/>
                <a:cs typeface="Trebuchet MS"/>
              </a:rPr>
              <a:t>dŤfferent </a:t>
            </a:r>
            <a:r>
              <a:rPr sz="1350" spc="-140">
                <a:solidFill>
                  <a:srgbClr val="FFFFFF"/>
                </a:solidFill>
                <a:latin typeface="Trebuchet MS"/>
                <a:cs typeface="Trebuchet MS"/>
              </a:rPr>
              <a:t>devŤce </a:t>
            </a:r>
            <a:r>
              <a:rPr sz="1350" spc="-165">
                <a:solidFill>
                  <a:srgbClr val="FFFFFF"/>
                </a:solidFill>
                <a:latin typeface="Trebuchet MS"/>
                <a:cs typeface="Trebuchet MS"/>
              </a:rPr>
              <a:t>wŤth </a:t>
            </a:r>
            <a:r>
              <a:rPr sz="1350" spc="-35">
                <a:solidFill>
                  <a:srgbClr val="FFFFFF"/>
                </a:solidFill>
                <a:latin typeface="Trebuchet MS"/>
                <a:cs typeface="Trebuchet MS"/>
              </a:rPr>
              <a:t>thousand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50">
              <a:latin typeface="Trebuchet MS"/>
              <a:cs typeface="Trebuchet MS"/>
            </a:endParaRPr>
          </a:p>
          <a:p>
            <a:pPr marL="83820" marR="76200" algn="ctr">
              <a:lnSpc>
                <a:spcPct val="115300"/>
              </a:lnSpc>
            </a:pPr>
            <a:r>
              <a:rPr sz="1350" spc="-240">
                <a:solidFill>
                  <a:srgbClr val="FFFFFF"/>
                </a:solidFill>
                <a:latin typeface="Trebuchet MS"/>
                <a:cs typeface="Trebuchet MS"/>
              </a:rPr>
              <a:t>Ťf</a:t>
            </a:r>
            <a:r>
              <a:rPr sz="135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buŤlt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websŤte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350" spc="-170">
                <a:solidFill>
                  <a:srgbClr val="FFFFFF"/>
                </a:solidFill>
                <a:latin typeface="Trebuchet MS"/>
                <a:cs typeface="Trebuchet MS"/>
              </a:rPr>
              <a:t>wŤll</a:t>
            </a:r>
            <a:r>
              <a:rPr sz="135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2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350" spc="-245">
                <a:solidFill>
                  <a:srgbClr val="FFFFFF"/>
                </a:solidFill>
                <a:latin typeface="Trebuchet MS"/>
                <a:cs typeface="Trebuchet MS"/>
              </a:rPr>
              <a:t>Ťt</a:t>
            </a:r>
            <a:r>
              <a:rPr sz="13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laptop, </a:t>
            </a:r>
            <a:r>
              <a:rPr sz="1350" spc="-155">
                <a:solidFill>
                  <a:srgbClr val="FFFFFF"/>
                </a:solidFill>
                <a:latin typeface="Trebuchet MS"/>
                <a:cs typeface="Trebuchet MS"/>
              </a:rPr>
              <a:t>bŤg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computers, </a:t>
            </a:r>
            <a:r>
              <a:rPr sz="1350" spc="-5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50" spc="-130">
                <a:solidFill>
                  <a:srgbClr val="FFFFFF"/>
                </a:solidFill>
                <a:latin typeface="Trebuchet MS"/>
                <a:cs typeface="Trebuchet MS"/>
              </a:rPr>
              <a:t>Ťphone,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155">
                <a:solidFill>
                  <a:srgbClr val="FFFFFF"/>
                </a:solidFill>
                <a:latin typeface="Trebuchet MS"/>
                <a:cs typeface="Trebuchet MS"/>
              </a:rPr>
              <a:t>bŤg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androŤd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phone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small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8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350">
              <a:latin typeface="Trebuchet MS"/>
              <a:cs typeface="Trebuchet MS"/>
            </a:endParaRPr>
          </a:p>
          <a:p>
            <a:pPr marL="556260" marR="548640" algn="ctr">
              <a:lnSpc>
                <a:spcPct val="115300"/>
              </a:lnSpc>
            </a:pP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even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orŤentatŤon </a:t>
            </a:r>
            <a:r>
              <a:rPr sz="1350" spc="-190">
                <a:solidFill>
                  <a:srgbClr val="FFFFFF"/>
                </a:solidFill>
                <a:latin typeface="Trebuchet MS"/>
                <a:cs typeface="Trebuchet MS"/>
              </a:rPr>
              <a:t>Ťs</a:t>
            </a:r>
            <a:r>
              <a:rPr sz="13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00">
                <a:solidFill>
                  <a:srgbClr val="FFFFFF"/>
                </a:solidFill>
                <a:latin typeface="Trebuchet MS"/>
                <a:cs typeface="Trebuchet MS"/>
              </a:rPr>
              <a:t>dŤfferent </a:t>
            </a:r>
            <a:r>
              <a:rPr sz="1350" spc="-150">
                <a:solidFill>
                  <a:srgbClr val="FFFFFF"/>
                </a:solidFill>
                <a:latin typeface="Trebuchet MS"/>
                <a:cs typeface="Trebuchet MS"/>
              </a:rPr>
              <a:t>lŤke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landscape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350" spc="-95">
                <a:solidFill>
                  <a:srgbClr val="FFFFFF"/>
                </a:solidFill>
                <a:latin typeface="Trebuchet MS"/>
                <a:cs typeface="Trebuchet MS"/>
              </a:rPr>
              <a:t>portraŤt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90">
                <a:solidFill>
                  <a:srgbClr val="FFFFFF"/>
                </a:solidFill>
                <a:latin typeface="Trebuchet MS"/>
                <a:cs typeface="Trebuchet MS"/>
              </a:rPr>
              <a:t>Ťt's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Ťmportant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0">
                <a:solidFill>
                  <a:srgbClr val="FFFFFF"/>
                </a:solidFill>
                <a:latin typeface="Trebuchet MS"/>
                <a:cs typeface="Trebuchet MS"/>
              </a:rPr>
              <a:t>looks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4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endParaRPr sz="1350">
              <a:latin typeface="Trebuchet MS"/>
              <a:cs typeface="Trebuchet MS"/>
            </a:endParaRPr>
          </a:p>
          <a:p>
            <a:pPr marL="12700" marR="5080" algn="ctr">
              <a:lnSpc>
                <a:spcPct val="115300"/>
              </a:lnSpc>
            </a:pPr>
            <a:r>
              <a:rPr sz="1350" spc="-5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350" spc="-125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need </a:t>
            </a:r>
            <a:r>
              <a:rPr sz="1350" spc="-90">
                <a:solidFill>
                  <a:srgbClr val="FFFFFF"/>
                </a:solidFill>
                <a:latin typeface="Trebuchet MS"/>
                <a:cs typeface="Trebuchet MS"/>
              </a:rPr>
              <a:t>desŤgn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be responsŤve,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respond </a:t>
            </a:r>
            <a:r>
              <a:rPr sz="1350" spc="-6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50" spc="-100">
                <a:solidFill>
                  <a:srgbClr val="FFFFFF"/>
                </a:solidFill>
                <a:latin typeface="Trebuchet MS"/>
                <a:cs typeface="Trebuchet MS"/>
              </a:rPr>
              <a:t>dŤfferent </a:t>
            </a:r>
            <a:r>
              <a:rPr sz="1350" spc="-4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350" spc="-105">
                <a:solidFill>
                  <a:srgbClr val="FFFFFF"/>
                </a:solidFill>
                <a:latin typeface="Trebuchet MS"/>
                <a:cs typeface="Trebuchet MS"/>
              </a:rPr>
              <a:t>sŤzes </a:t>
            </a:r>
            <a:r>
              <a:rPr sz="13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14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434">
                <a:solidFill>
                  <a:srgbClr val="FFFFFF"/>
                </a:solidFill>
                <a:latin typeface="Trebuchet MS"/>
                <a:cs typeface="Trebuchet MS"/>
              </a:rPr>
              <a:t>Ť</a:t>
            </a:r>
            <a:r>
              <a:rPr sz="135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612" y="3349663"/>
            <a:ext cx="9105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>
                <a:solidFill>
                  <a:srgbClr val="17D9FF"/>
                </a:solidFill>
                <a:latin typeface="Trebuchet MS"/>
                <a:cs typeface="Trebuchet MS"/>
              </a:rPr>
              <a:t>@media</a:t>
            </a:r>
            <a:r>
              <a:rPr sz="3000" spc="-14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000" spc="-5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000" spc="-55">
                <a:solidFill>
                  <a:srgbClr val="32BD15"/>
                </a:solidFill>
                <a:latin typeface="Trebuchet MS"/>
                <a:cs typeface="Trebuchet MS"/>
              </a:rPr>
              <a:t>min-width</a:t>
            </a:r>
            <a:r>
              <a:rPr sz="3000" spc="-14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000" spc="-120">
                <a:solidFill>
                  <a:srgbClr val="32BD15"/>
                </a:solidFill>
                <a:latin typeface="Trebuchet MS"/>
                <a:cs typeface="Trebuchet MS"/>
              </a:rPr>
              <a:t>:</a:t>
            </a:r>
            <a:r>
              <a:rPr sz="3000" spc="-14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32BD15"/>
                </a:solidFill>
                <a:latin typeface="Trebuchet MS"/>
                <a:cs typeface="Trebuchet MS"/>
              </a:rPr>
              <a:t>200px</a:t>
            </a:r>
            <a:r>
              <a:rPr sz="3000" spc="1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3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">
                <a:solidFill>
                  <a:srgbClr val="FFA511"/>
                </a:solidFill>
                <a:latin typeface="Trebuchet MS"/>
                <a:cs typeface="Trebuchet MS"/>
              </a:rPr>
              <a:t>and</a:t>
            </a:r>
            <a:r>
              <a:rPr sz="3000" spc="-145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3000" spc="-5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000" spc="-55">
                <a:solidFill>
                  <a:srgbClr val="32BD15"/>
                </a:solidFill>
                <a:latin typeface="Trebuchet MS"/>
                <a:cs typeface="Trebuchet MS"/>
              </a:rPr>
              <a:t>min-width</a:t>
            </a:r>
            <a:r>
              <a:rPr sz="3000" spc="-14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000" spc="-120">
                <a:solidFill>
                  <a:srgbClr val="32BD15"/>
                </a:solidFill>
                <a:latin typeface="Trebuchet MS"/>
                <a:cs typeface="Trebuchet MS"/>
              </a:rPr>
              <a:t>:</a:t>
            </a:r>
            <a:r>
              <a:rPr sz="3000" spc="-135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000" spc="10">
                <a:solidFill>
                  <a:srgbClr val="32BD15"/>
                </a:solidFill>
                <a:latin typeface="Trebuchet MS"/>
                <a:cs typeface="Trebuchet MS"/>
              </a:rPr>
              <a:t>300px</a:t>
            </a:r>
            <a:r>
              <a:rPr sz="3000" spc="1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3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5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101" y="3930688"/>
            <a:ext cx="72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5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739" y="4511713"/>
            <a:ext cx="4017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>
                <a:solidFill>
                  <a:srgbClr val="FFFFFF"/>
                </a:solidFill>
                <a:latin typeface="Trebuchet MS"/>
                <a:cs typeface="Trebuchet MS"/>
              </a:rPr>
              <a:t>background-color</a:t>
            </a:r>
            <a:r>
              <a:rPr sz="3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5">
                <a:solidFill>
                  <a:srgbClr val="FFFFFF"/>
                </a:solidFill>
                <a:latin typeface="Trebuchet MS"/>
                <a:cs typeface="Trebuchet MS"/>
              </a:rPr>
              <a:t>red;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809" y="5092738"/>
            <a:ext cx="139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1636" y="5673763"/>
            <a:ext cx="139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4709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/>
              <a:t>I</a:t>
            </a:r>
            <a:r>
              <a:rPr spc="-140"/>
              <a:t>n</a:t>
            </a:r>
            <a:r>
              <a:rPr spc="-130"/>
              <a:t>c</a:t>
            </a:r>
            <a:r>
              <a:rPr spc="-90"/>
              <a:t>l</a:t>
            </a:r>
            <a:r>
              <a:rPr spc="-125"/>
              <a:t>u</a:t>
            </a:r>
            <a:r>
              <a:rPr spc="-55"/>
              <a:t>d</a:t>
            </a:r>
            <a:r>
              <a:rPr spc="-225"/>
              <a:t>i</a:t>
            </a:r>
            <a:r>
              <a:rPr spc="-140"/>
              <a:t>n</a:t>
            </a:r>
            <a:r>
              <a:rPr spc="55"/>
              <a:t>g</a:t>
            </a:r>
            <a:r>
              <a:rPr spc="-345"/>
              <a:t> </a:t>
            </a:r>
            <a:r>
              <a:rPr spc="240"/>
              <a:t>S</a:t>
            </a:r>
            <a:r>
              <a:rPr spc="-165"/>
              <a:t>t</a:t>
            </a:r>
            <a:r>
              <a:rPr spc="-175"/>
              <a:t>y</a:t>
            </a:r>
            <a:r>
              <a:rPr spc="-90"/>
              <a:t>l</a:t>
            </a:r>
            <a:r>
              <a:rPr spc="-305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3128" y="3008453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3214" y="2700478"/>
            <a:ext cx="4531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>
                <a:solidFill>
                  <a:srgbClr val="17D9FF"/>
                </a:solidFill>
                <a:latin typeface="Trebuchet MS"/>
                <a:cs typeface="Trebuchet MS"/>
              </a:rPr>
              <a:t>External</a:t>
            </a:r>
            <a:r>
              <a:rPr sz="4200" spc="-22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4200" spc="-55">
                <a:solidFill>
                  <a:srgbClr val="17D9FF"/>
                </a:solidFill>
                <a:latin typeface="Trebuchet MS"/>
                <a:cs typeface="Trebuchet MS"/>
              </a:rPr>
              <a:t>Stylesheet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1753" y="9232156"/>
            <a:ext cx="4968240" cy="8331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35280" algn="r">
              <a:lnSpc>
                <a:spcPct val="100000"/>
              </a:lnSpc>
              <a:spcBef>
                <a:spcPts val="90"/>
              </a:spcBef>
            </a:pPr>
            <a:r>
              <a:rPr sz="1550" spc="-18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550" spc="-1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550" spc="-1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5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5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21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550" spc="-135">
                <a:solidFill>
                  <a:srgbClr val="FFFFFF"/>
                </a:solidFill>
                <a:latin typeface="Lucida Sans Unicode"/>
                <a:cs typeface="Lucida Sans Unicode"/>
              </a:rPr>
              <a:t>ay</a:t>
            </a:r>
            <a:endParaRPr sz="1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60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>
                <a:solidFill>
                  <a:srgbClr val="FFFFFF"/>
                </a:solidFill>
                <a:latin typeface="Trebuchet MS"/>
                <a:cs typeface="Trebuchet MS"/>
              </a:rPr>
              <a:t>inline</a:t>
            </a:r>
            <a:r>
              <a:rPr sz="160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40">
                <a:solidFill>
                  <a:srgbClr val="FFFFFF"/>
                </a:solidFill>
                <a:latin typeface="Trebuchet MS"/>
                <a:cs typeface="Trebuchet MS"/>
              </a:rPr>
              <a:t>style</a:t>
            </a:r>
            <a:r>
              <a:rPr sz="160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6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600" b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60">
                <a:solidFill>
                  <a:srgbClr val="FFFFFF"/>
                </a:solidFill>
                <a:latin typeface="Trebuchet MS"/>
                <a:cs typeface="Trebuchet MS"/>
              </a:rPr>
              <a:t>override</a:t>
            </a:r>
            <a:r>
              <a:rPr sz="160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60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sz="160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00" b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0">
                <a:solidFill>
                  <a:srgbClr val="FFFFFF"/>
                </a:solidFill>
                <a:latin typeface="Trebuchet MS"/>
                <a:cs typeface="Trebuchet MS"/>
              </a:rPr>
              <a:t>internal</a:t>
            </a:r>
            <a:r>
              <a:rPr sz="1600" b="1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35">
                <a:solidFill>
                  <a:srgbClr val="FFFFFF"/>
                </a:solidFill>
                <a:latin typeface="Trebuchet MS"/>
                <a:cs typeface="Trebuchet MS"/>
              </a:rPr>
              <a:t>styles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9121" y="2748479"/>
            <a:ext cx="11220450" cy="13689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3110"/>
              </a:lnSpc>
              <a:spcBef>
                <a:spcPts val="115"/>
              </a:spcBef>
            </a:pPr>
            <a:r>
              <a:rPr sz="3200" spc="3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2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2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IN" sz="3200" spc="-105">
                <a:solidFill>
                  <a:srgbClr val="FFFFFF"/>
                </a:solidFill>
                <a:latin typeface="Trebuchet MS"/>
                <a:cs typeface="Trebuchet MS"/>
              </a:rPr>
              <a:t> document &amp; linking it with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50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091" y="2278639"/>
            <a:ext cx="9218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sz="3200" spc="75">
                <a:solidFill>
                  <a:srgbClr val="FFFFFF"/>
                </a:solidFill>
                <a:latin typeface="Trebuchet MS"/>
                <a:cs typeface="Trebuchet MS"/>
              </a:rPr>
              <a:t>Qs:	</a:t>
            </a:r>
            <a:r>
              <a:rPr sz="3200" spc="6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following: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6655" y="3454595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4290" y="3216533"/>
            <a:ext cx="12379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green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viewport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width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0">
                <a:solidFill>
                  <a:srgbClr val="FFFFFF"/>
                </a:solidFill>
                <a:latin typeface="Trebuchet MS"/>
                <a:cs typeface="Trebuchet MS"/>
              </a:rPr>
              <a:t>300px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25719" y="705126"/>
            <a:ext cx="1171146" cy="11709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170"/>
              <a:t>r</a:t>
            </a:r>
            <a:r>
              <a:rPr spc="-90"/>
              <a:t>a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130"/>
              <a:t>c</a:t>
            </a:r>
            <a:r>
              <a:rPr spc="-305"/>
              <a:t>e</a:t>
            </a:r>
            <a:r>
              <a:rPr spc="-345"/>
              <a:t> </a:t>
            </a:r>
            <a:r>
              <a:rPr spc="240"/>
              <a:t>S</a:t>
            </a:r>
            <a:r>
              <a:rPr spc="-310"/>
              <a:t>e</a:t>
            </a:r>
            <a:r>
              <a:rPr spc="-160"/>
              <a:t>t</a:t>
            </a:r>
            <a:r>
              <a:rPr spc="-345"/>
              <a:t> </a:t>
            </a:r>
            <a:r>
              <a:rPr spc="-35"/>
              <a:t>7</a:t>
            </a:r>
          </a:p>
        </p:txBody>
      </p:sp>
      <p:pic>
        <p:nvPicPr>
          <p:cNvPr id="7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56655" y="4392489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44290" y="4154427"/>
            <a:ext cx="12028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7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4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300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400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/>
          <a:stretch>
            <a:fillRect/>
          </a:stretch>
        </p:blipFill>
        <p:spPr>
          <a:xfrm>
            <a:off x="1756655" y="5330383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756655" y="6268280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44290" y="6030218"/>
            <a:ext cx="9986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blue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width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above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0">
                <a:solidFill>
                  <a:srgbClr val="FFFFFF"/>
                </a:solidFill>
                <a:latin typeface="Trebuchet MS"/>
                <a:cs typeface="Trebuchet MS"/>
              </a:rPr>
              <a:t>600px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3810" y="5092321"/>
            <a:ext cx="11906885" cy="50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lang="en-IN" sz="3200" spc="-50" dirty="0">
                <a:solidFill>
                  <a:srgbClr val="FFFFFF"/>
                </a:solidFill>
                <a:latin typeface="Trebuchet MS"/>
                <a:cs typeface="Trebuchet MS"/>
              </a:rPr>
              <a:t> changes to red for width between 400px &amp; 600px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895719"/>
            <a:ext cx="5078730" cy="1015365"/>
            <a:chOff x="1028700" y="2895719"/>
            <a:chExt cx="5078730" cy="1015365"/>
          </a:xfrm>
        </p:grpSpPr>
        <p:sp>
          <p:nvSpPr>
            <p:cNvPr id="3" name="object 3"/>
            <p:cNvSpPr/>
            <p:nvPr/>
          </p:nvSpPr>
          <p:spPr>
            <a:xfrm>
              <a:off x="1028700" y="2895719"/>
              <a:ext cx="5078730" cy="1015365"/>
            </a:xfrm>
            <a:custGeom>
              <a:avLst/>
              <a:gdLst/>
              <a:ahLst/>
              <a:cxnLst/>
              <a:rect l="l" t="t" r="r" b="b"/>
              <a:pathLst>
                <a:path w="5078730" h="1015364">
                  <a:moveTo>
                    <a:pt x="4886963" y="1014973"/>
                  </a:moveTo>
                  <a:lnTo>
                    <a:pt x="191283" y="1014973"/>
                  </a:lnTo>
                  <a:lnTo>
                    <a:pt x="147500" y="1009908"/>
                  </a:lnTo>
                  <a:lnTo>
                    <a:pt x="107267" y="995488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6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499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4886964" y="0"/>
                  </a:lnTo>
                  <a:lnTo>
                    <a:pt x="4930746" y="5064"/>
                  </a:lnTo>
                  <a:lnTo>
                    <a:pt x="4970979" y="19484"/>
                  </a:lnTo>
                  <a:lnTo>
                    <a:pt x="5006499" y="42098"/>
                  </a:lnTo>
                  <a:lnTo>
                    <a:pt x="5036147" y="71746"/>
                  </a:lnTo>
                  <a:lnTo>
                    <a:pt x="5058762" y="107267"/>
                  </a:lnTo>
                  <a:lnTo>
                    <a:pt x="5073182" y="147499"/>
                  </a:lnTo>
                  <a:lnTo>
                    <a:pt x="5078246" y="191283"/>
                  </a:lnTo>
                  <a:lnTo>
                    <a:pt x="5078246" y="823690"/>
                  </a:lnTo>
                  <a:lnTo>
                    <a:pt x="5073182" y="867473"/>
                  </a:lnTo>
                  <a:lnTo>
                    <a:pt x="5058762" y="907706"/>
                  </a:lnTo>
                  <a:lnTo>
                    <a:pt x="5036147" y="943226"/>
                  </a:lnTo>
                  <a:lnTo>
                    <a:pt x="5006499" y="972874"/>
                  </a:lnTo>
                  <a:lnTo>
                    <a:pt x="4970979" y="995488"/>
                  </a:lnTo>
                  <a:lnTo>
                    <a:pt x="4930746" y="1009908"/>
                  </a:lnTo>
                  <a:lnTo>
                    <a:pt x="4886963" y="1014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895719"/>
              <a:ext cx="5078730" cy="1015365"/>
            </a:xfrm>
            <a:custGeom>
              <a:avLst/>
              <a:gdLst/>
              <a:ahLst/>
              <a:cxnLst/>
              <a:rect l="l" t="t" r="r" b="b"/>
              <a:pathLst>
                <a:path w="5078730" h="1015364">
                  <a:moveTo>
                    <a:pt x="4886963" y="1014973"/>
                  </a:moveTo>
                  <a:lnTo>
                    <a:pt x="191283" y="1014973"/>
                  </a:lnTo>
                  <a:lnTo>
                    <a:pt x="147500" y="1009908"/>
                  </a:lnTo>
                  <a:lnTo>
                    <a:pt x="107267" y="995488"/>
                  </a:lnTo>
                  <a:lnTo>
                    <a:pt x="71746" y="972874"/>
                  </a:lnTo>
                  <a:lnTo>
                    <a:pt x="42098" y="943226"/>
                  </a:lnTo>
                  <a:lnTo>
                    <a:pt x="19484" y="907706"/>
                  </a:lnTo>
                  <a:lnTo>
                    <a:pt x="5064" y="867473"/>
                  </a:lnTo>
                  <a:lnTo>
                    <a:pt x="0" y="823690"/>
                  </a:lnTo>
                  <a:lnTo>
                    <a:pt x="0" y="191283"/>
                  </a:lnTo>
                  <a:lnTo>
                    <a:pt x="5064" y="147499"/>
                  </a:lnTo>
                  <a:lnTo>
                    <a:pt x="19484" y="107267"/>
                  </a:lnTo>
                  <a:lnTo>
                    <a:pt x="42098" y="71746"/>
                  </a:lnTo>
                  <a:lnTo>
                    <a:pt x="71746" y="42098"/>
                  </a:lnTo>
                  <a:lnTo>
                    <a:pt x="107267" y="19484"/>
                  </a:lnTo>
                  <a:lnTo>
                    <a:pt x="147500" y="5064"/>
                  </a:lnTo>
                  <a:lnTo>
                    <a:pt x="191283" y="0"/>
                  </a:lnTo>
                  <a:lnTo>
                    <a:pt x="4886964" y="0"/>
                  </a:lnTo>
                  <a:lnTo>
                    <a:pt x="4930746" y="5064"/>
                  </a:lnTo>
                  <a:lnTo>
                    <a:pt x="4970979" y="19484"/>
                  </a:lnTo>
                  <a:lnTo>
                    <a:pt x="5006499" y="42098"/>
                  </a:lnTo>
                  <a:lnTo>
                    <a:pt x="5036147" y="71746"/>
                  </a:lnTo>
                  <a:lnTo>
                    <a:pt x="5058762" y="107267"/>
                  </a:lnTo>
                  <a:lnTo>
                    <a:pt x="5073182" y="147499"/>
                  </a:lnTo>
                  <a:lnTo>
                    <a:pt x="5078246" y="191283"/>
                  </a:lnTo>
                  <a:lnTo>
                    <a:pt x="5078246" y="823690"/>
                  </a:lnTo>
                  <a:lnTo>
                    <a:pt x="5073182" y="867473"/>
                  </a:lnTo>
                  <a:lnTo>
                    <a:pt x="5058762" y="907706"/>
                  </a:lnTo>
                  <a:lnTo>
                    <a:pt x="5036147" y="943226"/>
                  </a:lnTo>
                  <a:lnTo>
                    <a:pt x="5006499" y="972874"/>
                  </a:lnTo>
                  <a:lnTo>
                    <a:pt x="4970979" y="995488"/>
                  </a:lnTo>
                  <a:lnTo>
                    <a:pt x="4930746" y="1009908"/>
                  </a:lnTo>
                  <a:lnTo>
                    <a:pt x="4886963" y="1014973"/>
                  </a:lnTo>
                  <a:close/>
                </a:path>
              </a:pathLst>
            </a:custGeom>
            <a:solidFill>
              <a:srgbClr val="32B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8007" y="885856"/>
            <a:ext cx="40246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345">
                <a:solidFill>
                  <a:srgbClr val="FFFFFF"/>
                </a:solidFill>
              </a:rPr>
              <a:t>L</a:t>
            </a:r>
            <a:r>
              <a:rPr sz="10000" spc="-545">
                <a:solidFill>
                  <a:srgbClr val="FFFFFF"/>
                </a:solidFill>
              </a:rPr>
              <a:t>e</a:t>
            </a:r>
            <a:r>
              <a:rPr sz="10000" spc="-405">
                <a:solidFill>
                  <a:srgbClr val="FFFFFF"/>
                </a:solidFill>
              </a:rPr>
              <a:t>v</a:t>
            </a:r>
            <a:r>
              <a:rPr sz="10000" spc="-545">
                <a:solidFill>
                  <a:srgbClr val="FFFFFF"/>
                </a:solidFill>
              </a:rPr>
              <a:t>e</a:t>
            </a:r>
            <a:r>
              <a:rPr sz="10000" spc="-155">
                <a:solidFill>
                  <a:srgbClr val="FFFFFF"/>
                </a:solidFill>
              </a:rPr>
              <a:t>l</a:t>
            </a:r>
            <a:r>
              <a:rPr sz="10000" spc="-615">
                <a:solidFill>
                  <a:srgbClr val="FFFFFF"/>
                </a:solidFill>
              </a:rPr>
              <a:t> </a:t>
            </a:r>
            <a:r>
              <a:rPr sz="10000" spc="-60"/>
              <a:t>5</a:t>
            </a:r>
            <a:endParaRPr sz="10000"/>
          </a:p>
        </p:txBody>
      </p:sp>
      <p:sp>
        <p:nvSpPr>
          <p:cNvPr id="6" name="object 6"/>
          <p:cNvSpPr txBox="1"/>
          <p:nvPr/>
        </p:nvSpPr>
        <p:spPr>
          <a:xfrm>
            <a:off x="14474833" y="9032521"/>
            <a:ext cx="3625850" cy="97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00"/>
              </a:lnSpc>
              <a:spcBef>
                <a:spcPts val="100"/>
              </a:spcBef>
            </a:pPr>
            <a:r>
              <a:rPr sz="1350" spc="-22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22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ha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24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ha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au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w 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aa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nah</a:t>
            </a:r>
            <a:r>
              <a:rPr sz="1350" spc="-500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hah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ye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867815"/>
            <a:ext cx="14438630" cy="1463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120"/>
              <a:t>Transitions</a:t>
            </a:r>
          </a:p>
          <a:p>
            <a:pPr marL="64135">
              <a:lnSpc>
                <a:spcPct val="100000"/>
              </a:lnSpc>
              <a:spcBef>
                <a:spcPts val="275"/>
              </a:spcBef>
            </a:pPr>
            <a:r>
              <a:rPr sz="3200" b="0" spc="-20">
                <a:solidFill>
                  <a:srgbClr val="FFFFFF"/>
                </a:solidFill>
                <a:latin typeface="Trebuchet MS"/>
                <a:cs typeface="Trebuchet MS"/>
              </a:rPr>
              <a:t>Transitions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>
                <a:solidFill>
                  <a:srgbClr val="FFFFFF"/>
                </a:solidFill>
                <a:latin typeface="Trebuchet MS"/>
                <a:cs typeface="Trebuchet MS"/>
              </a:rPr>
              <a:t>enable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5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75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45">
                <a:solidFill>
                  <a:srgbClr val="FFFFFF"/>
                </a:solidFill>
                <a:latin typeface="Trebuchet MS"/>
                <a:cs typeface="Trebuchet MS"/>
              </a:rPr>
              <a:t>transition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5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9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5">
                <a:solidFill>
                  <a:srgbClr val="FFFFFF"/>
                </a:solidFill>
                <a:latin typeface="Trebuchet MS"/>
                <a:cs typeface="Trebuchet MS"/>
              </a:rPr>
              <a:t>states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b="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90">
                <a:solidFill>
                  <a:srgbClr val="FFFFFF"/>
                </a:solidFill>
                <a:latin typeface="Trebuchet MS"/>
                <a:cs typeface="Trebuchet MS"/>
              </a:rPr>
              <a:t>element.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6442" y="9355227"/>
            <a:ext cx="3927475" cy="7372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35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115300"/>
              </a:lnSpc>
            </a:pP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3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d 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3590925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59307" y="3352864"/>
            <a:ext cx="131978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>
                <a:solidFill>
                  <a:srgbClr val="17D9FF"/>
                </a:solidFill>
                <a:latin typeface="Trebuchet MS"/>
                <a:cs typeface="Trebuchet MS"/>
              </a:rPr>
              <a:t>transition-property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transition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0">
                <a:solidFill>
                  <a:srgbClr val="FFFFFF"/>
                </a:solidFill>
                <a:latin typeface="Trebuchet MS"/>
                <a:cs typeface="Trebuchet MS"/>
              </a:rPr>
              <a:t>(font-size,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>
                <a:solidFill>
                  <a:srgbClr val="FFFFFF"/>
                </a:solidFill>
                <a:latin typeface="Trebuchet MS"/>
                <a:cs typeface="Trebuchet MS"/>
              </a:rPr>
              <a:t>width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etc.)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4581525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59307" y="4343463"/>
            <a:ext cx="565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85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d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17D9FF"/>
                </a:solidFill>
                <a:latin typeface="Trebuchet MS"/>
                <a:cs typeface="Trebuchet MS"/>
              </a:rPr>
              <a:t>on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5572125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71672" y="6562725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9307" y="4328838"/>
            <a:ext cx="11319510" cy="252312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85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2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g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f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un</a:t>
            </a:r>
            <a:r>
              <a:rPr sz="3200" spc="-50">
                <a:solidFill>
                  <a:srgbClr val="17D9FF"/>
                </a:solidFill>
                <a:latin typeface="Trebuchet MS"/>
                <a:cs typeface="Trebuchet MS"/>
              </a:rPr>
              <a:t>c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8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lang="en-IN" sz="16650" b="1" spc="-10927" baseline="-2252">
                <a:solidFill>
                  <a:srgbClr val="FFA511"/>
                </a:solidFill>
                <a:latin typeface="Verdana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lang="en-IN" sz="3200" spc="-125">
                <a:solidFill>
                  <a:srgbClr val="FFFFFF"/>
                </a:solidFill>
                <a:latin typeface="Trebuchet MS"/>
                <a:cs typeface="Trebuchet MS"/>
              </a:rPr>
              <a:t>ease-in / ease-out/linear/steps..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85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25">
                <a:solidFill>
                  <a:srgbClr val="17D9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17D9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200" spc="145">
                <a:solidFill>
                  <a:srgbClr val="17D9FF"/>
                </a:solidFill>
                <a:latin typeface="Trebuchet MS"/>
                <a:cs typeface="Trebuchet MS"/>
              </a:rPr>
              <a:t>-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d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-100">
                <a:solidFill>
                  <a:srgbClr val="17D9FF"/>
                </a:solidFill>
                <a:latin typeface="Trebuchet MS"/>
                <a:cs typeface="Trebuchet MS"/>
              </a:rPr>
              <a:t>l</a:t>
            </a:r>
            <a:r>
              <a:rPr sz="3200" spc="-60">
                <a:solidFill>
                  <a:srgbClr val="17D9FF"/>
                </a:solidFill>
                <a:latin typeface="Trebuchet MS"/>
                <a:cs typeface="Trebuchet MS"/>
              </a:rPr>
              <a:t>a</a:t>
            </a:r>
            <a:r>
              <a:rPr sz="3200" spc="-15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867817"/>
            <a:ext cx="8877935" cy="1463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204"/>
              <a:t>T</a:t>
            </a:r>
            <a:r>
              <a:rPr spc="-170"/>
              <a:t>r</a:t>
            </a:r>
            <a:r>
              <a:rPr spc="-90"/>
              <a:t>a</a:t>
            </a:r>
            <a:r>
              <a:rPr spc="-140"/>
              <a:t>n</a:t>
            </a:r>
            <a:r>
              <a:rPr spc="65"/>
              <a:t>s</a:t>
            </a:r>
            <a:r>
              <a:rPr spc="-225"/>
              <a:t>i</a:t>
            </a:r>
            <a:r>
              <a:rPr spc="-165"/>
              <a:t>t</a:t>
            </a:r>
            <a:r>
              <a:rPr spc="-225"/>
              <a:t>i</a:t>
            </a:r>
            <a:r>
              <a:rPr spc="-90"/>
              <a:t>o</a:t>
            </a:r>
            <a:r>
              <a:rPr spc="-135"/>
              <a:t>n</a:t>
            </a:r>
            <a:r>
              <a:rPr spc="-345"/>
              <a:t> </a:t>
            </a:r>
            <a:r>
              <a:rPr spc="240"/>
              <a:t>S</a:t>
            </a:r>
            <a:r>
              <a:rPr spc="-130"/>
              <a:t>h</a:t>
            </a:r>
            <a:r>
              <a:rPr spc="-90"/>
              <a:t>o</a:t>
            </a:r>
            <a:r>
              <a:rPr spc="-170"/>
              <a:t>r</a:t>
            </a:r>
            <a:r>
              <a:rPr spc="-165"/>
              <a:t>t</a:t>
            </a:r>
            <a:r>
              <a:rPr spc="-130"/>
              <a:t>h</a:t>
            </a:r>
            <a:r>
              <a:rPr spc="-90"/>
              <a:t>a</a:t>
            </a:r>
            <a:r>
              <a:rPr spc="-140"/>
              <a:t>n</a:t>
            </a:r>
            <a:r>
              <a:rPr spc="-50"/>
              <a:t>d</a:t>
            </a:r>
          </a:p>
          <a:p>
            <a:pPr marL="26034">
              <a:lnSpc>
                <a:spcPct val="100000"/>
              </a:lnSpc>
              <a:spcBef>
                <a:spcPts val="275"/>
              </a:spcBef>
            </a:pPr>
            <a:r>
              <a:rPr sz="3200" b="0" spc="-3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3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71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30">
                <a:solidFill>
                  <a:srgbClr val="FFFFFF"/>
                </a:solidFill>
                <a:latin typeface="Trebuchet MS"/>
                <a:cs typeface="Trebuchet MS"/>
              </a:rPr>
              <a:t>duration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71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40">
                <a:solidFill>
                  <a:srgbClr val="FFFFFF"/>
                </a:solidFill>
                <a:latin typeface="Trebuchet MS"/>
                <a:cs typeface="Trebuchet MS"/>
              </a:rPr>
              <a:t>timing-function</a:t>
            </a:r>
            <a:r>
              <a:rPr sz="3200" b="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71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5">
                <a:solidFill>
                  <a:srgbClr val="FFFFFF"/>
                </a:solidFill>
                <a:latin typeface="Trebuchet MS"/>
                <a:cs typeface="Trebuchet MS"/>
              </a:rPr>
              <a:t>delay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61864" y="8848371"/>
            <a:ext cx="249809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4131" y="7293264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5"/>
                </a:moveTo>
                <a:lnTo>
                  <a:pt x="201747" y="2993735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5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0285" y="2771790"/>
            <a:ext cx="10867390" cy="135344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13019"/>
              </a:lnSpc>
              <a:spcBef>
                <a:spcPts val="115"/>
              </a:spcBef>
            </a:pPr>
            <a:r>
              <a:rPr sz="3000" i="1" spc="-55">
                <a:solidFill>
                  <a:srgbClr val="17D9FF"/>
                </a:solidFill>
                <a:latin typeface="Trebuchet MS"/>
                <a:cs typeface="Trebuchet MS"/>
              </a:rPr>
              <a:t>transitio</a:t>
            </a:r>
            <a:r>
              <a:rPr sz="3000" i="1" spc="-70">
                <a:solidFill>
                  <a:srgbClr val="17D9FF"/>
                </a:solidFill>
                <a:latin typeface="Trebuchet MS"/>
                <a:cs typeface="Trebuchet MS"/>
              </a:rPr>
              <a:t>n</a:t>
            </a:r>
            <a:r>
              <a:rPr sz="3000" i="1" spc="-11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000" i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40">
                <a:solidFill>
                  <a:srgbClr val="FFFFFF"/>
                </a:solidFill>
                <a:latin typeface="Trebuchet MS"/>
                <a:cs typeface="Trebuchet MS"/>
              </a:rPr>
              <a:t>font-size</a:t>
            </a:r>
            <a:r>
              <a:rPr sz="3000" i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120">
                <a:solidFill>
                  <a:srgbClr val="FFFFFF"/>
                </a:solidFill>
                <a:latin typeface="Trebuchet MS"/>
                <a:cs typeface="Trebuchet MS"/>
              </a:rPr>
              <a:t>2s</a:t>
            </a:r>
            <a:r>
              <a:rPr sz="3000" i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25">
                <a:solidFill>
                  <a:srgbClr val="FFFFFF"/>
                </a:solidFill>
                <a:latin typeface="Trebuchet MS"/>
                <a:cs typeface="Trebuchet MS"/>
              </a:rPr>
              <a:t>ease-in-o</a:t>
            </a:r>
            <a:r>
              <a:rPr sz="3000" i="1" spc="-11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00" i="1" spc="-2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i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3000" i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65">
                <a:solidFill>
                  <a:srgbClr val="FFFFFF"/>
                </a:solidFill>
                <a:latin typeface="Trebuchet MS"/>
                <a:cs typeface="Trebuchet MS"/>
              </a:rPr>
              <a:t>0.2s</a:t>
            </a:r>
            <a:r>
              <a:rPr sz="3000" i="1" spc="-865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6650" baseline="-8258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617767"/>
            <a:ext cx="9561830" cy="1856105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0"/>
              </a:spcBef>
            </a:pPr>
            <a:r>
              <a:rPr spc="320"/>
              <a:t>CSS</a:t>
            </a:r>
            <a:r>
              <a:rPr spc="-380"/>
              <a:t> </a:t>
            </a:r>
            <a:r>
              <a:rPr spc="-114"/>
              <a:t>Transform</a:t>
            </a:r>
          </a:p>
          <a:p>
            <a:pPr marL="30480">
              <a:lnSpc>
                <a:spcPct val="100000"/>
              </a:lnSpc>
              <a:spcBef>
                <a:spcPts val="1400"/>
              </a:spcBef>
            </a:pPr>
            <a:r>
              <a:rPr sz="3200" b="0" spc="1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35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3200" b="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190">
                <a:solidFill>
                  <a:srgbClr val="17D9FF"/>
                </a:solidFill>
                <a:latin typeface="Trebuchet MS"/>
                <a:cs typeface="Trebuchet MS"/>
              </a:rPr>
              <a:t>2D</a:t>
            </a:r>
            <a:r>
              <a:rPr sz="3200" b="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0" spc="-105">
                <a:solidFill>
                  <a:srgbClr val="17D9FF"/>
                </a:solidFill>
                <a:latin typeface="Trebuchet MS"/>
                <a:cs typeface="Trebuchet MS"/>
              </a:rPr>
              <a:t>&amp;</a:t>
            </a:r>
            <a:r>
              <a:rPr sz="3200" b="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0" spc="190">
                <a:solidFill>
                  <a:srgbClr val="17D9FF"/>
                </a:solidFill>
                <a:latin typeface="Trebuchet MS"/>
                <a:cs typeface="Trebuchet MS"/>
              </a:rPr>
              <a:t>3D</a:t>
            </a:r>
            <a:r>
              <a:rPr sz="3200" b="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0" spc="-25">
                <a:solidFill>
                  <a:srgbClr val="17D9FF"/>
                </a:solidFill>
                <a:latin typeface="Trebuchet MS"/>
                <a:cs typeface="Trebuchet MS"/>
              </a:rPr>
              <a:t>transformations</a:t>
            </a:r>
            <a:r>
              <a:rPr sz="3200" b="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b="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200" b="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0">
                <a:solidFill>
                  <a:srgbClr val="FFFFFF"/>
                </a:solidFill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170" y="3285083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1805" y="3047021"/>
            <a:ext cx="1105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22301" y="8201220"/>
            <a:ext cx="3069590" cy="174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161925" algn="ctr">
              <a:lnSpc>
                <a:spcPct val="115300"/>
              </a:lnSpc>
              <a:spcBef>
                <a:spcPts val="100"/>
              </a:spcBef>
            </a:pP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8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 marL="120014" marR="112395" algn="ctr">
              <a:lnSpc>
                <a:spcPct val="115300"/>
              </a:lnSpc>
            </a:pP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4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1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3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275">
                <a:solidFill>
                  <a:srgbClr val="FFFFFF"/>
                </a:solidFill>
                <a:latin typeface="Lucida Sans Unicode"/>
                <a:cs typeface="Lucida Sans Unicode"/>
              </a:rPr>
              <a:t>mm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5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27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pp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4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6400" y="4133250"/>
            <a:ext cx="10601960" cy="47641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000" i="1" spc="-25">
                <a:solidFill>
                  <a:srgbClr val="17D9FF"/>
                </a:solidFill>
                <a:latin typeface="Trebuchet MS"/>
                <a:cs typeface="Trebuchet MS"/>
              </a:rPr>
              <a:t>transfor</a:t>
            </a:r>
            <a:r>
              <a:rPr sz="3000" i="1" spc="-50">
                <a:solidFill>
                  <a:srgbClr val="17D9FF"/>
                </a:solidFill>
                <a:latin typeface="Trebuchet MS"/>
                <a:cs typeface="Trebuchet MS"/>
              </a:rPr>
              <a:t>m</a:t>
            </a:r>
            <a:r>
              <a:rPr sz="3000" i="1" spc="-11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000" i="1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50">
                <a:solidFill>
                  <a:srgbClr val="FFFFFF"/>
                </a:solidFill>
                <a:latin typeface="Trebuchet MS"/>
                <a:cs typeface="Trebuchet MS"/>
              </a:rPr>
              <a:t>rotate(45deg);</a:t>
            </a:r>
            <a:r>
              <a:rPr sz="3000" i="1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16650" baseline="-31031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782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/>
              <a:t>CSS</a:t>
            </a:r>
            <a:r>
              <a:rPr spc="-420"/>
              <a:t> </a:t>
            </a:r>
            <a:r>
              <a:rPr spc="-114"/>
              <a:t>Transform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170" y="2387015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1805" y="2148954"/>
            <a:ext cx="920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96156" y="9732402"/>
            <a:ext cx="146939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15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22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5742" y="6402256"/>
            <a:ext cx="3950335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5">
                <a:solidFill>
                  <a:srgbClr val="17D9FF"/>
                </a:solidFill>
                <a:latin typeface="Trebuchet MS"/>
                <a:cs typeface="Trebuchet MS"/>
              </a:rPr>
              <a:t>transform</a:t>
            </a:r>
            <a:r>
              <a:rPr sz="3000" i="1" spc="-3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000" i="1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20">
                <a:solidFill>
                  <a:srgbClr val="FFFFFF"/>
                </a:solidFill>
                <a:latin typeface="Trebuchet MS"/>
                <a:cs typeface="Trebuchet MS"/>
              </a:rPr>
              <a:t>scaleX(0.5);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3000" i="1" spc="-35">
                <a:solidFill>
                  <a:srgbClr val="17D9FF"/>
                </a:solidFill>
                <a:latin typeface="Trebuchet MS"/>
                <a:cs typeface="Trebuchet MS"/>
              </a:rPr>
              <a:t>transform</a:t>
            </a:r>
            <a:r>
              <a:rPr sz="3000" i="1" spc="-3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000" i="1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15">
                <a:solidFill>
                  <a:srgbClr val="FFFFFF"/>
                </a:solidFill>
                <a:latin typeface="Trebuchet MS"/>
                <a:cs typeface="Trebuchet MS"/>
              </a:rPr>
              <a:t>scaleY(0.5);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5742" y="3356747"/>
            <a:ext cx="3794125" cy="198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5">
                <a:solidFill>
                  <a:srgbClr val="17D9FF"/>
                </a:solidFill>
                <a:latin typeface="Trebuchet MS"/>
                <a:cs typeface="Trebuchet MS"/>
              </a:rPr>
              <a:t>transform</a:t>
            </a:r>
            <a:r>
              <a:rPr sz="3000" i="1" spc="-3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000" i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55">
                <a:solidFill>
                  <a:srgbClr val="FFFFFF"/>
                </a:solidFill>
                <a:latin typeface="Trebuchet MS"/>
                <a:cs typeface="Trebuchet MS"/>
              </a:rPr>
              <a:t>scale(2);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56200"/>
              </a:lnSpc>
              <a:spcBef>
                <a:spcPts val="585"/>
              </a:spcBef>
            </a:pPr>
            <a:r>
              <a:rPr sz="3000" i="1" spc="-35">
                <a:solidFill>
                  <a:srgbClr val="17D9FF"/>
                </a:solidFill>
                <a:latin typeface="Trebuchet MS"/>
                <a:cs typeface="Trebuchet MS"/>
              </a:rPr>
              <a:t>transform</a:t>
            </a:r>
            <a:r>
              <a:rPr sz="3000" i="1" spc="-3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3000" i="1" spc="-45">
                <a:solidFill>
                  <a:srgbClr val="FFFFFF"/>
                </a:solidFill>
                <a:latin typeface="Trebuchet MS"/>
                <a:cs typeface="Trebuchet MS"/>
              </a:rPr>
              <a:t>scale(0.5); </a:t>
            </a:r>
            <a:r>
              <a:rPr sz="3000" i="1" spc="-8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35">
                <a:solidFill>
                  <a:srgbClr val="17D9FF"/>
                </a:solidFill>
                <a:latin typeface="Trebuchet MS"/>
                <a:cs typeface="Trebuchet MS"/>
              </a:rPr>
              <a:t>transform</a:t>
            </a:r>
            <a:r>
              <a:rPr sz="3000" i="1" spc="-3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000" i="1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35">
                <a:solidFill>
                  <a:srgbClr val="FFFFFF"/>
                </a:solidFill>
                <a:latin typeface="Trebuchet MS"/>
                <a:cs typeface="Trebuchet MS"/>
              </a:rPr>
              <a:t>scale(1,</a:t>
            </a:r>
            <a:r>
              <a:rPr sz="3000" i="1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i="1" spc="-85">
                <a:solidFill>
                  <a:srgbClr val="FFFFFF"/>
                </a:solidFill>
                <a:latin typeface="Trebuchet MS"/>
                <a:cs typeface="Trebuchet MS"/>
              </a:rPr>
              <a:t>2);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94131" y="7293265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4"/>
                </a:moveTo>
                <a:lnTo>
                  <a:pt x="201745" y="2993734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4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4782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/>
              <a:t>CSS</a:t>
            </a:r>
            <a:r>
              <a:rPr spc="-420"/>
              <a:t> </a:t>
            </a:r>
            <a:r>
              <a:rPr spc="-114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5742" y="3356746"/>
            <a:ext cx="4628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70">
                <a:solidFill>
                  <a:srgbClr val="17D9FF"/>
                </a:solidFill>
                <a:latin typeface="Arial"/>
                <a:cs typeface="Arial"/>
              </a:rPr>
              <a:t>transform</a:t>
            </a:r>
            <a:r>
              <a:rPr sz="3000" i="1" spc="7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20">
                <a:solidFill>
                  <a:srgbClr val="FFFFFF"/>
                </a:solidFill>
                <a:latin typeface="Arial"/>
                <a:cs typeface="Arial"/>
              </a:rPr>
              <a:t>translate(20px);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170" y="2387010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1805" y="2148948"/>
            <a:ext cx="1599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translate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5742" y="4145415"/>
            <a:ext cx="5682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70">
                <a:solidFill>
                  <a:srgbClr val="17D9FF"/>
                </a:solidFill>
                <a:latin typeface="Arial"/>
                <a:cs typeface="Arial"/>
              </a:rPr>
              <a:t>transform</a:t>
            </a:r>
            <a:r>
              <a:rPr sz="3000" i="1" spc="7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0">
                <a:solidFill>
                  <a:srgbClr val="FFFFFF"/>
                </a:solidFill>
                <a:latin typeface="Arial"/>
                <a:cs typeface="Arial"/>
              </a:rPr>
              <a:t>translate(20px,</a:t>
            </a:r>
            <a:r>
              <a:rPr sz="3000" i="1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5">
                <a:solidFill>
                  <a:srgbClr val="FFFFFF"/>
                </a:solidFill>
                <a:latin typeface="Arial"/>
                <a:cs typeface="Arial"/>
              </a:rPr>
              <a:t>50px);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4005" y="8987835"/>
            <a:ext cx="3126105" cy="8324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350" spc="-21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4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2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3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245">
                <a:solidFill>
                  <a:srgbClr val="FFFFFF"/>
                </a:solidFill>
                <a:latin typeface="Verdana"/>
                <a:cs typeface="Verdana"/>
              </a:rPr>
              <a:t>gŤve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dŤstance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310">
                <a:solidFill>
                  <a:srgbClr val="FFFFFF"/>
                </a:solidFill>
                <a:latin typeface="Verdana"/>
                <a:cs typeface="Verdana"/>
              </a:rPr>
              <a:t>Ťn  </a:t>
            </a:r>
            <a:r>
              <a:rPr sz="1350" spc="-114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unŤts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204">
                <a:solidFill>
                  <a:srgbClr val="FFFFFF"/>
                </a:solidFill>
                <a:latin typeface="Verdana"/>
                <a:cs typeface="Verdana"/>
              </a:rPr>
              <a:t>lŤke</a:t>
            </a:r>
            <a:endParaRPr sz="1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350" spc="-19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3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5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3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5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0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350">
              <a:latin typeface="Verdana"/>
              <a:cs typeface="Verdana"/>
            </a:endParaRPr>
          </a:p>
          <a:p>
            <a:pPr marL="1017905">
              <a:lnSpc>
                <a:spcPct val="100000"/>
              </a:lnSpc>
              <a:spcBef>
                <a:spcPts val="994"/>
              </a:spcBef>
            </a:pPr>
            <a:r>
              <a:rPr sz="135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2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9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350" spc="-1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50" spc="-1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1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0342" y="4213289"/>
            <a:ext cx="10327005" cy="3001976"/>
          </a:xfrm>
          <a:prstGeom prst="rect">
            <a:avLst/>
          </a:prstGeom>
        </p:spPr>
        <p:txBody>
          <a:bodyPr vert="horz" wrap="square" lIns="0" tIns="353695" rIns="0" bIns="0" rtlCol="0">
            <a:spAutoFit/>
          </a:bodyPr>
          <a:lstStyle/>
          <a:p>
            <a:pPr marL="38100" marR="30480">
              <a:lnSpc>
                <a:spcPct val="107400"/>
              </a:lnSpc>
              <a:spcBef>
                <a:spcPts val="2785"/>
              </a:spcBef>
              <a:tabLst>
                <a:tab pos="5142230" algn="l"/>
              </a:tabLst>
            </a:pPr>
            <a:r>
              <a:rPr sz="3000" i="1" spc="55">
                <a:solidFill>
                  <a:srgbClr val="17D9FF"/>
                </a:solidFill>
                <a:latin typeface="Arial"/>
                <a:cs typeface="Arial"/>
              </a:rPr>
              <a:t>transfor</a:t>
            </a:r>
            <a:r>
              <a:rPr sz="3000" i="1" spc="110">
                <a:solidFill>
                  <a:srgbClr val="17D9FF"/>
                </a:solidFill>
                <a:latin typeface="Arial"/>
                <a:cs typeface="Arial"/>
              </a:rPr>
              <a:t>m</a:t>
            </a:r>
            <a:r>
              <a:rPr sz="3000" i="1" spc="15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20">
                <a:solidFill>
                  <a:srgbClr val="FFFFFF"/>
                </a:solidFill>
                <a:latin typeface="Arial"/>
                <a:cs typeface="Arial"/>
              </a:rPr>
              <a:t>translateX(2</a:t>
            </a:r>
            <a:r>
              <a:rPr sz="3000" i="1" spc="-58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3000" i="1" spc="-58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lang="en-IN" sz="16650" b="1" i="1" spc="-11107" baseline="11511">
                <a:solidFill>
                  <a:srgbClr val="FFA511"/>
                </a:solidFill>
                <a:latin typeface="Verdana"/>
                <a:cs typeface="Arial"/>
              </a:rPr>
              <a:t>  </a:t>
            </a:r>
            <a:r>
              <a:rPr sz="3000" i="1" spc="-25" err="1">
                <a:solidFill>
                  <a:srgbClr val="FFFFFF"/>
                </a:solidFill>
                <a:latin typeface="Arial"/>
                <a:cs typeface="Arial"/>
              </a:rPr>
              <a:t>px);</a:t>
            </a:r>
            <a:r>
              <a:rPr lang="en-IN" sz="30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650" b="1" spc="-1139" baseline="11511">
                <a:solidFill>
                  <a:srgbClr val="FFA511"/>
                </a:solidFill>
                <a:latin typeface="Verdana"/>
                <a:cs typeface="Verdana"/>
              </a:rPr>
              <a:t> </a:t>
            </a:r>
            <a:r>
              <a:rPr lang="en-IN" sz="3200" b="1" spc="-1139" baseline="11511">
                <a:solidFill>
                  <a:srgbClr val="FFA511"/>
                </a:solidFill>
                <a:latin typeface="Verdana"/>
                <a:cs typeface="Verdana"/>
              </a:rPr>
              <a:t> </a:t>
            </a:r>
          </a:p>
          <a:p>
            <a:pPr marL="38100" marR="30480">
              <a:lnSpc>
                <a:spcPct val="107400"/>
              </a:lnSpc>
              <a:spcBef>
                <a:spcPts val="2785"/>
              </a:spcBef>
              <a:tabLst>
                <a:tab pos="5142230" algn="l"/>
              </a:tabLst>
            </a:pPr>
            <a:r>
              <a:rPr sz="3000" i="1" spc="70">
                <a:solidFill>
                  <a:srgbClr val="17D9FF"/>
                </a:solidFill>
                <a:latin typeface="Arial"/>
                <a:cs typeface="Arial"/>
              </a:rPr>
              <a:t>transform</a:t>
            </a:r>
            <a:r>
              <a:rPr sz="3000" i="1" spc="7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15">
                <a:solidFill>
                  <a:srgbClr val="FFFFFF"/>
                </a:solidFill>
                <a:latin typeface="Arial"/>
                <a:cs typeface="Arial"/>
              </a:rPr>
              <a:t>translateY(20px);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782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/>
              <a:t>CSS</a:t>
            </a:r>
            <a:r>
              <a:rPr spc="-420"/>
              <a:t> </a:t>
            </a:r>
            <a:r>
              <a:rPr spc="-114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5742" y="3356747"/>
            <a:ext cx="4270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70">
                <a:solidFill>
                  <a:srgbClr val="17D9FF"/>
                </a:solidFill>
                <a:latin typeface="Arial"/>
                <a:cs typeface="Arial"/>
              </a:rPr>
              <a:t>transform</a:t>
            </a:r>
            <a:r>
              <a:rPr sz="3000" i="1" spc="7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75">
                <a:solidFill>
                  <a:srgbClr val="FFFFFF"/>
                </a:solidFill>
                <a:latin typeface="Arial"/>
                <a:cs typeface="Arial"/>
              </a:rPr>
              <a:t>skew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25">
                <a:solidFill>
                  <a:srgbClr val="FFFFFF"/>
                </a:solidFill>
                <a:latin typeface="Arial"/>
                <a:cs typeface="Arial"/>
              </a:rPr>
              <a:t>(30deg);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170" y="2387010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1805" y="2148948"/>
            <a:ext cx="910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7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3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7793" y="9516550"/>
            <a:ext cx="4576445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15300"/>
              </a:lnSpc>
              <a:spcBef>
                <a:spcPts val="100"/>
              </a:spcBef>
            </a:pP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2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2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1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d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484">
                <a:solidFill>
                  <a:srgbClr val="FFFFFF"/>
                </a:solidFill>
                <a:latin typeface="Verdana"/>
                <a:cs typeface="Verdana"/>
              </a:rPr>
              <a:t>Ť</a:t>
            </a:r>
            <a:r>
              <a:rPr sz="1350" spc="-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2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50" spc="-1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50" spc="-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3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3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50" spc="-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50" spc="-1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65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350" spc="-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50" spc="-114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50" spc="-1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5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484">
                <a:solidFill>
                  <a:srgbClr val="FFFFFF"/>
                </a:solidFill>
                <a:latin typeface="Verdana"/>
                <a:cs typeface="Verdana"/>
              </a:rPr>
              <a:t>Ť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50" spc="-1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5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3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484">
                <a:solidFill>
                  <a:srgbClr val="FFFFFF"/>
                </a:solidFill>
                <a:latin typeface="Verdana"/>
                <a:cs typeface="Verdana"/>
              </a:rPr>
              <a:t>Ť</a:t>
            </a:r>
            <a:r>
              <a:rPr sz="1350" spc="-2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2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50" spc="-1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3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50" spc="-17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350" spc="-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3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50" spc="-1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50" spc="-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4131" y="7293261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50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2"/>
                </a:lnTo>
                <a:lnTo>
                  <a:pt x="57227" y="2829071"/>
                </a:lnTo>
                <a:lnTo>
                  <a:pt x="36977" y="2786222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7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350" y="3601675"/>
            <a:ext cx="3820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15">
                <a:solidFill>
                  <a:srgbClr val="17D9FF"/>
                </a:solidFill>
                <a:latin typeface="Arial"/>
                <a:cs typeface="Arial"/>
              </a:rPr>
              <a:t>@keyframe</a:t>
            </a:r>
            <a:r>
              <a:rPr sz="3000" i="1" spc="-6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000" i="1" spc="-30">
                <a:solidFill>
                  <a:srgbClr val="17D9FF"/>
                </a:solidFill>
                <a:latin typeface="Arial"/>
                <a:cs typeface="Arial"/>
              </a:rPr>
              <a:t>myName</a:t>
            </a:r>
            <a:r>
              <a:rPr sz="3000" i="1" spc="-55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17D9FF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5540" y="4182700"/>
            <a:ext cx="4136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90">
                <a:solidFill>
                  <a:srgbClr val="FFA511"/>
                </a:solidFill>
                <a:latin typeface="Arial"/>
                <a:cs typeface="Arial"/>
              </a:rPr>
              <a:t>from</a:t>
            </a:r>
            <a:r>
              <a:rPr sz="3000" i="1" spc="-35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0">
                <a:solidFill>
                  <a:srgbClr val="FFFFFF"/>
                </a:solidFill>
                <a:latin typeface="Arial"/>
                <a:cs typeface="Arial"/>
              </a:rPr>
              <a:t>font-size</a:t>
            </a:r>
            <a:r>
              <a:rPr sz="3000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15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5">
                <a:solidFill>
                  <a:srgbClr val="FFFFFF"/>
                </a:solidFill>
                <a:latin typeface="Arial"/>
                <a:cs typeface="Arial"/>
              </a:rPr>
              <a:t>20px;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350" y="5344750"/>
            <a:ext cx="139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110">
                <a:solidFill>
                  <a:srgbClr val="17D9FF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67817"/>
            <a:ext cx="4573270" cy="1463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580"/>
              </a:spcBef>
            </a:pPr>
            <a:r>
              <a:rPr spc="-110"/>
              <a:t>Animation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3200" b="0" spc="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b="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5">
                <a:solidFill>
                  <a:srgbClr val="FFFFFF"/>
                </a:solidFill>
                <a:latin typeface="Trebuchet MS"/>
                <a:cs typeface="Trebuchet MS"/>
              </a:rPr>
              <a:t>animate</a:t>
            </a:r>
            <a:r>
              <a:rPr sz="3200" b="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24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r>
              <a:rPr sz="3200" b="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60">
                <a:solidFill>
                  <a:srgbClr val="FFFFFF"/>
                </a:solidFill>
                <a:latin typeface="Trebuchet MS"/>
                <a:cs typeface="Trebuchet MS"/>
              </a:rPr>
              <a:t>elements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1730" y="4748040"/>
            <a:ext cx="10077450" cy="47641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3928110" algn="l"/>
              </a:tabLst>
            </a:pPr>
            <a:r>
              <a:rPr sz="3000" i="1" spc="95">
                <a:solidFill>
                  <a:srgbClr val="FFA511"/>
                </a:solidFill>
                <a:latin typeface="Arial"/>
                <a:cs typeface="Arial"/>
              </a:rPr>
              <a:t>to</a:t>
            </a:r>
            <a:r>
              <a:rPr sz="3000" i="1" spc="-20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000" i="1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0">
                <a:solidFill>
                  <a:srgbClr val="FFFFFF"/>
                </a:solidFill>
                <a:latin typeface="Arial"/>
                <a:cs typeface="Arial"/>
              </a:rPr>
              <a:t>font-size</a:t>
            </a:r>
            <a:r>
              <a:rPr sz="3000" i="1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15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5">
                <a:solidFill>
                  <a:srgbClr val="FFFFFF"/>
                </a:solidFill>
                <a:latin typeface="Arial"/>
                <a:cs typeface="Arial"/>
              </a:rPr>
              <a:t>40px;</a:t>
            </a:r>
            <a:r>
              <a:rPr sz="3000" i="1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}	</a:t>
            </a:r>
            <a:endParaRPr sz="16650" baseline="-25775">
              <a:latin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673798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/>
              <a:t>A</a:t>
            </a:r>
            <a:r>
              <a:rPr spc="-140"/>
              <a:t>n</a:t>
            </a:r>
            <a:r>
              <a:rPr spc="-225"/>
              <a:t>i</a:t>
            </a:r>
            <a:r>
              <a:rPr spc="-55"/>
              <a:t>m</a:t>
            </a:r>
            <a:r>
              <a:rPr spc="-90"/>
              <a:t>a</a:t>
            </a:r>
            <a:r>
              <a:rPr spc="-165"/>
              <a:t>t</a:t>
            </a:r>
            <a:r>
              <a:rPr spc="-225"/>
              <a:t>i</a:t>
            </a:r>
            <a:r>
              <a:rPr spc="-90"/>
              <a:t>o</a:t>
            </a:r>
            <a:r>
              <a:rPr spc="-135"/>
              <a:t>n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225"/>
              <a:t>i</a:t>
            </a:r>
            <a:r>
              <a:rPr spc="-310"/>
              <a:t>e</a:t>
            </a:r>
            <a:r>
              <a:rPr spc="7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832" y="280688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467" y="2568819"/>
            <a:ext cx="2948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animation-name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832" y="3797480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9467" y="3559419"/>
            <a:ext cx="3477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animation-duration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832" y="4788080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39467" y="4550018"/>
            <a:ext cx="4725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animation-timing-function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832" y="5778680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467" y="5540618"/>
            <a:ext cx="2916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animation-delay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832" y="6769279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39467" y="6531218"/>
            <a:ext cx="4655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animation-iteration-count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051832" y="7759879"/>
            <a:ext cx="123825" cy="1238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39467" y="7521818"/>
            <a:ext cx="3550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animation-direction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719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/>
              <a:t>C</a:t>
            </a:r>
            <a:r>
              <a:rPr spc="-90"/>
              <a:t>olo</a:t>
            </a:r>
            <a:r>
              <a:rPr spc="-165"/>
              <a:t>r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17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245274"/>
            <a:ext cx="722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215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4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35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3600" b="1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30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sz="3600" b="1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0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10">
                <a:solidFill>
                  <a:srgbClr val="17D9FF"/>
                </a:solidFill>
                <a:latin typeface="Arial"/>
                <a:cs typeface="Arial"/>
              </a:rPr>
              <a:t>foreground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4647" y="4052043"/>
            <a:ext cx="2000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0475" algn="l"/>
              </a:tabLst>
            </a:pP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5">
                <a:solidFill>
                  <a:srgbClr val="FF3131"/>
                </a:solidFill>
                <a:latin typeface="Trebuchet MS"/>
                <a:cs typeface="Trebuchet MS"/>
              </a:rPr>
              <a:t>r</a:t>
            </a:r>
            <a:r>
              <a:rPr sz="3200" spc="-110">
                <a:solidFill>
                  <a:srgbClr val="FF3131"/>
                </a:solidFill>
                <a:latin typeface="Trebuchet MS"/>
                <a:cs typeface="Trebuchet MS"/>
              </a:rPr>
              <a:t>e</a:t>
            </a:r>
            <a:r>
              <a:rPr sz="3200" spc="5">
                <a:solidFill>
                  <a:srgbClr val="FF3131"/>
                </a:solidFill>
                <a:latin typeface="Trebuchet MS"/>
                <a:cs typeface="Trebuchet MS"/>
              </a:rPr>
              <a:t>d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4647" y="5093443"/>
            <a:ext cx="2172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0475" algn="l"/>
              </a:tabLst>
            </a:pP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5">
                <a:solidFill>
                  <a:srgbClr val="FFCDF0"/>
                </a:solidFill>
                <a:latin typeface="Trebuchet MS"/>
                <a:cs typeface="Trebuchet MS"/>
              </a:rPr>
              <a:t>p</a:t>
            </a:r>
            <a:r>
              <a:rPr sz="3200" spc="-125">
                <a:solidFill>
                  <a:srgbClr val="FFCDF0"/>
                </a:solidFill>
                <a:latin typeface="Trebuchet MS"/>
                <a:cs typeface="Trebuchet MS"/>
              </a:rPr>
              <a:t>i</a:t>
            </a:r>
            <a:r>
              <a:rPr sz="3200" spc="25">
                <a:solidFill>
                  <a:srgbClr val="FFCDF0"/>
                </a:solidFill>
                <a:latin typeface="Trebuchet MS"/>
                <a:cs typeface="Trebuchet MS"/>
              </a:rPr>
              <a:t>n</a:t>
            </a:r>
            <a:r>
              <a:rPr sz="3200" spc="70">
                <a:solidFill>
                  <a:srgbClr val="FFCDF0"/>
                </a:solidFill>
                <a:latin typeface="Trebuchet MS"/>
                <a:cs typeface="Trebuchet MS"/>
              </a:rPr>
              <a:t>k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4647" y="6134844"/>
            <a:ext cx="2412365" cy="155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0475" algn="l"/>
              </a:tabLst>
            </a:pP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color:	</a:t>
            </a:r>
            <a:r>
              <a:rPr sz="3200" spc="-65">
                <a:solidFill>
                  <a:srgbClr val="17D9FF"/>
                </a:solidFill>
                <a:latin typeface="Trebuchet MS"/>
                <a:cs typeface="Trebuchet MS"/>
              </a:rPr>
              <a:t>blue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260475" algn="l"/>
              </a:tabLst>
            </a:pP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5">
                <a:solidFill>
                  <a:srgbClr val="7DD957"/>
                </a:solidFill>
                <a:latin typeface="Trebuchet MS"/>
                <a:cs typeface="Trebuchet MS"/>
              </a:rPr>
              <a:t>gr</a:t>
            </a:r>
            <a:r>
              <a:rPr sz="3200" spc="-110">
                <a:solidFill>
                  <a:srgbClr val="7DD957"/>
                </a:solidFill>
                <a:latin typeface="Trebuchet MS"/>
                <a:cs typeface="Trebuchet MS"/>
              </a:rPr>
              <a:t>ee</a:t>
            </a:r>
            <a:r>
              <a:rPr sz="3200" spc="25">
                <a:solidFill>
                  <a:srgbClr val="7DD957"/>
                </a:solidFill>
                <a:latin typeface="Trebuchet MS"/>
                <a:cs typeface="Trebuchet MS"/>
              </a:rPr>
              <a:t>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67868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/>
              <a:t>A</a:t>
            </a:r>
            <a:r>
              <a:rPr spc="-140"/>
              <a:t>n</a:t>
            </a:r>
            <a:r>
              <a:rPr spc="-225"/>
              <a:t>i</a:t>
            </a:r>
            <a:r>
              <a:rPr spc="-55"/>
              <a:t>m</a:t>
            </a:r>
            <a:r>
              <a:rPr spc="-90"/>
              <a:t>a</a:t>
            </a:r>
            <a:r>
              <a:rPr spc="-165"/>
              <a:t>t</a:t>
            </a:r>
            <a:r>
              <a:rPr spc="-225"/>
              <a:t>i</a:t>
            </a:r>
            <a:r>
              <a:rPr spc="-90"/>
              <a:t>o</a:t>
            </a:r>
            <a:r>
              <a:rPr spc="-135"/>
              <a:t>n</a:t>
            </a:r>
            <a:r>
              <a:rPr spc="-345"/>
              <a:t> </a:t>
            </a:r>
            <a:r>
              <a:rPr spc="240"/>
              <a:t>S</a:t>
            </a:r>
            <a:r>
              <a:rPr spc="-130"/>
              <a:t>h</a:t>
            </a:r>
            <a:r>
              <a:rPr spc="-90"/>
              <a:t>o</a:t>
            </a:r>
            <a:r>
              <a:rPr spc="-170"/>
              <a:t>r</a:t>
            </a:r>
            <a:r>
              <a:rPr spc="-165"/>
              <a:t>t</a:t>
            </a:r>
            <a:r>
              <a:rPr spc="-130"/>
              <a:t>h</a:t>
            </a:r>
            <a:r>
              <a:rPr spc="-90"/>
              <a:t>a</a:t>
            </a:r>
            <a:r>
              <a:rPr spc="-140"/>
              <a:t>n</a:t>
            </a:r>
            <a:r>
              <a:rPr spc="-5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2950" y="2571115"/>
            <a:ext cx="8251190" cy="47641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000" i="1" spc="45">
                <a:solidFill>
                  <a:srgbClr val="17D9FF"/>
                </a:solidFill>
                <a:latin typeface="Arial"/>
                <a:cs typeface="Arial"/>
              </a:rPr>
              <a:t>animation</a:t>
            </a:r>
            <a:r>
              <a:rPr sz="3000" i="1" spc="-25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000" i="1" spc="155">
                <a:solidFill>
                  <a:srgbClr val="17D9FF"/>
                </a:solidFill>
                <a:latin typeface="Arial"/>
                <a:cs typeface="Arial"/>
              </a:rPr>
              <a:t>:</a:t>
            </a:r>
            <a:r>
              <a:rPr sz="3000" i="1" spc="-25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myName</a:t>
            </a:r>
            <a:r>
              <a:rPr sz="3000" i="1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70">
                <a:solidFill>
                  <a:srgbClr val="FFFFFF"/>
                </a:solidFill>
                <a:latin typeface="Arial"/>
                <a:cs typeface="Arial"/>
              </a:rPr>
              <a:t>2s</a:t>
            </a:r>
            <a:r>
              <a:rPr sz="3000" i="1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45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lang="en-IN" sz="3000" i="1" spc="45">
                <a:solidFill>
                  <a:srgbClr val="FFFFFF"/>
                </a:solidFill>
                <a:latin typeface="Arial"/>
                <a:cs typeface="Arial"/>
              </a:rPr>
              <a:t> 3s infinite normal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8"/>
            <a:ext cx="4758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/>
              <a:t>%</a:t>
            </a:r>
            <a:r>
              <a:rPr spc="-345"/>
              <a:t> </a:t>
            </a:r>
            <a:r>
              <a:rPr spc="-225"/>
              <a:t>i</a:t>
            </a:r>
            <a:r>
              <a:rPr spc="-135"/>
              <a:t>n</a:t>
            </a:r>
            <a:r>
              <a:rPr spc="-345"/>
              <a:t> </a:t>
            </a:r>
            <a:r>
              <a:rPr spc="120"/>
              <a:t>A</a:t>
            </a:r>
            <a:r>
              <a:rPr spc="-140"/>
              <a:t>n</a:t>
            </a:r>
            <a:r>
              <a:rPr spc="-225"/>
              <a:t>i</a:t>
            </a:r>
            <a:r>
              <a:rPr spc="-55"/>
              <a:t>m</a:t>
            </a:r>
            <a:r>
              <a:rPr spc="-90"/>
              <a:t>a</a:t>
            </a:r>
            <a:r>
              <a:rPr spc="-165"/>
              <a:t>t</a:t>
            </a:r>
            <a:r>
              <a:rPr spc="-225"/>
              <a:t>i</a:t>
            </a:r>
            <a:r>
              <a:rPr spc="-90"/>
              <a:t>o</a:t>
            </a:r>
            <a:r>
              <a:rPr spc="-13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8350" y="3477849"/>
            <a:ext cx="4455795" cy="118745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627380" algn="ctr">
              <a:lnSpc>
                <a:spcPct val="100000"/>
              </a:lnSpc>
              <a:spcBef>
                <a:spcPts val="1075"/>
              </a:spcBef>
            </a:pPr>
            <a:r>
              <a:rPr sz="3000" i="1" spc="15">
                <a:solidFill>
                  <a:srgbClr val="17D9FF"/>
                </a:solidFill>
                <a:latin typeface="Arial"/>
                <a:cs typeface="Arial"/>
              </a:rPr>
              <a:t>@keyframe</a:t>
            </a:r>
            <a:r>
              <a:rPr sz="3000" i="1" spc="-55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000" i="1" spc="-30">
                <a:solidFill>
                  <a:srgbClr val="17D9FF"/>
                </a:solidFill>
                <a:latin typeface="Arial"/>
                <a:cs typeface="Arial"/>
              </a:rPr>
              <a:t>myName</a:t>
            </a:r>
            <a:r>
              <a:rPr sz="3000" i="1" spc="-55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17D9FF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616585" algn="ctr">
              <a:lnSpc>
                <a:spcPct val="100000"/>
              </a:lnSpc>
              <a:spcBef>
                <a:spcPts val="975"/>
              </a:spcBef>
            </a:pPr>
            <a:r>
              <a:rPr sz="3000" i="1" spc="-160">
                <a:solidFill>
                  <a:srgbClr val="FFA511"/>
                </a:solidFill>
                <a:latin typeface="Arial"/>
                <a:cs typeface="Arial"/>
              </a:rPr>
              <a:t>0%</a:t>
            </a:r>
            <a:r>
              <a:rPr sz="3000" i="1" spc="-35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0">
                <a:solidFill>
                  <a:srgbClr val="FFFFFF"/>
                </a:solidFill>
                <a:latin typeface="Arial"/>
                <a:cs typeface="Arial"/>
              </a:rPr>
              <a:t>font-size</a:t>
            </a:r>
            <a:r>
              <a:rPr sz="3000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15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5">
                <a:solidFill>
                  <a:srgbClr val="FFFFFF"/>
                </a:solidFill>
                <a:latin typeface="Arial"/>
                <a:cs typeface="Arial"/>
              </a:rPr>
              <a:t>20px;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5540" y="4763724"/>
            <a:ext cx="4058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90">
                <a:solidFill>
                  <a:srgbClr val="FFA511"/>
                </a:solidFill>
                <a:latin typeface="Arial"/>
                <a:cs typeface="Arial"/>
              </a:rPr>
              <a:t>50%</a:t>
            </a:r>
            <a:r>
              <a:rPr sz="3000" i="1" spc="-35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0">
                <a:solidFill>
                  <a:srgbClr val="FFFFFF"/>
                </a:solidFill>
                <a:latin typeface="Arial"/>
                <a:cs typeface="Arial"/>
              </a:rPr>
              <a:t>font-size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15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5">
                <a:solidFill>
                  <a:srgbClr val="FFFFFF"/>
                </a:solidFill>
                <a:latin typeface="Arial"/>
                <a:cs typeface="Arial"/>
              </a:rPr>
              <a:t>30px;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5540" y="5344749"/>
            <a:ext cx="4277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5">
                <a:solidFill>
                  <a:srgbClr val="FFA511"/>
                </a:solidFill>
                <a:latin typeface="Arial"/>
                <a:cs typeface="Arial"/>
              </a:rPr>
              <a:t>100%</a:t>
            </a:r>
            <a:r>
              <a:rPr sz="3000" i="1" spc="-30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0">
                <a:solidFill>
                  <a:srgbClr val="FFFFFF"/>
                </a:solidFill>
                <a:latin typeface="Arial"/>
                <a:cs typeface="Arial"/>
              </a:rPr>
              <a:t>font-size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15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i="1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35">
                <a:solidFill>
                  <a:srgbClr val="FFFFFF"/>
                </a:solidFill>
                <a:latin typeface="Arial"/>
                <a:cs typeface="Arial"/>
              </a:rPr>
              <a:t>40px;</a:t>
            </a:r>
            <a:r>
              <a:rPr sz="3000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11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350" y="5925773"/>
            <a:ext cx="139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110">
                <a:solidFill>
                  <a:srgbClr val="17D9FF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091" y="2278634"/>
            <a:ext cx="66967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>
                <a:solidFill>
                  <a:srgbClr val="FFFFFF"/>
                </a:solidFill>
                <a:latin typeface="Trebuchet MS"/>
                <a:cs typeface="Trebuchet MS"/>
              </a:rPr>
              <a:t>Qs:</a:t>
            </a:r>
            <a:r>
              <a:rPr sz="3200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loader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4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25719" y="705124"/>
            <a:ext cx="1171146" cy="11709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3776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/>
              <a:t>P</a:t>
            </a:r>
            <a:r>
              <a:rPr spc="-170"/>
              <a:t>r</a:t>
            </a:r>
            <a:r>
              <a:rPr spc="-90"/>
              <a:t>a</a:t>
            </a:r>
            <a:r>
              <a:rPr spc="-130"/>
              <a:t>c</a:t>
            </a:r>
            <a:r>
              <a:rPr spc="-165"/>
              <a:t>t</a:t>
            </a:r>
            <a:r>
              <a:rPr spc="-225"/>
              <a:t>i</a:t>
            </a:r>
            <a:r>
              <a:rPr spc="-130"/>
              <a:t>c</a:t>
            </a:r>
            <a:r>
              <a:rPr spc="-305"/>
              <a:t>e</a:t>
            </a:r>
            <a:r>
              <a:rPr spc="-345"/>
              <a:t> </a:t>
            </a:r>
            <a:r>
              <a:rPr spc="240"/>
              <a:t>S</a:t>
            </a:r>
            <a:r>
              <a:rPr spc="-310"/>
              <a:t>e</a:t>
            </a:r>
            <a:r>
              <a:rPr spc="-160"/>
              <a:t>t</a:t>
            </a:r>
            <a:r>
              <a:rPr spc="-345"/>
              <a:t> </a:t>
            </a:r>
            <a:r>
              <a:rPr spc="-35"/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7965" y="3216530"/>
            <a:ext cx="12379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>
                <a:solidFill>
                  <a:srgbClr val="17D9FF"/>
                </a:solidFill>
                <a:latin typeface="Trebuchet MS"/>
                <a:cs typeface="Trebuchet MS"/>
              </a:rPr>
              <a:t>Step1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div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circular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shape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>
                <a:solidFill>
                  <a:srgbClr val="FFFFFF"/>
                </a:solidFill>
                <a:latin typeface="Trebuchet MS"/>
                <a:cs typeface="Trebuchet MS"/>
              </a:rPr>
              <a:t>thick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>
                <a:solidFill>
                  <a:srgbClr val="FFFFFF"/>
                </a:solidFill>
                <a:latin typeface="Trebuchet MS"/>
                <a:cs typeface="Trebuchet MS"/>
              </a:rPr>
              <a:t>border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965" y="3778505"/>
            <a:ext cx="41198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(top/bottom/left/right)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965" y="4762500"/>
            <a:ext cx="15174595" cy="213327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200" spc="21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200" spc="-165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200" spc="-110">
                <a:solidFill>
                  <a:srgbClr val="17D9FF"/>
                </a:solidFill>
                <a:latin typeface="Trebuchet MS"/>
                <a:cs typeface="Trebuchet MS"/>
              </a:rPr>
              <a:t>e</a:t>
            </a:r>
            <a:r>
              <a:rPr sz="3200" spc="5">
                <a:solidFill>
                  <a:srgbClr val="17D9FF"/>
                </a:solidFill>
                <a:latin typeface="Trebuchet MS"/>
                <a:cs typeface="Trebuchet MS"/>
              </a:rPr>
              <a:t>p</a:t>
            </a:r>
            <a:r>
              <a:rPr sz="3200" spc="150">
                <a:solidFill>
                  <a:srgbClr val="17D9FF"/>
                </a:solidFill>
                <a:latin typeface="Trebuchet MS"/>
                <a:cs typeface="Trebuchet MS"/>
              </a:rPr>
              <a:t>2</a:t>
            </a:r>
            <a:r>
              <a:rPr sz="3200" spc="-16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7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IN" sz="3200" spc="30">
                <a:solidFill>
                  <a:srgbClr val="FFFFFF"/>
                </a:solidFill>
                <a:latin typeface="Trebuchet MS"/>
                <a:cs typeface="Trebuchet MS"/>
              </a:rPr>
              <a:t> create an animation which transforms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360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4965"/>
              </a:spcBef>
            </a:pPr>
            <a:r>
              <a:rPr sz="3200" spc="15">
                <a:solidFill>
                  <a:srgbClr val="17D9FF"/>
                </a:solidFill>
                <a:latin typeface="Trebuchet MS"/>
                <a:cs typeface="Trebuchet MS"/>
              </a:rPr>
              <a:t>Step3</a:t>
            </a:r>
            <a:r>
              <a:rPr sz="3200" spc="-155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animation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lang="en-IN" sz="3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>
                <a:solidFill>
                  <a:srgbClr val="FFFFFF"/>
                </a:solidFill>
                <a:latin typeface="Trebuchet MS"/>
                <a:cs typeface="Trebuchet MS"/>
              </a:rPr>
              <a:t>loader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90">
                <a:solidFill>
                  <a:srgbClr val="FFFFFF"/>
                </a:solidFill>
                <a:latin typeface="Trebuchet MS"/>
                <a:cs typeface="Trebuchet MS"/>
              </a:rPr>
              <a:t>infinite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>
                <a:solidFill>
                  <a:srgbClr val="FFFFFF"/>
                </a:solidFill>
                <a:latin typeface="Trebuchet MS"/>
                <a:cs typeface="Trebuchet MS"/>
              </a:rPr>
              <a:t>duration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71"/>
            <a:ext cx="8691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/>
              <a:t>B</a:t>
            </a:r>
            <a:r>
              <a:rPr spc="-90"/>
              <a:t>a</a:t>
            </a:r>
            <a:r>
              <a:rPr spc="-130"/>
              <a:t>c</a:t>
            </a:r>
            <a:r>
              <a:rPr spc="-20"/>
              <a:t>k</a:t>
            </a:r>
            <a:r>
              <a:rPr spc="50"/>
              <a:t>g</a:t>
            </a:r>
            <a:r>
              <a:rPr spc="-170"/>
              <a:t>r</a:t>
            </a:r>
            <a:r>
              <a:rPr spc="-90"/>
              <a:t>o</a:t>
            </a:r>
            <a:r>
              <a:rPr spc="-125"/>
              <a:t>u</a:t>
            </a:r>
            <a:r>
              <a:rPr spc="-140"/>
              <a:t>n</a:t>
            </a:r>
            <a:r>
              <a:rPr spc="-50"/>
              <a:t>d</a:t>
            </a:r>
            <a:r>
              <a:rPr spc="-345"/>
              <a:t> </a:t>
            </a:r>
            <a:r>
              <a:rPr spc="480"/>
              <a:t>C</a:t>
            </a:r>
            <a:r>
              <a:rPr spc="-90"/>
              <a:t>olo</a:t>
            </a:r>
            <a:r>
              <a:rPr spc="-165"/>
              <a:t>r</a:t>
            </a:r>
            <a:r>
              <a:rPr spc="-345"/>
              <a:t> </a:t>
            </a:r>
            <a:r>
              <a:rPr spc="-105"/>
              <a:t>P</a:t>
            </a:r>
            <a:r>
              <a:rPr spc="-170"/>
              <a:t>r</a:t>
            </a:r>
            <a:r>
              <a:rPr spc="-90"/>
              <a:t>o</a:t>
            </a:r>
            <a:r>
              <a:rPr spc="-70"/>
              <a:t>p</a:t>
            </a:r>
            <a:r>
              <a:rPr spc="-310"/>
              <a:t>e</a:t>
            </a:r>
            <a:r>
              <a:rPr spc="-170"/>
              <a:t>r</a:t>
            </a:r>
            <a:r>
              <a:rPr spc="-165"/>
              <a:t>t</a:t>
            </a:r>
            <a:r>
              <a:rPr spc="-17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245275"/>
            <a:ext cx="739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215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4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35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3600" b="1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5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30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sz="3600" b="1" i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0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i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i="1" spc="-114">
                <a:solidFill>
                  <a:srgbClr val="17D9FF"/>
                </a:solidFill>
                <a:latin typeface="Arial"/>
                <a:cs typeface="Arial"/>
              </a:rPr>
              <a:t>background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4647" y="7176244"/>
            <a:ext cx="4693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2665" algn="l"/>
              </a:tabLst>
            </a:pP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7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25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14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spc="-1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200" spc="5">
                <a:solidFill>
                  <a:srgbClr val="7DD957"/>
                </a:solidFill>
                <a:latin typeface="Trebuchet MS"/>
                <a:cs typeface="Trebuchet MS"/>
              </a:rPr>
              <a:t>gr</a:t>
            </a:r>
            <a:r>
              <a:rPr sz="3200" spc="-110">
                <a:solidFill>
                  <a:srgbClr val="7DD957"/>
                </a:solidFill>
                <a:latin typeface="Trebuchet MS"/>
                <a:cs typeface="Trebuchet MS"/>
              </a:rPr>
              <a:t>ee</a:t>
            </a:r>
            <a:r>
              <a:rPr sz="3200" spc="25">
                <a:solidFill>
                  <a:srgbClr val="7DD957"/>
                </a:solidFill>
                <a:latin typeface="Trebuchet MS"/>
                <a:cs typeface="Trebuchet MS"/>
              </a:rPr>
              <a:t>n</a:t>
            </a:r>
            <a:r>
              <a:rPr sz="3200" spc="-1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9246" y="4052046"/>
            <a:ext cx="8824953" cy="3071482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8100" marR="31750">
              <a:lnSpc>
                <a:spcPct val="69800"/>
              </a:lnSpc>
              <a:spcBef>
                <a:spcPts val="1260"/>
              </a:spcBef>
              <a:tabLst>
                <a:tab pos="3568065" algn="l"/>
              </a:tabLst>
            </a:pPr>
            <a:r>
              <a:rPr sz="320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background-color:	</a:t>
            </a:r>
            <a:r>
              <a:rPr sz="3200" spc="-65">
                <a:solidFill>
                  <a:srgbClr val="FF3131"/>
                </a:solidFill>
                <a:latin typeface="Trebuchet MS" panose="020B0603020202020204" pitchFamily="34" charset="0"/>
                <a:cs typeface="Trebuchet MS"/>
              </a:rPr>
              <a:t>red</a:t>
            </a:r>
            <a:r>
              <a:rPr sz="3200" spc="-65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;</a:t>
            </a:r>
            <a:endParaRPr lang="en-IN" sz="3200" spc="-65">
              <a:solidFill>
                <a:srgbClr val="FFFFFF"/>
              </a:solidFill>
              <a:latin typeface="Trebuchet MS" panose="020B0603020202020204" pitchFamily="34" charset="0"/>
              <a:cs typeface="Trebuchet MS"/>
            </a:endParaRPr>
          </a:p>
          <a:p>
            <a:pPr marL="38100" marR="31750">
              <a:lnSpc>
                <a:spcPct val="69800"/>
              </a:lnSpc>
              <a:spcBef>
                <a:spcPts val="1260"/>
              </a:spcBef>
              <a:tabLst>
                <a:tab pos="3568065" algn="l"/>
              </a:tabLst>
            </a:pPr>
            <a:endParaRPr lang="en-IN" sz="3200" spc="-65">
              <a:solidFill>
                <a:srgbClr val="FFFFFF"/>
              </a:solidFill>
              <a:latin typeface="Trebuchet MS" panose="020B0603020202020204" pitchFamily="34" charset="0"/>
              <a:cs typeface="Trebuchet MS"/>
            </a:endParaRPr>
          </a:p>
          <a:p>
            <a:pPr marL="38100" marR="31750">
              <a:lnSpc>
                <a:spcPct val="69800"/>
              </a:lnSpc>
              <a:spcBef>
                <a:spcPts val="1260"/>
              </a:spcBef>
              <a:tabLst>
                <a:tab pos="3568065" algn="l"/>
              </a:tabLst>
            </a:pPr>
            <a:r>
              <a:rPr lang="en-IN" sz="320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background-color:	</a:t>
            </a:r>
            <a:r>
              <a:rPr lang="en-IN" sz="3200" spc="-65">
                <a:solidFill>
                  <a:srgbClr val="DF3D86"/>
                </a:solidFill>
                <a:latin typeface="Trebuchet MS" panose="020B0603020202020204" pitchFamily="34" charset="0"/>
                <a:cs typeface="Trebuchet MS"/>
              </a:rPr>
              <a:t>pink</a:t>
            </a:r>
            <a:r>
              <a:rPr lang="en-IN" sz="3200" spc="-65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; </a:t>
            </a:r>
          </a:p>
          <a:p>
            <a:pPr marL="38100" marR="31750">
              <a:lnSpc>
                <a:spcPct val="69800"/>
              </a:lnSpc>
              <a:spcBef>
                <a:spcPts val="1260"/>
              </a:spcBef>
              <a:tabLst>
                <a:tab pos="3568065" algn="l"/>
              </a:tabLst>
            </a:pPr>
            <a:endParaRPr lang="en-IN" sz="3200" spc="-65">
              <a:solidFill>
                <a:srgbClr val="FFFFFF"/>
              </a:solidFill>
              <a:latin typeface="Trebuchet MS" panose="020B0603020202020204" pitchFamily="34" charset="0"/>
              <a:cs typeface="Trebuchet MS"/>
            </a:endParaRPr>
          </a:p>
          <a:p>
            <a:pPr marL="38100" marR="31750">
              <a:lnSpc>
                <a:spcPct val="69800"/>
              </a:lnSpc>
              <a:spcBef>
                <a:spcPts val="1260"/>
              </a:spcBef>
              <a:tabLst>
                <a:tab pos="3568065" algn="l"/>
              </a:tabLst>
            </a:pPr>
            <a:r>
              <a:rPr lang="en-IN" sz="3200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background-color:	</a:t>
            </a:r>
            <a:r>
              <a:rPr lang="en-IN" sz="3200" spc="-65">
                <a:solidFill>
                  <a:srgbClr val="17D9FF"/>
                </a:solidFill>
                <a:latin typeface="Trebuchet MS" panose="020B0603020202020204" pitchFamily="34" charset="0"/>
                <a:cs typeface="Trebuchet MS"/>
              </a:rPr>
              <a:t>blue</a:t>
            </a:r>
            <a:r>
              <a:rPr lang="en-IN" sz="3200" spc="-65">
                <a:solidFill>
                  <a:srgbClr val="FFFFFF"/>
                </a:solidFill>
                <a:latin typeface="Trebuchet MS" panose="020B0603020202020204" pitchFamily="34" charset="0"/>
                <a:cs typeface="Trebuchet MS"/>
              </a:rPr>
              <a:t>;</a:t>
            </a:r>
            <a:endParaRPr lang="en-IN" sz="3200">
              <a:latin typeface="Trebuchet MS" panose="020B0603020202020204" pitchFamily="34" charset="0"/>
              <a:cs typeface="Trebuchet MS"/>
            </a:endParaRPr>
          </a:p>
          <a:p>
            <a:pPr marL="38100" marR="31750">
              <a:lnSpc>
                <a:spcPct val="69800"/>
              </a:lnSpc>
              <a:spcBef>
                <a:spcPts val="1260"/>
              </a:spcBef>
              <a:tabLst>
                <a:tab pos="3568065" algn="l"/>
              </a:tabLst>
            </a:pPr>
            <a:endParaRPr lang="en-IN" sz="3200" spc="-65">
              <a:solidFill>
                <a:srgbClr val="FFFFFF"/>
              </a:solidFill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106" y="929069"/>
            <a:ext cx="45808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/>
              <a:t>C</a:t>
            </a:r>
            <a:r>
              <a:rPr spc="-90"/>
              <a:t>olo</a:t>
            </a:r>
            <a:r>
              <a:rPr spc="-165"/>
              <a:t>r</a:t>
            </a:r>
            <a:r>
              <a:rPr spc="-345"/>
              <a:t> </a:t>
            </a:r>
            <a:r>
              <a:rPr spc="240"/>
              <a:t>S</a:t>
            </a:r>
            <a:r>
              <a:rPr spc="-175"/>
              <a:t>y</a:t>
            </a:r>
            <a:r>
              <a:rPr spc="65"/>
              <a:t>s</a:t>
            </a:r>
            <a:r>
              <a:rPr spc="-165"/>
              <a:t>t</a:t>
            </a:r>
            <a:r>
              <a:rPr spc="-310"/>
              <a:t>e</a:t>
            </a:r>
            <a:r>
              <a:rPr spc="-55"/>
              <a:t>m</a:t>
            </a:r>
            <a:r>
              <a:rPr spc="7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7254" y="4603177"/>
            <a:ext cx="3836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0475" algn="l"/>
              </a:tabLst>
            </a:pP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color:	</a:t>
            </a:r>
            <a:r>
              <a:rPr sz="3200" spc="-55">
                <a:solidFill>
                  <a:srgbClr val="32BD15"/>
                </a:solidFill>
                <a:latin typeface="Trebuchet MS"/>
                <a:cs typeface="Trebuchet MS"/>
              </a:rPr>
              <a:t>rgb(0,</a:t>
            </a:r>
            <a:r>
              <a:rPr sz="3200" spc="-185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200" spc="55">
                <a:solidFill>
                  <a:srgbClr val="32BD15"/>
                </a:solidFill>
                <a:latin typeface="Trebuchet MS"/>
                <a:cs typeface="Trebuchet MS"/>
              </a:rPr>
              <a:t>255,</a:t>
            </a:r>
            <a:r>
              <a:rPr sz="3200" spc="-18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32BD15"/>
                </a:solidFill>
                <a:latin typeface="Trebuchet MS"/>
                <a:cs typeface="Trebuchet MS"/>
              </a:rPr>
              <a:t>0)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771" y="2783344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56857" y="2475369"/>
            <a:ext cx="3856990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90">
                <a:solidFill>
                  <a:srgbClr val="FFFFFF"/>
                </a:solidFill>
                <a:latin typeface="Trebuchet MS"/>
                <a:cs typeface="Trebuchet MS"/>
              </a:rPr>
              <a:t>RGB</a:t>
            </a:r>
            <a:endParaRPr sz="4200">
              <a:latin typeface="Trebuchet MS"/>
              <a:cs typeface="Trebuchet MS"/>
            </a:endParaRPr>
          </a:p>
          <a:p>
            <a:pPr marL="33020">
              <a:lnSpc>
                <a:spcPct val="100000"/>
              </a:lnSpc>
              <a:spcBef>
                <a:spcPts val="3510"/>
              </a:spcBef>
              <a:tabLst>
                <a:tab pos="1280795" algn="l"/>
              </a:tabLst>
            </a:pPr>
            <a:r>
              <a:rPr sz="3200" spc="-35">
                <a:solidFill>
                  <a:srgbClr val="FFFFFF"/>
                </a:solidFill>
                <a:latin typeface="Trebuchet MS"/>
                <a:cs typeface="Trebuchet MS"/>
              </a:rPr>
              <a:t>color:	</a:t>
            </a:r>
            <a:r>
              <a:rPr sz="3200" spc="-5">
                <a:solidFill>
                  <a:srgbClr val="FF3131"/>
                </a:solidFill>
                <a:latin typeface="Trebuchet MS"/>
                <a:cs typeface="Trebuchet MS"/>
              </a:rPr>
              <a:t>rgb(255,</a:t>
            </a:r>
            <a:r>
              <a:rPr sz="3200" spc="-190">
                <a:solidFill>
                  <a:srgbClr val="FF3131"/>
                </a:solidFill>
                <a:latin typeface="Trebuchet MS"/>
                <a:cs typeface="Trebuchet MS"/>
              </a:rPr>
              <a:t> </a:t>
            </a:r>
            <a:r>
              <a:rPr sz="3200" spc="-30">
                <a:solidFill>
                  <a:srgbClr val="FF3131"/>
                </a:solidFill>
                <a:latin typeface="Trebuchet MS"/>
                <a:cs typeface="Trebuchet MS"/>
              </a:rPr>
              <a:t>0,</a:t>
            </a:r>
            <a:r>
              <a:rPr sz="3200" spc="-185">
                <a:solidFill>
                  <a:srgbClr val="FF3131"/>
                </a:solidFill>
                <a:latin typeface="Trebuchet MS"/>
                <a:cs typeface="Trebuchet MS"/>
              </a:rPr>
              <a:t> </a:t>
            </a:r>
            <a:r>
              <a:rPr sz="3200" spc="-105">
                <a:solidFill>
                  <a:srgbClr val="FF3131"/>
                </a:solidFill>
                <a:latin typeface="Trebuchet MS"/>
                <a:cs typeface="Trebuchet MS"/>
              </a:rPr>
              <a:t>0)</a:t>
            </a:r>
            <a:r>
              <a:rPr sz="3200" spc="-105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>
            <a:fillRect/>
          </a:stretch>
        </p:blipFill>
        <p:spPr>
          <a:xfrm>
            <a:off x="7899863" y="2550934"/>
            <a:ext cx="2247899" cy="2143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61209" y="9557619"/>
            <a:ext cx="4294505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735" marR="5080" indent="-661670">
              <a:lnSpc>
                <a:spcPct val="115300"/>
              </a:lnSpc>
              <a:spcBef>
                <a:spcPts val="100"/>
              </a:spcBef>
            </a:pPr>
            <a:r>
              <a:rPr sz="1350" spc="-15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don't 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thŤnk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4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colors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4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5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50">
                <a:solidFill>
                  <a:srgbClr val="FFFFFF"/>
                </a:solidFill>
                <a:latin typeface="Lucida Sans Unicode"/>
                <a:cs typeface="Lucida Sans Unicode"/>
              </a:rPr>
              <a:t>own,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5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75">
                <a:solidFill>
                  <a:srgbClr val="FFFFFF"/>
                </a:solidFill>
                <a:latin typeface="Lucida Sans Unicode"/>
                <a:cs typeface="Lucida Sans Unicode"/>
              </a:rPr>
              <a:t>just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10">
                <a:solidFill>
                  <a:srgbClr val="FFFFFF"/>
                </a:solidFill>
                <a:latin typeface="Lucida Sans Unicode"/>
                <a:cs typeface="Lucida Sans Unicode"/>
              </a:rPr>
              <a:t>use </a:t>
            </a:r>
            <a:r>
              <a:rPr sz="135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8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ke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8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9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350" spc="-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50" spc="-1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350" spc="-114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50" spc="-1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350" spc="-4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350" spc="-505">
                <a:solidFill>
                  <a:srgbClr val="FFFFFF"/>
                </a:solidFill>
                <a:latin typeface="Lucida Sans Unicode"/>
                <a:cs typeface="Lucida Sans Unicode"/>
              </a:rPr>
              <a:t>Ť</a:t>
            </a:r>
            <a:r>
              <a:rPr sz="1350" spc="-120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94131" y="7293262"/>
            <a:ext cx="5394325" cy="2994025"/>
          </a:xfrm>
          <a:custGeom>
            <a:avLst/>
            <a:gdLst/>
            <a:ahLst/>
            <a:cxnLst/>
            <a:rect l="l" t="t" r="r" b="b"/>
            <a:pathLst>
              <a:path w="5394325" h="2994025">
                <a:moveTo>
                  <a:pt x="5393869" y="2993737"/>
                </a:moveTo>
                <a:lnTo>
                  <a:pt x="201749" y="2993737"/>
                </a:lnTo>
                <a:lnTo>
                  <a:pt x="177910" y="2976089"/>
                </a:lnTo>
                <a:lnTo>
                  <a:pt x="142279" y="2943819"/>
                </a:lnTo>
                <a:lnTo>
                  <a:pt x="110010" y="2908188"/>
                </a:lnTo>
                <a:lnTo>
                  <a:pt x="81615" y="2869833"/>
                </a:lnTo>
                <a:lnTo>
                  <a:pt x="57227" y="2829072"/>
                </a:lnTo>
                <a:lnTo>
                  <a:pt x="36977" y="2786223"/>
                </a:lnTo>
                <a:lnTo>
                  <a:pt x="20997" y="2741605"/>
                </a:lnTo>
                <a:lnTo>
                  <a:pt x="9420" y="2695537"/>
                </a:lnTo>
                <a:lnTo>
                  <a:pt x="2377" y="2648338"/>
                </a:lnTo>
                <a:lnTo>
                  <a:pt x="0" y="260032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5393869" y="0"/>
                </a:lnTo>
                <a:lnTo>
                  <a:pt x="5393869" y="2993737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5"/>
  <p:tag name="AS_OS" val="Unix 5.15.0.1049"/>
  <p:tag name="AS_RELEASE_DATE" val="2023.09.14"/>
  <p:tag name="AS_TITLE" val="Aspose.Slides for .NET6"/>
  <p:tag name="AS_VERSION" val="2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2659</Words>
  <Application>Microsoft Office PowerPoint</Application>
  <PresentationFormat>Custom</PresentationFormat>
  <Paragraphs>446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Lucida Sans Unicode</vt:lpstr>
      <vt:lpstr>Microsoft Sans Serif</vt:lpstr>
      <vt:lpstr>Tahoma</vt:lpstr>
      <vt:lpstr>Times New Roman</vt:lpstr>
      <vt:lpstr>Trebuchet MS</vt:lpstr>
      <vt:lpstr>Verdana</vt:lpstr>
      <vt:lpstr>Office Theme</vt:lpstr>
      <vt:lpstr>HTML</vt:lpstr>
      <vt:lpstr>PowerPoint Presentation</vt:lpstr>
      <vt:lpstr>CSS</vt:lpstr>
      <vt:lpstr>Basic Syntax</vt:lpstr>
      <vt:lpstr>Including Style</vt:lpstr>
      <vt:lpstr>Including Style</vt:lpstr>
      <vt:lpstr>Color Property</vt:lpstr>
      <vt:lpstr>Background Color Property</vt:lpstr>
      <vt:lpstr>Color Systems</vt:lpstr>
      <vt:lpstr>Color Systems</vt:lpstr>
      <vt:lpstr>Selectors</vt:lpstr>
      <vt:lpstr>Practice Set 1</vt:lpstr>
      <vt:lpstr>Text Properties</vt:lpstr>
      <vt:lpstr>Text Properties</vt:lpstr>
      <vt:lpstr>Text Properties</vt:lpstr>
      <vt:lpstr>Text Properties font-family</vt:lpstr>
      <vt:lpstr>PowerPoint Presentation</vt:lpstr>
      <vt:lpstr>Units in CSS Absolute</vt:lpstr>
      <vt:lpstr>Text Properties line-height</vt:lpstr>
      <vt:lpstr>Text Properties</vt:lpstr>
      <vt:lpstr>Practice Set 2</vt:lpstr>
      <vt:lpstr>PowerPoint Presentation</vt:lpstr>
      <vt:lpstr>Box Model in CSS</vt:lpstr>
      <vt:lpstr>Height</vt:lpstr>
      <vt:lpstr>Width</vt:lpstr>
      <vt:lpstr>Border Used to set an element's border</vt:lpstr>
      <vt:lpstr>Border Shorthand</vt:lpstr>
      <vt:lpstr>PowerPoint Presentation</vt:lpstr>
      <vt:lpstr>Padding</vt:lpstr>
      <vt:lpstr>Padding Shorthand</vt:lpstr>
      <vt:lpstr>Margin</vt:lpstr>
      <vt:lpstr>Margin Shorthand</vt:lpstr>
      <vt:lpstr>Practice Set 3</vt:lpstr>
      <vt:lpstr>PowerPoint Presentation</vt:lpstr>
      <vt:lpstr>Display Property</vt:lpstr>
      <vt:lpstr>Visibility</vt:lpstr>
      <vt:lpstr>Alpha Channel opacity (0 to 1)</vt:lpstr>
      <vt:lpstr>Practice Set 4</vt:lpstr>
      <vt:lpstr>PowerPoint Presentation</vt:lpstr>
      <vt:lpstr>Units in CSS Relative</vt:lpstr>
      <vt:lpstr>Percentage (%)</vt:lpstr>
      <vt:lpstr>Em</vt:lpstr>
      <vt:lpstr>Rem (Root Em)</vt:lpstr>
      <vt:lpstr>Others</vt:lpstr>
      <vt:lpstr>Position</vt:lpstr>
      <vt:lpstr>Position</vt:lpstr>
      <vt:lpstr>z-index</vt:lpstr>
      <vt:lpstr>Background Image</vt:lpstr>
      <vt:lpstr>Background Size</vt:lpstr>
      <vt:lpstr>Practice Set 5</vt:lpstr>
      <vt:lpstr>PowerPoint Presentation</vt:lpstr>
      <vt:lpstr>Flexbox Flexible Box Layout</vt:lpstr>
      <vt:lpstr>The Flex Model</vt:lpstr>
      <vt:lpstr>Flexbox Direction It sets how flex items are placed in the flex container, along which axis and direction.</vt:lpstr>
      <vt:lpstr>Flex Properties for Flex Container</vt:lpstr>
      <vt:lpstr>Flex Properties for Flex Item</vt:lpstr>
      <vt:lpstr>Practice Set 6</vt:lpstr>
      <vt:lpstr>Media Queries Help create a responsive website</vt:lpstr>
      <vt:lpstr>Media Queries</vt:lpstr>
      <vt:lpstr>Practice Set 7</vt:lpstr>
      <vt:lpstr>Level 5</vt:lpstr>
      <vt:lpstr>Transitions Transitions enable you to define the transition between two states of an element.</vt:lpstr>
      <vt:lpstr>Transition Shorthand property name | duration | timing-function | delay</vt:lpstr>
      <vt:lpstr>CSS Transform Used to apply 2D &amp; 3D transformations to an element</vt:lpstr>
      <vt:lpstr>CSS Transform</vt:lpstr>
      <vt:lpstr>CSS Transform</vt:lpstr>
      <vt:lpstr>CSS Transform</vt:lpstr>
      <vt:lpstr>Animation To animate CSS elements</vt:lpstr>
      <vt:lpstr>Animation Properties</vt:lpstr>
      <vt:lpstr>Animation Shorthand</vt:lpstr>
      <vt:lpstr>% in Animation</vt:lpstr>
      <vt:lpstr>Practice Set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Notes</dc:title>
  <dc:creator>Rahul Neha</dc:creator>
  <cp:keywords>DAFk338rPhk,BAEHDsZUYOI</cp:keywords>
  <cp:lastModifiedBy>Pankaj Patil</cp:lastModifiedBy>
  <cp:revision>17</cp:revision>
  <dcterms:created xsi:type="dcterms:W3CDTF">2024-01-09T04:32:55Z</dcterms:created>
  <dcterms:modified xsi:type="dcterms:W3CDTF">2024-01-09T05:28:27Z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2024-01-09T00:00:00Z</vt:filetime>
  </property>
</Properties>
</file>