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  <p:sldId id="257" r:id="rId672"/>
    <p:sldId id="257" r:id="rId673"/>
    <p:sldId id="257" r:id="rId674"/>
    <p:sldId id="257" r:id="rId675"/>
    <p:sldId id="257" r:id="rId676"/>
    <p:sldId id="257" r:id="rId6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Relationship Id="rId672" Type="http://schemas.openxmlformats.org/officeDocument/2006/relationships/slide" Target="slides/slide6.xml"/><Relationship Id="rId673" Type="http://schemas.openxmlformats.org/officeDocument/2006/relationships/slide" Target="slides/slide7.xml"/><Relationship Id="rId674" Type="http://schemas.openxmlformats.org/officeDocument/2006/relationships/slide" Target="slides/slide8.xml"/><Relationship Id="rId675" Type="http://schemas.openxmlformats.org/officeDocument/2006/relationships/slide" Target="slides/slide9.xml"/><Relationship Id="rId676" Type="http://schemas.openxmlformats.org/officeDocument/2006/relationships/slide" Target="slides/slide10.xml"/><Relationship Id="rId677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png.png" />
					    <Relationship Id="rId1" Type="http://schemas.openxmlformats.org/officeDocument/2006/relationships/slideLayout" Target="../slideLayouts/slideLayout2.xml" />
					</Relationships>
</file>

<file path=ppt/slides/_rels/slide11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gif.gif" />
					    <Relationship Id="rId1" Type="http://schemas.openxmlformats.org/officeDocument/2006/relationships/slideLayout" Target="../slideLayouts/slideLayout2.xml" />
					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jpg.jpg" />
					    <Relationship Id="rId1" Type="http://schemas.openxmlformats.org/officeDocument/2006/relationships/slideLayout" Target="../slideLayouts/slideLayout2.xml" />
					</Relationships>
</file>

<file path=ppt/slides/_rels/slide5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png.png" />
					    <Relationship Id="rId1" Type="http://schemas.openxmlformats.org/officeDocument/2006/relationships/slideLayout" Target="../slideLayouts/slideLayout2.xml" />
					</Relationships>
</file>

<file path=ppt/slides/_rels/slide6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gif.gif" />
					    <Relationship Id="rId1" Type="http://schemas.openxmlformats.org/officeDocument/2006/relationships/slideLayout" Target="../slideLayouts/slideLayout2.xml" />
					</Relationships>
</file>

<file path=ppt/slides/_rels/slide7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svg.svg" />
					    <Relationship Id="rId1" Type="http://schemas.openxmlformats.org/officeDocument/2006/relationships/slideLayout" Target="../slideLayouts/slideLayout2.xml" />
					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jpg.jpg" />
					    <Relationship Id="rId1" Type="http://schemas.openxmlformats.org/officeDocument/2006/relationships/slideLayout" Target="../slideLayouts/slideLayout2.xml" />
					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with Hash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2356451"/>
            <a:ext cx="4000000" cy="4000000"/>
          </a:xfrm>
        </p:spPr>
      </p:pic>
      <p:sp>
        <p:nvSpPr>
          <p:cNvPr id="5" name="Content 1"/>
          <p:cNvSpPr txBox="1"/>
          <p:nvPr/>
        </p:nvSpPr>
        <p:spPr>
          <a:xfrm>
            <a:off x="4490000" y="2556451"/>
            <a:ext cx="4500000" cy="30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Blue:</a:t>
            </a:r>
            <a:r>
              <a:rPr lang="en-US" dirty="0" smtClean="0"/>
              <a:t> Left</a:t>
            </a:r>
            <a:endParaRPr lang="en-US" dirty="0"/>
          </a:p>
          <a:p>
            <a:r>
              <a:rPr lang="en-US" b="1" dirty="0" smtClean="0"/>
              <a:t>Green:</a:t>
            </a:r>
            <a:r>
              <a:rPr lang="en-US" dirty="0" smtClean="0"/>
              <a:t> Right</a:t>
            </a:r>
            <a:endParaRPr lang="en-US" dirty="0"/>
          </a:p>
          <a:p>
            <a:r>
              <a:rPr lang="en-US" b="1" dirty="0" smtClean="0"/>
              <a:t>Red:</a:t>
            </a:r>
            <a:r>
              <a:rPr lang="en-US" dirty="0" smtClean="0"/>
              <a:t> Front</a:t>
            </a:r>
            <a:endParaRPr lang="en-US" dirty="0"/>
          </a:p>
          <a:p>
            <a:r>
              <a:rPr lang="en-US" b="1" dirty="0" smtClean="0"/>
              <a:t>Yellow:</a:t>
            </a:r>
            <a:r>
              <a:rPr lang="en-US" dirty="0" smtClean="0"/>
              <a:t> 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with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2356451"/>
            <a:ext cx="4000000" cy="4000000"/>
          </a:xfrm>
        </p:spPr>
      </p:pic>
      <p:sp>
        <p:nvSpPr>
          <p:cNvPr id="5" name="Content 1"/>
          <p:cNvSpPr txBox="1"/>
          <p:nvPr/>
        </p:nvSpPr>
        <p:spPr>
          <a:xfrm>
            <a:off x="4490000" y="2556451"/>
            <a:ext cx="4500000" cy="30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Beautiful!</a:t>
            </a:r>
            <a:endParaRPr lang="en-US" dirty="0"/>
          </a:p>
          <a:p>
            <a:r>
              <a:rPr lang="en-US" dirty="0" smtClean="0"/>
              <a:t>Giant!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with 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2356451"/>
            <a:ext cx="4000000" cy="4000000"/>
          </a:xfrm>
        </p:spPr>
      </p:pic>
      <p:sp>
        <p:nvSpPr>
          <p:cNvPr id="5" name="Content 1"/>
          <p:cNvSpPr txBox="1"/>
          <p:nvPr/>
        </p:nvSpPr>
        <p:spPr>
          <a:xfrm>
            <a:off x="4490000" y="2556451"/>
            <a:ext cx="4500000" cy="30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logo of Google!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