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					<Relationships xmlns="http://schemas.openxmlformats.org/package/2006/relationships">
					    <Relationship Id="rId2" Type="http://schemas.openxmlformats.org/officeDocument/2006/relationships/image" Target="../media/sample_jpg.jpg" />
					    <Relationship Id="rId1" Type="http://schemas.openxmlformats.org/officeDocument/2006/relationships/slideLayout" Target="../slideLayouts/slideLayout2.xml" />
					</Relationships>
</file>

<file path=ppt/slides/_rels/slide5.xml.rels><?xml version="1.0" encoding="UTF-8" standalone="yes"?>
					<Relationships xmlns="http://schemas.openxmlformats.org/package/2006/relationships">
					    <Relationship Id="rId2" Type="http://schemas.openxmlformats.org/officeDocument/2006/relationships/image" Target="../media/sample_png.png" />
					    <Relationship Id="rId1" Type="http://schemas.openxmlformats.org/officeDocument/2006/relationships/slideLayout" Target="../slideLayouts/slideLayout2.xml" />
					</Relationships>
</file>

<file path=ppt/slides/_rels/slide6.xml.rels><?xml version="1.0" encoding="UTF-8" standalone="yes"?>
					<Relationships xmlns="http://schemas.openxmlformats.org/package/2006/relationships">
					    <Relationship Id="rId2" Type="http://schemas.openxmlformats.org/officeDocument/2006/relationships/image" Target="../media/sample_gif.gif" />
					    <Relationship Id="rId1" Type="http://schemas.openxmlformats.org/officeDocument/2006/relationships/slideLayout" Target="../slideLayouts/slideLayout2.xml" />
					</Relationships>
</file>

<file path=ppt/slides/_rels/slide7.xml.rels><?xml version="1.0" encoding="UTF-8" standalone="yes"?>
					<Relationships xmlns="http://schemas.openxmlformats.org/package/2006/relationships">
					    <Relationship Id="rId2" Type="http://schemas.openxmlformats.org/officeDocument/2006/relationships/image" Target="../media/sample_svg.svg" />
					    <Relationship Id="rId1" Type="http://schemas.openxmlformats.org/officeDocument/2006/relationships/slideLayout" Target="../slideLayouts/slideLayout2.xml" />
					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