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png" Extension="png"/>
  <Default ContentType="image/jpg" Extension="jpg"/>
  <Default ContentType="image/gif" Extension="gi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    
    <Relationship Id="rId16" Target="slides/slide11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0.xml.rels><?xml version="1.0" encoding="UTF-8" standalone="yes"?>
<Relationships xmlns="http://schemas.openxmlformats.org/package/2006/relationships">
  <Relationship Id="rId1" Target="../slideLayouts/slideLayout10.xml" Type="http://schemas.openxmlformats.org/officeDocument/2006/relationships/slideLayout"/>
</Relationships>
</file>

<file path=ppt/slides/_rels/slide11.xml.rels><?xml version="1.0" encoding="UTF-8" standalone="yes"?>
<Relationships xmlns="http://schemas.openxmlformats.org/package/2006/relationships">
  <Relationship Id="rId1" Target="../slideLayouts/slideLayout11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</Relationships>
</file>

<file path=ppt/slides/_rels/slide3.xml.rels><?xml version="1.0" encoding="UTF-8" standalone="yes"?>
<Relationships xmlns="http://schemas.openxmlformats.org/package/2006/relationships">
  <Relationship Id="rId1" Target="../slideLayouts/slideLayout3.xml" Type="http://schemas.openxmlformats.org/officeDocument/2006/relationships/slideLayout"/>
</Relationships>
</file>

<file path=ppt/slides/_rels/slide4.xml.rels><?xml version="1.0" encoding="UTF-8" standalone="yes"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5.xml" />
  <Relationship Id="rId2" Type="http://schemas.openxmlformats.org/officeDocument/2006/relationships/image" Target="../media/sample_png.png" />
</Relationships>
</file>

<file path=ppt/slides/_rels/slide6.xml.rels><?xml version="1.0" encoding="UTF-8" standalone="yes"?>
<Relationships xmlns="http://schemas.openxmlformats.org/package/2006/relationships">
  <Relationship Id="rId1" Target="../slideLayouts/slideLayout6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8.xml" Type="http://schemas.openxmlformats.org/officeDocument/2006/relationships/slideLayout"/>
  <Relationship Id="rId2" Target="../media/sample_jpg.jpg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<Relationship Id="rId2" Target="../media/sample_gif.gif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Bicycle Of the Mind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created by Steve Jobs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Android?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great!</a:t>
            </a:r>
          </a:p>
          <a:p>
            <a:r>
              <a:rPr dirty="0" lang="en-US" smtClean="0"/>
              <a:t>Its sweet!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tables?</a:t>
            </a:r>
            <a:endParaRPr dirty="0" lang="en-US"/>
          </a:p>
        </p:txBody>
      </p:sp>
      <p:graphicFrame>
        <p:nvGraphicFramePr>
          <p:cNvPr id="87" name="Table 2"/>
          <p:cNvGraphicFramePr/>
          <p:nvPr/>
        </p:nvGraphicFramePr>
        <p:xfrm>
          <a:off x="2066760" y="2365560"/>
          <a:ext cx="5075280" cy="2159280"/>
        </p:xfrm>
        <a:graphic>
          <a:graphicData uri="http://schemas.openxmlformats.org/drawingml/2006/table">
            <a:tbl>
              <a:tblPr/>
              <a:tblGrid>
                <a:gridCol w="1268640"/>
                <a:gridCol w="1268640"/>
                <a:gridCol w="1268640"/>
                <a:gridCol w="126972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Row1Cell1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Row1Cell1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Row2Cell1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Row2Cell2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Mac?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cool!</a:t>
            </a:r>
          </a:p>
          <a:p>
            <a:r>
              <a:rPr dirty="0" lang="en-US" smtClean="0"/>
              <a:t>Its light!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Iphone?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fast!</a:t>
            </a:r>
          </a:p>
          <a:p>
            <a:r>
              <a:rPr dirty="0" lang="en-US" smtClean="0"/>
              <a:t>Its cheap!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JPG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Pic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PNG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 Desc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762000"/>
            <a:ext cx="3556000" cy="26670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JPG Logo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762000"/>
            <a:ext cx="4826000" cy="16891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descriptions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GIF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0" y="3356451"/>
            <a:ext cx="2895600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Text Pic Split</vt:lpstr>
      <vt:lpstr>PNG Logo</vt:lpstr>
      <vt:lpstr>Pic Desc</vt:lpstr>
      <vt:lpstr>JPG Logo</vt:lpstr>
      <vt:lpstr>GIF Logo</vt:lpstr>
      <vt:lpstr>Why Android?</vt:lpstr>
      <vt:lpstr>Why tables?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