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11.xml.rels><?xml version="1.0" encoding="UTF-8" standalone="yes"?>
<Relationships xmlns="http://schemas.openxmlformats.org/package/2006/relationships">
  <Relationship Id="rId1" Target="../slideLayouts/slideLayout1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tables?</a:t>
            </a:r>
            <a:endParaRPr dirty="0" lang="en-US"/>
          </a:p>
        </p:txBody>
      </p:sp>
      <p:graphicFrame>
        <p:nvGraphicFramePr>
          <p:cNvPr id="87" name="Table 2"/>
          <p:cNvGraphicFramePr/>
          <p:nvPr/>
        </p:nvGraphicFramePr>
        <p:xfrm>
          <a:off x="2066760" y="2365560"/>
          <a:ext cx="5075280" cy="21592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Row1Cell1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Row1Cell1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Row2Cell1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Row2Cell2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  <vt:lpstr>Why tables?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